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313" r:id="rId32"/>
    <p:sldId id="314" r:id="rId33"/>
    <p:sldId id="315" r:id="rId34"/>
    <p:sldId id="316" r:id="rId35"/>
    <p:sldId id="317" r:id="rId36"/>
    <p:sldId id="318" r:id="rId37"/>
    <p:sldId id="319" r:id="rId38"/>
    <p:sldId id="320" r:id="rId39"/>
    <p:sldId id="321" r:id="rId40"/>
    <p:sldId id="323" r:id="rId41"/>
    <p:sldId id="322" r:id="rId4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42" autoAdjust="0"/>
    <p:restoredTop sz="94660"/>
  </p:normalViewPr>
  <p:slideViewPr>
    <p:cSldViewPr>
      <p:cViewPr varScale="1">
        <p:scale>
          <a:sx n="106" d="100"/>
          <a:sy n="106" d="100"/>
        </p:scale>
        <p:origin x="174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555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60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50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81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473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92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08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64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681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279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051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2423A-9374-4626-A550-28F7C71F12EF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290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3582" y="116632"/>
            <a:ext cx="9020418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err="1">
                <a:latin typeface="Consolas" pitchFamily="49" charset="0"/>
                <a:cs typeface="Consolas" pitchFamily="49" charset="0"/>
              </a:rPr>
              <a:t>강사명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김정인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email :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jikim@imguru.co.kr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400">
                <a:latin typeface="Consolas" pitchFamily="49" charset="0"/>
                <a:cs typeface="Consolas" pitchFamily="49" charset="0"/>
              </a:rPr>
              <a:t>공유자료 서버 </a:t>
            </a:r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https://github.com/ioacademy-jikim/android_framework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ko-KR" altLang="en-US">
                <a:latin typeface="Consolas" pitchFamily="49" charset="0"/>
                <a:cs typeface="Consolas" pitchFamily="49" charset="0"/>
              </a:rPr>
              <a:t>자료공유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01_day.pptx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01_day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폴더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ko-KR" altLang="en-US">
                <a:latin typeface="Consolas" pitchFamily="49" charset="0"/>
                <a:cs typeface="Consolas" pitchFamily="49" charset="0"/>
              </a:rPr>
              <a:t>강의 환경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ubuntu 18.04 , virtual box , android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oreo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, nexus 9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ko-KR" altLang="en-US">
                <a:latin typeface="Consolas" pitchFamily="49" charset="0"/>
                <a:cs typeface="Consolas" pitchFamily="49" charset="0"/>
              </a:rPr>
              <a:t>강의 배포 파일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USB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내에 있는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android_framework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_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수업자료 폴더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ko-KR" altLang="en-US">
                <a:latin typeface="Consolas" pitchFamily="49" charset="0"/>
                <a:cs typeface="Consolas" pitchFamily="49" charset="0"/>
              </a:rPr>
              <a:t>점심시간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11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시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20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- 12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시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40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ko-KR" altLang="en-US">
                <a:latin typeface="Consolas" pitchFamily="49" charset="0"/>
                <a:cs typeface="Consolas" pitchFamily="49" charset="0"/>
              </a:rPr>
              <a:t>쉬는시간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15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 - 20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911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368911-7522-45D5-90EE-49FF7F4DBE8F}"/>
              </a:ext>
            </a:extLst>
          </p:cNvPr>
          <p:cNvSpPr txBox="1"/>
          <p:nvPr/>
        </p:nvSpPr>
        <p:spPr>
          <a:xfrm>
            <a:off x="221433" y="-2995"/>
            <a:ext cx="55034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unsigned iodata[512/4];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struct binder_io msg;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bio_init(&amp;msg, iodata, sizeof(iodata), 4);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262DFF-01CD-448F-9805-8F2D2980C07E}"/>
              </a:ext>
            </a:extLst>
          </p:cNvPr>
          <p:cNvSpPr/>
          <p:nvPr/>
        </p:nvSpPr>
        <p:spPr>
          <a:xfrm>
            <a:off x="899592" y="112474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AD64BB-85A5-4B39-8562-2A9014FEBBD3}"/>
              </a:ext>
            </a:extLst>
          </p:cNvPr>
          <p:cNvSpPr/>
          <p:nvPr/>
        </p:nvSpPr>
        <p:spPr>
          <a:xfrm>
            <a:off x="899592" y="148478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9C4D3F-BEF2-4503-B80B-3F4C3DEB7019}"/>
              </a:ext>
            </a:extLst>
          </p:cNvPr>
          <p:cNvSpPr/>
          <p:nvPr/>
        </p:nvSpPr>
        <p:spPr>
          <a:xfrm>
            <a:off x="899592" y="184482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B04211-6176-4259-B2C0-C9FF219E83DF}"/>
              </a:ext>
            </a:extLst>
          </p:cNvPr>
          <p:cNvSpPr/>
          <p:nvPr/>
        </p:nvSpPr>
        <p:spPr>
          <a:xfrm>
            <a:off x="899592" y="220486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708317-624D-4335-9AA1-6D97B30BE6CC}"/>
              </a:ext>
            </a:extLst>
          </p:cNvPr>
          <p:cNvSpPr/>
          <p:nvPr/>
        </p:nvSpPr>
        <p:spPr>
          <a:xfrm>
            <a:off x="899592" y="256490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1236BE-B8E4-40F1-9207-AC64E589E547}"/>
              </a:ext>
            </a:extLst>
          </p:cNvPr>
          <p:cNvSpPr/>
          <p:nvPr/>
        </p:nvSpPr>
        <p:spPr>
          <a:xfrm>
            <a:off x="899592" y="292494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1FDD2-A284-40EC-8AC7-105D093375A3}"/>
              </a:ext>
            </a:extLst>
          </p:cNvPr>
          <p:cNvSpPr/>
          <p:nvPr/>
        </p:nvSpPr>
        <p:spPr>
          <a:xfrm>
            <a:off x="899592" y="328498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31878D-0524-41A5-982B-3A1DE1D0340A}"/>
              </a:ext>
            </a:extLst>
          </p:cNvPr>
          <p:cNvSpPr txBox="1"/>
          <p:nvPr/>
        </p:nvSpPr>
        <p:spPr>
          <a:xfrm>
            <a:off x="219255" y="105273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2AB6CC-49E1-4F39-BB50-5C8DEFE2C6B3}"/>
              </a:ext>
            </a:extLst>
          </p:cNvPr>
          <p:cNvSpPr txBox="1"/>
          <p:nvPr/>
        </p:nvSpPr>
        <p:spPr>
          <a:xfrm>
            <a:off x="219255" y="144878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02DC6B-51B9-4F32-8023-304BB07154E2}"/>
              </a:ext>
            </a:extLst>
          </p:cNvPr>
          <p:cNvSpPr txBox="1"/>
          <p:nvPr/>
        </p:nvSpPr>
        <p:spPr>
          <a:xfrm>
            <a:off x="-540568" y="182682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data_avail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3F3D05-82B7-41F8-9BB7-2EEE5ABF216F}"/>
              </a:ext>
            </a:extLst>
          </p:cNvPr>
          <p:cNvSpPr txBox="1"/>
          <p:nvPr/>
        </p:nvSpPr>
        <p:spPr>
          <a:xfrm>
            <a:off x="-540568" y="218686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offs_avail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5A3B13-FDE2-4048-A9B1-1277C90ABBFB}"/>
              </a:ext>
            </a:extLst>
          </p:cNvPr>
          <p:cNvSpPr txBox="1"/>
          <p:nvPr/>
        </p:nvSpPr>
        <p:spPr>
          <a:xfrm>
            <a:off x="92617" y="254690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4F6592-215F-4355-83A1-6E4B36C9CB98}"/>
              </a:ext>
            </a:extLst>
          </p:cNvPr>
          <p:cNvSpPr txBox="1"/>
          <p:nvPr/>
        </p:nvSpPr>
        <p:spPr>
          <a:xfrm>
            <a:off x="92617" y="289765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0697FC-FDF8-4E07-ADDD-5E37D6C29E3E}"/>
              </a:ext>
            </a:extLst>
          </p:cNvPr>
          <p:cNvSpPr txBox="1"/>
          <p:nvPr/>
        </p:nvSpPr>
        <p:spPr>
          <a:xfrm>
            <a:off x="92617" y="326698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B90D2B6-9B7F-43CA-8D29-0F151552416B}"/>
              </a:ext>
            </a:extLst>
          </p:cNvPr>
          <p:cNvSpPr/>
          <p:nvPr/>
        </p:nvSpPr>
        <p:spPr>
          <a:xfrm>
            <a:off x="2843808" y="3957363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5BF8B1-8124-4232-B95D-6BC4F5FE964D}"/>
              </a:ext>
            </a:extLst>
          </p:cNvPr>
          <p:cNvSpPr txBox="1"/>
          <p:nvPr/>
        </p:nvSpPr>
        <p:spPr>
          <a:xfrm>
            <a:off x="2411760" y="430811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iodata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F79CA1-90C7-4CA9-BC53-DA49FC57CD10}"/>
              </a:ext>
            </a:extLst>
          </p:cNvPr>
          <p:cNvSpPr txBox="1"/>
          <p:nvPr/>
        </p:nvSpPr>
        <p:spPr>
          <a:xfrm>
            <a:off x="1045508" y="361992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msg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8541076-3C64-42CB-9C03-91EDE5051B52}"/>
              </a:ext>
            </a:extLst>
          </p:cNvPr>
          <p:cNvSpPr/>
          <p:nvPr/>
        </p:nvSpPr>
        <p:spPr>
          <a:xfrm>
            <a:off x="3408386" y="3957363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A3C8711-5848-4E9C-94AF-ABB1AEFD412B}"/>
              </a:ext>
            </a:extLst>
          </p:cNvPr>
          <p:cNvSpPr/>
          <p:nvPr/>
        </p:nvSpPr>
        <p:spPr>
          <a:xfrm>
            <a:off x="3972964" y="3957363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A061A05-2D2A-4D5F-8409-6776C32C0EF9}"/>
              </a:ext>
            </a:extLst>
          </p:cNvPr>
          <p:cNvSpPr/>
          <p:nvPr/>
        </p:nvSpPr>
        <p:spPr>
          <a:xfrm>
            <a:off x="4537542" y="3957363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3250684-961C-425C-B472-0EB709A24BB4}"/>
              </a:ext>
            </a:extLst>
          </p:cNvPr>
          <p:cNvSpPr/>
          <p:nvPr/>
        </p:nvSpPr>
        <p:spPr>
          <a:xfrm>
            <a:off x="5089181" y="3957363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FA24E47-D995-4741-B39F-26199140949D}"/>
              </a:ext>
            </a:extLst>
          </p:cNvPr>
          <p:cNvSpPr/>
          <p:nvPr/>
        </p:nvSpPr>
        <p:spPr>
          <a:xfrm>
            <a:off x="5653759" y="3957363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57CD69B-B994-4EB9-8F8D-B3BC3C93C0D9}"/>
              </a:ext>
            </a:extLst>
          </p:cNvPr>
          <p:cNvSpPr/>
          <p:nvPr/>
        </p:nvSpPr>
        <p:spPr>
          <a:xfrm>
            <a:off x="6218337" y="3957363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313B396-B3E4-484E-B8D9-90EE5397B48D}"/>
              </a:ext>
            </a:extLst>
          </p:cNvPr>
          <p:cNvSpPr/>
          <p:nvPr/>
        </p:nvSpPr>
        <p:spPr>
          <a:xfrm>
            <a:off x="6782915" y="3957363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AAC2E54-2113-441E-A774-EF463F18B32D}"/>
              </a:ext>
            </a:extLst>
          </p:cNvPr>
          <p:cNvSpPr/>
          <p:nvPr/>
        </p:nvSpPr>
        <p:spPr>
          <a:xfrm>
            <a:off x="7347493" y="3957363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3929968-07FB-4D2D-B1AB-2DBE58E206FF}"/>
              </a:ext>
            </a:extLst>
          </p:cNvPr>
          <p:cNvSpPr/>
          <p:nvPr/>
        </p:nvSpPr>
        <p:spPr>
          <a:xfrm>
            <a:off x="7912071" y="3957363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89F943B-5583-42BB-A804-1883724A4E55}"/>
              </a:ext>
            </a:extLst>
          </p:cNvPr>
          <p:cNvCxnSpPr>
            <a:stCxn id="5" idx="3"/>
          </p:cNvCxnSpPr>
          <p:nvPr/>
        </p:nvCxnSpPr>
        <p:spPr>
          <a:xfrm>
            <a:off x="2123728" y="1304764"/>
            <a:ext cx="2978392" cy="2652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C0DFD91-9B77-4B9D-93F9-7DFD882B55CE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123728" y="2744924"/>
            <a:ext cx="2965453" cy="1221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4EBEECE-A3AA-43F5-9E54-2AB5480451A9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123728" y="1664804"/>
            <a:ext cx="710494" cy="2301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A084B46-FCAD-4F12-A809-25946995E170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123728" y="3104964"/>
            <a:ext cx="717213" cy="852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21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368911-7522-45D5-90EE-49FF7F4DBE8F}"/>
              </a:ext>
            </a:extLst>
          </p:cNvPr>
          <p:cNvSpPr txBox="1"/>
          <p:nvPr/>
        </p:nvSpPr>
        <p:spPr>
          <a:xfrm>
            <a:off x="221433" y="-2995"/>
            <a:ext cx="4262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bio_put_uint32(&amp;msg, 0);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262DFF-01CD-448F-9805-8F2D2980C07E}"/>
              </a:ext>
            </a:extLst>
          </p:cNvPr>
          <p:cNvSpPr/>
          <p:nvPr/>
        </p:nvSpPr>
        <p:spPr>
          <a:xfrm>
            <a:off x="899592" y="112474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AD64BB-85A5-4B39-8562-2A9014FEBBD3}"/>
              </a:ext>
            </a:extLst>
          </p:cNvPr>
          <p:cNvSpPr/>
          <p:nvPr/>
        </p:nvSpPr>
        <p:spPr>
          <a:xfrm>
            <a:off x="899592" y="148478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9C4D3F-BEF2-4503-B80B-3F4C3DEB7019}"/>
              </a:ext>
            </a:extLst>
          </p:cNvPr>
          <p:cNvSpPr/>
          <p:nvPr/>
        </p:nvSpPr>
        <p:spPr>
          <a:xfrm>
            <a:off x="899592" y="184482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B04211-6176-4259-B2C0-C9FF219E83DF}"/>
              </a:ext>
            </a:extLst>
          </p:cNvPr>
          <p:cNvSpPr/>
          <p:nvPr/>
        </p:nvSpPr>
        <p:spPr>
          <a:xfrm>
            <a:off x="899592" y="220486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708317-624D-4335-9AA1-6D97B30BE6CC}"/>
              </a:ext>
            </a:extLst>
          </p:cNvPr>
          <p:cNvSpPr/>
          <p:nvPr/>
        </p:nvSpPr>
        <p:spPr>
          <a:xfrm>
            <a:off x="899592" y="256490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1236BE-B8E4-40F1-9207-AC64E589E547}"/>
              </a:ext>
            </a:extLst>
          </p:cNvPr>
          <p:cNvSpPr/>
          <p:nvPr/>
        </p:nvSpPr>
        <p:spPr>
          <a:xfrm>
            <a:off x="899592" y="292494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1FDD2-A284-40EC-8AC7-105D093375A3}"/>
              </a:ext>
            </a:extLst>
          </p:cNvPr>
          <p:cNvSpPr/>
          <p:nvPr/>
        </p:nvSpPr>
        <p:spPr>
          <a:xfrm>
            <a:off x="899592" y="328498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31878D-0524-41A5-982B-3A1DE1D0340A}"/>
              </a:ext>
            </a:extLst>
          </p:cNvPr>
          <p:cNvSpPr txBox="1"/>
          <p:nvPr/>
        </p:nvSpPr>
        <p:spPr>
          <a:xfrm>
            <a:off x="219255" y="105273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2AB6CC-49E1-4F39-BB50-5C8DEFE2C6B3}"/>
              </a:ext>
            </a:extLst>
          </p:cNvPr>
          <p:cNvSpPr txBox="1"/>
          <p:nvPr/>
        </p:nvSpPr>
        <p:spPr>
          <a:xfrm>
            <a:off x="219255" y="144878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02DC6B-51B9-4F32-8023-304BB07154E2}"/>
              </a:ext>
            </a:extLst>
          </p:cNvPr>
          <p:cNvSpPr txBox="1"/>
          <p:nvPr/>
        </p:nvSpPr>
        <p:spPr>
          <a:xfrm>
            <a:off x="-540568" y="182682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data_avail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3F3D05-82B7-41F8-9BB7-2EEE5ABF216F}"/>
              </a:ext>
            </a:extLst>
          </p:cNvPr>
          <p:cNvSpPr txBox="1"/>
          <p:nvPr/>
        </p:nvSpPr>
        <p:spPr>
          <a:xfrm>
            <a:off x="-540568" y="218686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offs_avail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5A3B13-FDE2-4048-A9B1-1277C90ABBFB}"/>
              </a:ext>
            </a:extLst>
          </p:cNvPr>
          <p:cNvSpPr txBox="1"/>
          <p:nvPr/>
        </p:nvSpPr>
        <p:spPr>
          <a:xfrm>
            <a:off x="92617" y="254690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4F6592-215F-4355-83A1-6E4B36C9CB98}"/>
              </a:ext>
            </a:extLst>
          </p:cNvPr>
          <p:cNvSpPr txBox="1"/>
          <p:nvPr/>
        </p:nvSpPr>
        <p:spPr>
          <a:xfrm>
            <a:off x="92617" y="289765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0697FC-FDF8-4E07-ADDD-5E37D6C29E3E}"/>
              </a:ext>
            </a:extLst>
          </p:cNvPr>
          <p:cNvSpPr txBox="1"/>
          <p:nvPr/>
        </p:nvSpPr>
        <p:spPr>
          <a:xfrm>
            <a:off x="92617" y="326698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B90D2B6-9B7F-43CA-8D29-0F151552416B}"/>
              </a:ext>
            </a:extLst>
          </p:cNvPr>
          <p:cNvSpPr/>
          <p:nvPr/>
        </p:nvSpPr>
        <p:spPr>
          <a:xfrm>
            <a:off x="2843808" y="3957363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5BF8B1-8124-4232-B95D-6BC4F5FE964D}"/>
              </a:ext>
            </a:extLst>
          </p:cNvPr>
          <p:cNvSpPr txBox="1"/>
          <p:nvPr/>
        </p:nvSpPr>
        <p:spPr>
          <a:xfrm>
            <a:off x="2411760" y="430811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iodata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F79CA1-90C7-4CA9-BC53-DA49FC57CD10}"/>
              </a:ext>
            </a:extLst>
          </p:cNvPr>
          <p:cNvSpPr txBox="1"/>
          <p:nvPr/>
        </p:nvSpPr>
        <p:spPr>
          <a:xfrm>
            <a:off x="1045508" y="361992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msg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8541076-3C64-42CB-9C03-91EDE5051B52}"/>
              </a:ext>
            </a:extLst>
          </p:cNvPr>
          <p:cNvSpPr/>
          <p:nvPr/>
        </p:nvSpPr>
        <p:spPr>
          <a:xfrm>
            <a:off x="3408386" y="3957363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A3C8711-5848-4E9C-94AF-ABB1AEFD412B}"/>
              </a:ext>
            </a:extLst>
          </p:cNvPr>
          <p:cNvSpPr/>
          <p:nvPr/>
        </p:nvSpPr>
        <p:spPr>
          <a:xfrm>
            <a:off x="3972964" y="3957363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A061A05-2D2A-4D5F-8409-6776C32C0EF9}"/>
              </a:ext>
            </a:extLst>
          </p:cNvPr>
          <p:cNvSpPr/>
          <p:nvPr/>
        </p:nvSpPr>
        <p:spPr>
          <a:xfrm>
            <a:off x="4537542" y="3957363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3250684-961C-425C-B472-0EB709A24BB4}"/>
              </a:ext>
            </a:extLst>
          </p:cNvPr>
          <p:cNvSpPr/>
          <p:nvPr/>
        </p:nvSpPr>
        <p:spPr>
          <a:xfrm>
            <a:off x="5089181" y="3957363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FA24E47-D995-4741-B39F-26199140949D}"/>
              </a:ext>
            </a:extLst>
          </p:cNvPr>
          <p:cNvSpPr/>
          <p:nvPr/>
        </p:nvSpPr>
        <p:spPr>
          <a:xfrm>
            <a:off x="5653759" y="3957363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57CD69B-B994-4EB9-8F8D-B3BC3C93C0D9}"/>
              </a:ext>
            </a:extLst>
          </p:cNvPr>
          <p:cNvSpPr/>
          <p:nvPr/>
        </p:nvSpPr>
        <p:spPr>
          <a:xfrm>
            <a:off x="6218337" y="3957363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313B396-B3E4-484E-B8D9-90EE5397B48D}"/>
              </a:ext>
            </a:extLst>
          </p:cNvPr>
          <p:cNvSpPr/>
          <p:nvPr/>
        </p:nvSpPr>
        <p:spPr>
          <a:xfrm>
            <a:off x="6782915" y="3957363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AAC2E54-2113-441E-A774-EF463F18B32D}"/>
              </a:ext>
            </a:extLst>
          </p:cNvPr>
          <p:cNvSpPr/>
          <p:nvPr/>
        </p:nvSpPr>
        <p:spPr>
          <a:xfrm>
            <a:off x="7347493" y="3957363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3929968-07FB-4D2D-B1AB-2DBE58E206FF}"/>
              </a:ext>
            </a:extLst>
          </p:cNvPr>
          <p:cNvSpPr/>
          <p:nvPr/>
        </p:nvSpPr>
        <p:spPr>
          <a:xfrm>
            <a:off x="7912071" y="3957363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89F943B-5583-42BB-A804-1883724A4E55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123728" y="1304764"/>
            <a:ext cx="3542970" cy="2652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C0DFD91-9B77-4B9D-93F9-7DFD882B55CE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123728" y="2744924"/>
            <a:ext cx="2965453" cy="1221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4EBEECE-A3AA-43F5-9E54-2AB5480451A9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123728" y="1664804"/>
            <a:ext cx="710494" cy="2301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A084B46-FCAD-4F12-A809-25946995E170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123728" y="3104964"/>
            <a:ext cx="717213" cy="852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6F7F9C1-9CC3-4C83-8FD6-7946369860BC}"/>
              </a:ext>
            </a:extLst>
          </p:cNvPr>
          <p:cNvSpPr txBox="1"/>
          <p:nvPr/>
        </p:nvSpPr>
        <p:spPr>
          <a:xfrm>
            <a:off x="3804695" y="533872"/>
            <a:ext cx="4432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size = (size + 3) &amp; (~3);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D76D99-4DF2-4314-BEAC-1D88515386C3}"/>
              </a:ext>
            </a:extLst>
          </p:cNvPr>
          <p:cNvSpPr txBox="1"/>
          <p:nvPr/>
        </p:nvSpPr>
        <p:spPr>
          <a:xfrm>
            <a:off x="4572000" y="1139569"/>
            <a:ext cx="392286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size = (1 + 3) &amp; (~3);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0100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1100 &amp;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0100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21AAA3D-2A64-44CC-823C-544F8733E80A}"/>
              </a:ext>
            </a:extLst>
          </p:cNvPr>
          <p:cNvCxnSpPr/>
          <p:nvPr/>
        </p:nvCxnSpPr>
        <p:spPr>
          <a:xfrm>
            <a:off x="5102120" y="3355498"/>
            <a:ext cx="0" cy="6018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73A2C88-3974-49DF-9AF3-7110D453D329}"/>
              </a:ext>
            </a:extLst>
          </p:cNvPr>
          <p:cNvSpPr txBox="1"/>
          <p:nvPr/>
        </p:nvSpPr>
        <p:spPr>
          <a:xfrm>
            <a:off x="4716016" y="2941731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ptr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935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368911-7522-45D5-90EE-49FF7F4DBE8F}"/>
              </a:ext>
            </a:extLst>
          </p:cNvPr>
          <p:cNvSpPr txBox="1"/>
          <p:nvPr/>
        </p:nvSpPr>
        <p:spPr>
          <a:xfrm>
            <a:off x="221433" y="-2995"/>
            <a:ext cx="9530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bio_put_string16_x(&amp;msg, "android.os.IServiceManager");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262DFF-01CD-448F-9805-8F2D2980C07E}"/>
              </a:ext>
            </a:extLst>
          </p:cNvPr>
          <p:cNvSpPr/>
          <p:nvPr/>
        </p:nvSpPr>
        <p:spPr>
          <a:xfrm>
            <a:off x="899592" y="112474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AD64BB-85A5-4B39-8562-2A9014FEBBD3}"/>
              </a:ext>
            </a:extLst>
          </p:cNvPr>
          <p:cNvSpPr/>
          <p:nvPr/>
        </p:nvSpPr>
        <p:spPr>
          <a:xfrm>
            <a:off x="899592" y="148478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9C4D3F-BEF2-4503-B80B-3F4C3DEB7019}"/>
              </a:ext>
            </a:extLst>
          </p:cNvPr>
          <p:cNvSpPr/>
          <p:nvPr/>
        </p:nvSpPr>
        <p:spPr>
          <a:xfrm>
            <a:off x="899592" y="184482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B04211-6176-4259-B2C0-C9FF219E83DF}"/>
              </a:ext>
            </a:extLst>
          </p:cNvPr>
          <p:cNvSpPr/>
          <p:nvPr/>
        </p:nvSpPr>
        <p:spPr>
          <a:xfrm>
            <a:off x="899592" y="220486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708317-624D-4335-9AA1-6D97B30BE6CC}"/>
              </a:ext>
            </a:extLst>
          </p:cNvPr>
          <p:cNvSpPr/>
          <p:nvPr/>
        </p:nvSpPr>
        <p:spPr>
          <a:xfrm>
            <a:off x="899592" y="256490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1236BE-B8E4-40F1-9207-AC64E589E547}"/>
              </a:ext>
            </a:extLst>
          </p:cNvPr>
          <p:cNvSpPr/>
          <p:nvPr/>
        </p:nvSpPr>
        <p:spPr>
          <a:xfrm>
            <a:off x="899592" y="292494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1FDD2-A284-40EC-8AC7-105D093375A3}"/>
              </a:ext>
            </a:extLst>
          </p:cNvPr>
          <p:cNvSpPr/>
          <p:nvPr/>
        </p:nvSpPr>
        <p:spPr>
          <a:xfrm>
            <a:off x="899592" y="328498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31878D-0524-41A5-982B-3A1DE1D0340A}"/>
              </a:ext>
            </a:extLst>
          </p:cNvPr>
          <p:cNvSpPr txBox="1"/>
          <p:nvPr/>
        </p:nvSpPr>
        <p:spPr>
          <a:xfrm>
            <a:off x="219255" y="105273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2AB6CC-49E1-4F39-BB50-5C8DEFE2C6B3}"/>
              </a:ext>
            </a:extLst>
          </p:cNvPr>
          <p:cNvSpPr txBox="1"/>
          <p:nvPr/>
        </p:nvSpPr>
        <p:spPr>
          <a:xfrm>
            <a:off x="219255" y="144878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02DC6B-51B9-4F32-8023-304BB07154E2}"/>
              </a:ext>
            </a:extLst>
          </p:cNvPr>
          <p:cNvSpPr txBox="1"/>
          <p:nvPr/>
        </p:nvSpPr>
        <p:spPr>
          <a:xfrm>
            <a:off x="-540568" y="182682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data_avail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3F3D05-82B7-41F8-9BB7-2EEE5ABF216F}"/>
              </a:ext>
            </a:extLst>
          </p:cNvPr>
          <p:cNvSpPr txBox="1"/>
          <p:nvPr/>
        </p:nvSpPr>
        <p:spPr>
          <a:xfrm>
            <a:off x="-540568" y="218686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offs_avail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5A3B13-FDE2-4048-A9B1-1277C90ABBFB}"/>
              </a:ext>
            </a:extLst>
          </p:cNvPr>
          <p:cNvSpPr txBox="1"/>
          <p:nvPr/>
        </p:nvSpPr>
        <p:spPr>
          <a:xfrm>
            <a:off x="92617" y="254690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4F6592-215F-4355-83A1-6E4B36C9CB98}"/>
              </a:ext>
            </a:extLst>
          </p:cNvPr>
          <p:cNvSpPr txBox="1"/>
          <p:nvPr/>
        </p:nvSpPr>
        <p:spPr>
          <a:xfrm>
            <a:off x="92617" y="289765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0697FC-FDF8-4E07-ADDD-5E37D6C29E3E}"/>
              </a:ext>
            </a:extLst>
          </p:cNvPr>
          <p:cNvSpPr txBox="1"/>
          <p:nvPr/>
        </p:nvSpPr>
        <p:spPr>
          <a:xfrm>
            <a:off x="92617" y="326698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B90D2B6-9B7F-43CA-8D29-0F151552416B}"/>
              </a:ext>
            </a:extLst>
          </p:cNvPr>
          <p:cNvSpPr/>
          <p:nvPr/>
        </p:nvSpPr>
        <p:spPr>
          <a:xfrm>
            <a:off x="2843808" y="3948071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5BF8B1-8124-4232-B95D-6BC4F5FE964D}"/>
              </a:ext>
            </a:extLst>
          </p:cNvPr>
          <p:cNvSpPr txBox="1"/>
          <p:nvPr/>
        </p:nvSpPr>
        <p:spPr>
          <a:xfrm>
            <a:off x="2411760" y="430811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iodata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F79CA1-90C7-4CA9-BC53-DA49FC57CD10}"/>
              </a:ext>
            </a:extLst>
          </p:cNvPr>
          <p:cNvSpPr txBox="1"/>
          <p:nvPr/>
        </p:nvSpPr>
        <p:spPr>
          <a:xfrm>
            <a:off x="1045508" y="361992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msg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8541076-3C64-42CB-9C03-91EDE5051B52}"/>
              </a:ext>
            </a:extLst>
          </p:cNvPr>
          <p:cNvSpPr/>
          <p:nvPr/>
        </p:nvSpPr>
        <p:spPr>
          <a:xfrm>
            <a:off x="3408386" y="3948071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A3C8711-5848-4E9C-94AF-ABB1AEFD412B}"/>
              </a:ext>
            </a:extLst>
          </p:cNvPr>
          <p:cNvSpPr/>
          <p:nvPr/>
        </p:nvSpPr>
        <p:spPr>
          <a:xfrm>
            <a:off x="3972964" y="3948071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A061A05-2D2A-4D5F-8409-6776C32C0EF9}"/>
              </a:ext>
            </a:extLst>
          </p:cNvPr>
          <p:cNvSpPr/>
          <p:nvPr/>
        </p:nvSpPr>
        <p:spPr>
          <a:xfrm>
            <a:off x="4537542" y="3948071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3250684-961C-425C-B472-0EB709A24BB4}"/>
              </a:ext>
            </a:extLst>
          </p:cNvPr>
          <p:cNvSpPr/>
          <p:nvPr/>
        </p:nvSpPr>
        <p:spPr>
          <a:xfrm>
            <a:off x="5089181" y="3948071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FA24E47-D995-4741-B39F-26199140949D}"/>
              </a:ext>
            </a:extLst>
          </p:cNvPr>
          <p:cNvSpPr/>
          <p:nvPr/>
        </p:nvSpPr>
        <p:spPr>
          <a:xfrm>
            <a:off x="6218336" y="3946029"/>
            <a:ext cx="4097847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"android.os.IServiceManager"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C0DFD91-9B77-4B9D-93F9-7DFD882B55CE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123728" y="2744924"/>
            <a:ext cx="2965453" cy="1221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4EBEECE-A3AA-43F5-9E54-2AB5480451A9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123728" y="1664804"/>
            <a:ext cx="710494" cy="2301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A084B46-FCAD-4F12-A809-25946995E170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123728" y="3104964"/>
            <a:ext cx="717213" cy="852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21AAA3D-2A64-44CC-823C-544F8733E80A}"/>
              </a:ext>
            </a:extLst>
          </p:cNvPr>
          <p:cNvCxnSpPr/>
          <p:nvPr/>
        </p:nvCxnSpPr>
        <p:spPr>
          <a:xfrm>
            <a:off x="6218336" y="3344091"/>
            <a:ext cx="0" cy="6018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73A2C88-3974-49DF-9AF3-7110D453D329}"/>
              </a:ext>
            </a:extLst>
          </p:cNvPr>
          <p:cNvSpPr txBox="1"/>
          <p:nvPr/>
        </p:nvSpPr>
        <p:spPr>
          <a:xfrm>
            <a:off x="5832232" y="2930324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ptr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0792815-C082-43FC-A609-66B7EDEDB11E}"/>
              </a:ext>
            </a:extLst>
          </p:cNvPr>
          <p:cNvSpPr/>
          <p:nvPr/>
        </p:nvSpPr>
        <p:spPr>
          <a:xfrm>
            <a:off x="5653759" y="3948071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26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0CBFCD2-FCB9-4363-9C88-43E4A8DCD6F3}"/>
              </a:ext>
            </a:extLst>
          </p:cNvPr>
          <p:cNvSpPr/>
          <p:nvPr/>
        </p:nvSpPr>
        <p:spPr>
          <a:xfrm>
            <a:off x="4932041" y="4657509"/>
            <a:ext cx="201622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29CDD51-F1AE-4B57-BC26-89FBE94365DC}"/>
              </a:ext>
            </a:extLst>
          </p:cNvPr>
          <p:cNvSpPr/>
          <p:nvPr/>
        </p:nvSpPr>
        <p:spPr>
          <a:xfrm>
            <a:off x="4367463" y="4657509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89F943B-5583-42BB-A804-1883724A4E55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123728" y="1304764"/>
            <a:ext cx="4824537" cy="3352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565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368911-7522-45D5-90EE-49FF7F4DBE8F}"/>
              </a:ext>
            </a:extLst>
          </p:cNvPr>
          <p:cNvSpPr txBox="1"/>
          <p:nvPr/>
        </p:nvSpPr>
        <p:spPr>
          <a:xfrm>
            <a:off x="221433" y="-2995"/>
            <a:ext cx="5282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bio_put_obj(&amp;msg, ptr=0x1000);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262DFF-01CD-448F-9805-8F2D2980C07E}"/>
              </a:ext>
            </a:extLst>
          </p:cNvPr>
          <p:cNvSpPr/>
          <p:nvPr/>
        </p:nvSpPr>
        <p:spPr>
          <a:xfrm>
            <a:off x="899592" y="112474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AD64BB-85A5-4B39-8562-2A9014FEBBD3}"/>
              </a:ext>
            </a:extLst>
          </p:cNvPr>
          <p:cNvSpPr/>
          <p:nvPr/>
        </p:nvSpPr>
        <p:spPr>
          <a:xfrm>
            <a:off x="899592" y="148478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9C4D3F-BEF2-4503-B80B-3F4C3DEB7019}"/>
              </a:ext>
            </a:extLst>
          </p:cNvPr>
          <p:cNvSpPr/>
          <p:nvPr/>
        </p:nvSpPr>
        <p:spPr>
          <a:xfrm>
            <a:off x="899592" y="184482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B04211-6176-4259-B2C0-C9FF219E83DF}"/>
              </a:ext>
            </a:extLst>
          </p:cNvPr>
          <p:cNvSpPr/>
          <p:nvPr/>
        </p:nvSpPr>
        <p:spPr>
          <a:xfrm>
            <a:off x="899592" y="220486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708317-624D-4335-9AA1-6D97B30BE6CC}"/>
              </a:ext>
            </a:extLst>
          </p:cNvPr>
          <p:cNvSpPr/>
          <p:nvPr/>
        </p:nvSpPr>
        <p:spPr>
          <a:xfrm>
            <a:off x="899592" y="256490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1236BE-B8E4-40F1-9207-AC64E589E547}"/>
              </a:ext>
            </a:extLst>
          </p:cNvPr>
          <p:cNvSpPr/>
          <p:nvPr/>
        </p:nvSpPr>
        <p:spPr>
          <a:xfrm>
            <a:off x="899592" y="292494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11FDD2-A284-40EC-8AC7-105D093375A3}"/>
              </a:ext>
            </a:extLst>
          </p:cNvPr>
          <p:cNvSpPr/>
          <p:nvPr/>
        </p:nvSpPr>
        <p:spPr>
          <a:xfrm>
            <a:off x="899592" y="328498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31878D-0524-41A5-982B-3A1DE1D0340A}"/>
              </a:ext>
            </a:extLst>
          </p:cNvPr>
          <p:cNvSpPr txBox="1"/>
          <p:nvPr/>
        </p:nvSpPr>
        <p:spPr>
          <a:xfrm>
            <a:off x="219255" y="105273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2AB6CC-49E1-4F39-BB50-5C8DEFE2C6B3}"/>
              </a:ext>
            </a:extLst>
          </p:cNvPr>
          <p:cNvSpPr txBox="1"/>
          <p:nvPr/>
        </p:nvSpPr>
        <p:spPr>
          <a:xfrm>
            <a:off x="219255" y="144878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02DC6B-51B9-4F32-8023-304BB07154E2}"/>
              </a:ext>
            </a:extLst>
          </p:cNvPr>
          <p:cNvSpPr txBox="1"/>
          <p:nvPr/>
        </p:nvSpPr>
        <p:spPr>
          <a:xfrm>
            <a:off x="-540568" y="182682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data_avail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3F3D05-82B7-41F8-9BB7-2EEE5ABF216F}"/>
              </a:ext>
            </a:extLst>
          </p:cNvPr>
          <p:cNvSpPr txBox="1"/>
          <p:nvPr/>
        </p:nvSpPr>
        <p:spPr>
          <a:xfrm>
            <a:off x="-540568" y="218686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offs_avail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5A3B13-FDE2-4048-A9B1-1277C90ABBFB}"/>
              </a:ext>
            </a:extLst>
          </p:cNvPr>
          <p:cNvSpPr txBox="1"/>
          <p:nvPr/>
        </p:nvSpPr>
        <p:spPr>
          <a:xfrm>
            <a:off x="92617" y="254690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4F6592-215F-4355-83A1-6E4B36C9CB98}"/>
              </a:ext>
            </a:extLst>
          </p:cNvPr>
          <p:cNvSpPr txBox="1"/>
          <p:nvPr/>
        </p:nvSpPr>
        <p:spPr>
          <a:xfrm>
            <a:off x="92617" y="289765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0697FC-FDF8-4E07-ADDD-5E37D6C29E3E}"/>
              </a:ext>
            </a:extLst>
          </p:cNvPr>
          <p:cNvSpPr txBox="1"/>
          <p:nvPr/>
        </p:nvSpPr>
        <p:spPr>
          <a:xfrm>
            <a:off x="92617" y="326698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B90D2B6-9B7F-43CA-8D29-0F151552416B}"/>
              </a:ext>
            </a:extLst>
          </p:cNvPr>
          <p:cNvSpPr/>
          <p:nvPr/>
        </p:nvSpPr>
        <p:spPr>
          <a:xfrm>
            <a:off x="2843808" y="3948071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92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5BF8B1-8124-4232-B95D-6BC4F5FE964D}"/>
              </a:ext>
            </a:extLst>
          </p:cNvPr>
          <p:cNvSpPr txBox="1"/>
          <p:nvPr/>
        </p:nvSpPr>
        <p:spPr>
          <a:xfrm>
            <a:off x="2411760" y="430811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iodata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F79CA1-90C7-4CA9-BC53-DA49FC57CD10}"/>
              </a:ext>
            </a:extLst>
          </p:cNvPr>
          <p:cNvSpPr txBox="1"/>
          <p:nvPr/>
        </p:nvSpPr>
        <p:spPr>
          <a:xfrm>
            <a:off x="1045508" y="361992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msg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8541076-3C64-42CB-9C03-91EDE5051B52}"/>
              </a:ext>
            </a:extLst>
          </p:cNvPr>
          <p:cNvSpPr/>
          <p:nvPr/>
        </p:nvSpPr>
        <p:spPr>
          <a:xfrm>
            <a:off x="3408386" y="3948071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A3C8711-5848-4E9C-94AF-ABB1AEFD412B}"/>
              </a:ext>
            </a:extLst>
          </p:cNvPr>
          <p:cNvSpPr/>
          <p:nvPr/>
        </p:nvSpPr>
        <p:spPr>
          <a:xfrm>
            <a:off x="3972964" y="3948071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A061A05-2D2A-4D5F-8409-6776C32C0EF9}"/>
              </a:ext>
            </a:extLst>
          </p:cNvPr>
          <p:cNvSpPr/>
          <p:nvPr/>
        </p:nvSpPr>
        <p:spPr>
          <a:xfrm>
            <a:off x="4537542" y="3948071"/>
            <a:ext cx="564578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3250684-961C-425C-B472-0EB709A24BB4}"/>
              </a:ext>
            </a:extLst>
          </p:cNvPr>
          <p:cNvSpPr/>
          <p:nvPr/>
        </p:nvSpPr>
        <p:spPr>
          <a:xfrm>
            <a:off x="5089181" y="3948071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FA24E47-D995-4741-B39F-26199140949D}"/>
              </a:ext>
            </a:extLst>
          </p:cNvPr>
          <p:cNvSpPr/>
          <p:nvPr/>
        </p:nvSpPr>
        <p:spPr>
          <a:xfrm>
            <a:off x="6218336" y="3946029"/>
            <a:ext cx="4097847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"android.os.IServiceManager"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C0DFD91-9B77-4B9D-93F9-7DFD882B55CE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123728" y="2744924"/>
            <a:ext cx="2965453" cy="1221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4EBEECE-A3AA-43F5-9E54-2AB5480451A9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123728" y="1664804"/>
            <a:ext cx="1315127" cy="2301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A084B46-FCAD-4F12-A809-25946995E170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123728" y="3104964"/>
            <a:ext cx="717212" cy="86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21AAA3D-2A64-44CC-823C-544F8733E80A}"/>
              </a:ext>
            </a:extLst>
          </p:cNvPr>
          <p:cNvCxnSpPr/>
          <p:nvPr/>
        </p:nvCxnSpPr>
        <p:spPr>
          <a:xfrm>
            <a:off x="2339752" y="4975678"/>
            <a:ext cx="0" cy="6018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73A2C88-3974-49DF-9AF3-7110D453D329}"/>
              </a:ext>
            </a:extLst>
          </p:cNvPr>
          <p:cNvSpPr txBox="1"/>
          <p:nvPr/>
        </p:nvSpPr>
        <p:spPr>
          <a:xfrm>
            <a:off x="2102000" y="4564456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obj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0792815-C082-43FC-A609-66B7EDEDB11E}"/>
              </a:ext>
            </a:extLst>
          </p:cNvPr>
          <p:cNvSpPr/>
          <p:nvPr/>
        </p:nvSpPr>
        <p:spPr>
          <a:xfrm>
            <a:off x="5653759" y="3948071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26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0CBFCD2-FCB9-4363-9C88-43E4A8DCD6F3}"/>
              </a:ext>
            </a:extLst>
          </p:cNvPr>
          <p:cNvSpPr/>
          <p:nvPr/>
        </p:nvSpPr>
        <p:spPr>
          <a:xfrm>
            <a:off x="4932041" y="4657509"/>
            <a:ext cx="201622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29CDD51-F1AE-4B57-BC26-89FBE94365DC}"/>
              </a:ext>
            </a:extLst>
          </p:cNvPr>
          <p:cNvSpPr/>
          <p:nvPr/>
        </p:nvSpPr>
        <p:spPr>
          <a:xfrm>
            <a:off x="4367463" y="4657509"/>
            <a:ext cx="56457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89F943B-5583-42BB-A804-1883724A4E55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123728" y="1304764"/>
            <a:ext cx="7286712" cy="4272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E4C1CF4-E4A4-4BF0-AE9B-A3413EB81579}"/>
              </a:ext>
            </a:extLst>
          </p:cNvPr>
          <p:cNvSpPr/>
          <p:nvPr/>
        </p:nvSpPr>
        <p:spPr>
          <a:xfrm>
            <a:off x="2339752" y="5557609"/>
            <a:ext cx="2570777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BINDER_TYPE_BINDER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A1626B3-2560-4707-B525-51C5076BEE8F}"/>
              </a:ext>
            </a:extLst>
          </p:cNvPr>
          <p:cNvSpPr/>
          <p:nvPr/>
        </p:nvSpPr>
        <p:spPr>
          <a:xfrm>
            <a:off x="4910529" y="5557609"/>
            <a:ext cx="1034257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0x17f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1D1AC89-5DD0-4AE9-8488-2C77E7FEEFC4}"/>
              </a:ext>
            </a:extLst>
          </p:cNvPr>
          <p:cNvSpPr/>
          <p:nvPr/>
        </p:nvSpPr>
        <p:spPr>
          <a:xfrm>
            <a:off x="5936226" y="5557609"/>
            <a:ext cx="1741387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A3E0BCD-3C2A-4389-9C2A-32901C43885E}"/>
              </a:ext>
            </a:extLst>
          </p:cNvPr>
          <p:cNvSpPr/>
          <p:nvPr/>
        </p:nvSpPr>
        <p:spPr>
          <a:xfrm>
            <a:off x="7669053" y="5557609"/>
            <a:ext cx="1741387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6DF6C43-115F-425E-AB14-45F1246A3088}"/>
              </a:ext>
            </a:extLst>
          </p:cNvPr>
          <p:cNvSpPr txBox="1"/>
          <p:nvPr/>
        </p:nvSpPr>
        <p:spPr>
          <a:xfrm>
            <a:off x="2855111" y="5860656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type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C672951-2E24-4906-BD4B-160C9F19C841}"/>
              </a:ext>
            </a:extLst>
          </p:cNvPr>
          <p:cNvSpPr txBox="1"/>
          <p:nvPr/>
        </p:nvSpPr>
        <p:spPr>
          <a:xfrm>
            <a:off x="4637643" y="5860656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flags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5E949D-0870-4537-87EA-768D629869C9}"/>
              </a:ext>
            </a:extLst>
          </p:cNvPr>
          <p:cNvSpPr txBox="1"/>
          <p:nvPr/>
        </p:nvSpPr>
        <p:spPr>
          <a:xfrm>
            <a:off x="6216646" y="5860656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binder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8618C9-D294-4D75-ADE1-D146C7465574}"/>
              </a:ext>
            </a:extLst>
          </p:cNvPr>
          <p:cNvSpPr txBox="1"/>
          <p:nvPr/>
        </p:nvSpPr>
        <p:spPr>
          <a:xfrm>
            <a:off x="7884368" y="5860656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cookie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65552294-466C-40C7-978F-140E662E8913}"/>
              </a:ext>
            </a:extLst>
          </p:cNvPr>
          <p:cNvCxnSpPr/>
          <p:nvPr/>
        </p:nvCxnSpPr>
        <p:spPr>
          <a:xfrm>
            <a:off x="5071651" y="3387392"/>
            <a:ext cx="0" cy="6018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04FAC25-4F19-4C1C-B127-2AA1435C38B2}"/>
              </a:ext>
            </a:extLst>
          </p:cNvPr>
          <p:cNvSpPr txBox="1"/>
          <p:nvPr/>
        </p:nvSpPr>
        <p:spPr>
          <a:xfrm>
            <a:off x="7164288" y="326698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56+24+12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462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368911-7522-45D5-90EE-49FF7F4DBE8F}"/>
              </a:ext>
            </a:extLst>
          </p:cNvPr>
          <p:cNvSpPr txBox="1"/>
          <p:nvPr/>
        </p:nvSpPr>
        <p:spPr>
          <a:xfrm>
            <a:off x="-7194" y="-86980"/>
            <a:ext cx="90717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binder_call(bs, &amp;msg, &amp;reply, target=0, SVC_MGR_ADD_SERVICE=3);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ioctl(bs-&gt;fd, BINDER_WRITE_READ, &amp;bwr);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262DFF-01CD-448F-9805-8F2D2980C07E}"/>
              </a:ext>
            </a:extLst>
          </p:cNvPr>
          <p:cNvSpPr/>
          <p:nvPr/>
        </p:nvSpPr>
        <p:spPr>
          <a:xfrm>
            <a:off x="899592" y="112474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AD64BB-85A5-4B39-8562-2A9014FEBBD3}"/>
              </a:ext>
            </a:extLst>
          </p:cNvPr>
          <p:cNvSpPr/>
          <p:nvPr/>
        </p:nvSpPr>
        <p:spPr>
          <a:xfrm>
            <a:off x="899592" y="148478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9C4D3F-BEF2-4503-B80B-3F4C3DEB7019}"/>
              </a:ext>
            </a:extLst>
          </p:cNvPr>
          <p:cNvSpPr/>
          <p:nvPr/>
        </p:nvSpPr>
        <p:spPr>
          <a:xfrm>
            <a:off x="899592" y="184482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B04211-6176-4259-B2C0-C9FF219E83DF}"/>
              </a:ext>
            </a:extLst>
          </p:cNvPr>
          <p:cNvSpPr/>
          <p:nvPr/>
        </p:nvSpPr>
        <p:spPr>
          <a:xfrm>
            <a:off x="899592" y="220486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708317-624D-4335-9AA1-6D97B30BE6CC}"/>
              </a:ext>
            </a:extLst>
          </p:cNvPr>
          <p:cNvSpPr/>
          <p:nvPr/>
        </p:nvSpPr>
        <p:spPr>
          <a:xfrm>
            <a:off x="899592" y="256490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1236BE-B8E4-40F1-9207-AC64E589E547}"/>
              </a:ext>
            </a:extLst>
          </p:cNvPr>
          <p:cNvSpPr/>
          <p:nvPr/>
        </p:nvSpPr>
        <p:spPr>
          <a:xfrm>
            <a:off x="899592" y="2924944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31878D-0524-41A5-982B-3A1DE1D0340A}"/>
              </a:ext>
            </a:extLst>
          </p:cNvPr>
          <p:cNvSpPr txBox="1"/>
          <p:nvPr/>
        </p:nvSpPr>
        <p:spPr>
          <a:xfrm>
            <a:off x="-479438" y="1052736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write_size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2AB6CC-49E1-4F39-BB50-5C8DEFE2C6B3}"/>
              </a:ext>
            </a:extLst>
          </p:cNvPr>
          <p:cNvSpPr txBox="1"/>
          <p:nvPr/>
        </p:nvSpPr>
        <p:spPr>
          <a:xfrm>
            <a:off x="-985987" y="1448780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write_consumed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02DC6B-51B9-4F32-8023-304BB07154E2}"/>
              </a:ext>
            </a:extLst>
          </p:cNvPr>
          <p:cNvSpPr txBox="1"/>
          <p:nvPr/>
        </p:nvSpPr>
        <p:spPr>
          <a:xfrm>
            <a:off x="-732713" y="1826822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write_buffer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3F3D05-82B7-41F8-9BB7-2EEE5ABF216F}"/>
              </a:ext>
            </a:extLst>
          </p:cNvPr>
          <p:cNvSpPr txBox="1"/>
          <p:nvPr/>
        </p:nvSpPr>
        <p:spPr>
          <a:xfrm>
            <a:off x="-352802" y="218686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read_size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5A3B13-FDE2-4048-A9B1-1277C90ABBFB}"/>
              </a:ext>
            </a:extLst>
          </p:cNvPr>
          <p:cNvSpPr txBox="1"/>
          <p:nvPr/>
        </p:nvSpPr>
        <p:spPr>
          <a:xfrm>
            <a:off x="-859350" y="2546902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read_consumed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4F6592-215F-4355-83A1-6E4B36C9CB98}"/>
              </a:ext>
            </a:extLst>
          </p:cNvPr>
          <p:cNvSpPr txBox="1"/>
          <p:nvPr/>
        </p:nvSpPr>
        <p:spPr>
          <a:xfrm>
            <a:off x="-606076" y="2897650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read_buffer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B90D2B6-9B7F-43CA-8D29-0F151552416B}"/>
              </a:ext>
            </a:extLst>
          </p:cNvPr>
          <p:cNvSpPr/>
          <p:nvPr/>
        </p:nvSpPr>
        <p:spPr>
          <a:xfrm>
            <a:off x="2689225" y="4442834"/>
            <a:ext cx="446927" cy="28501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92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5BF8B1-8124-4232-B95D-6BC4F5FE964D}"/>
              </a:ext>
            </a:extLst>
          </p:cNvPr>
          <p:cNvSpPr txBox="1"/>
          <p:nvPr/>
        </p:nvSpPr>
        <p:spPr>
          <a:xfrm>
            <a:off x="2347211" y="4727847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iodata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8541076-3C64-42CB-9C03-91EDE5051B52}"/>
              </a:ext>
            </a:extLst>
          </p:cNvPr>
          <p:cNvSpPr/>
          <p:nvPr/>
        </p:nvSpPr>
        <p:spPr>
          <a:xfrm>
            <a:off x="3136152" y="4442834"/>
            <a:ext cx="446927" cy="28501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A3C8711-5848-4E9C-94AF-ABB1AEFD412B}"/>
              </a:ext>
            </a:extLst>
          </p:cNvPr>
          <p:cNvSpPr/>
          <p:nvPr/>
        </p:nvSpPr>
        <p:spPr>
          <a:xfrm>
            <a:off x="3583079" y="4442834"/>
            <a:ext cx="446927" cy="28501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A061A05-2D2A-4D5F-8409-6776C32C0EF9}"/>
              </a:ext>
            </a:extLst>
          </p:cNvPr>
          <p:cNvSpPr/>
          <p:nvPr/>
        </p:nvSpPr>
        <p:spPr>
          <a:xfrm>
            <a:off x="4030006" y="4442834"/>
            <a:ext cx="446927" cy="28501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3250684-961C-425C-B472-0EB709A24BB4}"/>
              </a:ext>
            </a:extLst>
          </p:cNvPr>
          <p:cNvSpPr/>
          <p:nvPr/>
        </p:nvSpPr>
        <p:spPr>
          <a:xfrm>
            <a:off x="4466690" y="4442834"/>
            <a:ext cx="446927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FA24E47-D995-4741-B39F-26199140949D}"/>
              </a:ext>
            </a:extLst>
          </p:cNvPr>
          <p:cNvSpPr/>
          <p:nvPr/>
        </p:nvSpPr>
        <p:spPr>
          <a:xfrm>
            <a:off x="5360543" y="4441218"/>
            <a:ext cx="3243906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"android.os.IServiceManager"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0792815-C082-43FC-A609-66B7EDEDB11E}"/>
              </a:ext>
            </a:extLst>
          </p:cNvPr>
          <p:cNvSpPr/>
          <p:nvPr/>
        </p:nvSpPr>
        <p:spPr>
          <a:xfrm>
            <a:off x="4913617" y="4442834"/>
            <a:ext cx="446927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26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0CBFCD2-FCB9-4363-9C88-43E4A8DCD6F3}"/>
              </a:ext>
            </a:extLst>
          </p:cNvPr>
          <p:cNvSpPr/>
          <p:nvPr/>
        </p:nvSpPr>
        <p:spPr>
          <a:xfrm>
            <a:off x="4342296" y="5004434"/>
            <a:ext cx="1596068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29CDD51-F1AE-4B57-BC26-89FBE94365DC}"/>
              </a:ext>
            </a:extLst>
          </p:cNvPr>
          <p:cNvSpPr/>
          <p:nvPr/>
        </p:nvSpPr>
        <p:spPr>
          <a:xfrm>
            <a:off x="3895369" y="5004434"/>
            <a:ext cx="446927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11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E4C1CF4-E4A4-4BF0-AE9B-A3413EB81579}"/>
              </a:ext>
            </a:extLst>
          </p:cNvPr>
          <p:cNvSpPr/>
          <p:nvPr/>
        </p:nvSpPr>
        <p:spPr>
          <a:xfrm>
            <a:off x="2290208" y="5716964"/>
            <a:ext cx="2035059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BINDER_TYPE_BINDER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A1626B3-2560-4707-B525-51C5076BEE8F}"/>
              </a:ext>
            </a:extLst>
          </p:cNvPr>
          <p:cNvSpPr/>
          <p:nvPr/>
        </p:nvSpPr>
        <p:spPr>
          <a:xfrm>
            <a:off x="4325267" y="5716964"/>
            <a:ext cx="818731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0x17f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1D1AC89-5DD0-4AE9-8488-2C77E7FEEFC4}"/>
              </a:ext>
            </a:extLst>
          </p:cNvPr>
          <p:cNvSpPr/>
          <p:nvPr/>
        </p:nvSpPr>
        <p:spPr>
          <a:xfrm>
            <a:off x="5137221" y="5716964"/>
            <a:ext cx="1378503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A3E0BCD-3C2A-4389-9C2A-32901C43885E}"/>
              </a:ext>
            </a:extLst>
          </p:cNvPr>
          <p:cNvSpPr/>
          <p:nvPr/>
        </p:nvSpPr>
        <p:spPr>
          <a:xfrm>
            <a:off x="6508948" y="5716964"/>
            <a:ext cx="1378503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6DF6C43-115F-425E-AB14-45F1246A3088}"/>
              </a:ext>
            </a:extLst>
          </p:cNvPr>
          <p:cNvSpPr txBox="1"/>
          <p:nvPr/>
        </p:nvSpPr>
        <p:spPr>
          <a:xfrm>
            <a:off x="2698173" y="595686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type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C672951-2E24-4906-BD4B-160C9F19C841}"/>
              </a:ext>
            </a:extLst>
          </p:cNvPr>
          <p:cNvSpPr txBox="1"/>
          <p:nvPr/>
        </p:nvSpPr>
        <p:spPr>
          <a:xfrm>
            <a:off x="4109247" y="595686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5E949D-0870-4537-87EA-768D629869C9}"/>
              </a:ext>
            </a:extLst>
          </p:cNvPr>
          <p:cNvSpPr txBox="1"/>
          <p:nvPr/>
        </p:nvSpPr>
        <p:spPr>
          <a:xfrm>
            <a:off x="5359205" y="595686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8618C9-D294-4D75-ADE1-D146C7465574}"/>
              </a:ext>
            </a:extLst>
          </p:cNvPr>
          <p:cNvSpPr txBox="1"/>
          <p:nvPr/>
        </p:nvSpPr>
        <p:spPr>
          <a:xfrm>
            <a:off x="6679394" y="595686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cookie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7DA7DE0-ACAD-48D3-AB92-4913BD54C5D8}"/>
              </a:ext>
            </a:extLst>
          </p:cNvPr>
          <p:cNvSpPr txBox="1"/>
          <p:nvPr/>
        </p:nvSpPr>
        <p:spPr>
          <a:xfrm>
            <a:off x="1200064" y="70905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bwr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C62F561-039C-428D-8990-A0F01CF4D571}"/>
              </a:ext>
            </a:extLst>
          </p:cNvPr>
          <p:cNvSpPr/>
          <p:nvPr/>
        </p:nvSpPr>
        <p:spPr>
          <a:xfrm>
            <a:off x="5227031" y="1146927"/>
            <a:ext cx="1224136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BC_TRANSACTION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79A61CE-2FAE-4ACF-B064-5B59FC5BD94E}"/>
              </a:ext>
            </a:extLst>
          </p:cNvPr>
          <p:cNvSpPr/>
          <p:nvPr/>
        </p:nvSpPr>
        <p:spPr>
          <a:xfrm>
            <a:off x="5227031" y="1506967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BDA096D-89A6-4EB8-8CBD-6E0EFBC6E3B6}"/>
              </a:ext>
            </a:extLst>
          </p:cNvPr>
          <p:cNvSpPr/>
          <p:nvPr/>
        </p:nvSpPr>
        <p:spPr>
          <a:xfrm>
            <a:off x="5227031" y="1867007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2F54CB4-CC0C-4693-BBFE-69DED240969A}"/>
              </a:ext>
            </a:extLst>
          </p:cNvPr>
          <p:cNvSpPr/>
          <p:nvPr/>
        </p:nvSpPr>
        <p:spPr>
          <a:xfrm>
            <a:off x="5227031" y="2227047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84605CA-683D-45CA-9568-2E40627F2FFC}"/>
              </a:ext>
            </a:extLst>
          </p:cNvPr>
          <p:cNvSpPr/>
          <p:nvPr/>
        </p:nvSpPr>
        <p:spPr>
          <a:xfrm>
            <a:off x="5227031" y="2587087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202FB49-7044-4A4A-B52F-2EC81D2649DD}"/>
              </a:ext>
            </a:extLst>
          </p:cNvPr>
          <p:cNvSpPr/>
          <p:nvPr/>
        </p:nvSpPr>
        <p:spPr>
          <a:xfrm>
            <a:off x="5227031" y="2947127"/>
            <a:ext cx="122413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AA92829-112B-45F1-9C4C-A225989BE799}"/>
              </a:ext>
            </a:extLst>
          </p:cNvPr>
          <p:cNvSpPr txBox="1"/>
          <p:nvPr/>
        </p:nvSpPr>
        <p:spPr>
          <a:xfrm>
            <a:off x="4579420" y="113461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cmd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5661013-86F7-4FC8-B924-D9F3B67789B5}"/>
              </a:ext>
            </a:extLst>
          </p:cNvPr>
          <p:cNvSpPr txBox="1"/>
          <p:nvPr/>
        </p:nvSpPr>
        <p:spPr>
          <a:xfrm>
            <a:off x="4579420" y="211215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txn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1D8E19B-4121-415B-B572-E073C7A02C6B}"/>
              </a:ext>
            </a:extLst>
          </p:cNvPr>
          <p:cNvSpPr txBox="1"/>
          <p:nvPr/>
        </p:nvSpPr>
        <p:spPr>
          <a:xfrm>
            <a:off x="5527503" y="731238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writebuf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57DA885-E52C-4B0B-8F19-60487D3B2BEB}"/>
              </a:ext>
            </a:extLst>
          </p:cNvPr>
          <p:cNvSpPr txBox="1"/>
          <p:nvPr/>
        </p:nvSpPr>
        <p:spPr>
          <a:xfrm>
            <a:off x="6451167" y="1480138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target.ptr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B715A4C-3F54-42B7-8623-2A2971F71A72}"/>
              </a:ext>
            </a:extLst>
          </p:cNvPr>
          <p:cNvSpPr txBox="1"/>
          <p:nvPr/>
        </p:nvSpPr>
        <p:spPr>
          <a:xfrm>
            <a:off x="6451167" y="186271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cookie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592491-7977-4BA5-A803-735FE263D1B5}"/>
              </a:ext>
            </a:extLst>
          </p:cNvPr>
          <p:cNvSpPr txBox="1"/>
          <p:nvPr/>
        </p:nvSpPr>
        <p:spPr>
          <a:xfrm>
            <a:off x="6436174" y="220448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BB0FE7C-0D59-4F0D-9954-4A42BAB3D483}"/>
              </a:ext>
            </a:extLst>
          </p:cNvPr>
          <p:cNvSpPr txBox="1"/>
          <p:nvPr/>
        </p:nvSpPr>
        <p:spPr>
          <a:xfrm>
            <a:off x="6436174" y="258773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buffer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246C8A0-41AF-4653-8613-7127E8DD8EC5}"/>
              </a:ext>
            </a:extLst>
          </p:cNvPr>
          <p:cNvSpPr txBox="1"/>
          <p:nvPr/>
        </p:nvSpPr>
        <p:spPr>
          <a:xfrm>
            <a:off x="6436174" y="2930855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offsets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69C9E71-E8E0-4FC0-AEA6-4858B88E5F6D}"/>
              </a:ext>
            </a:extLst>
          </p:cNvPr>
          <p:cNvCxnSpPr>
            <a:stCxn id="54" idx="3"/>
          </p:cNvCxnSpPr>
          <p:nvPr/>
        </p:nvCxnSpPr>
        <p:spPr>
          <a:xfrm flipH="1">
            <a:off x="4466690" y="2767107"/>
            <a:ext cx="1984477" cy="1674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B7EC6638-ABB0-4828-8869-B751B3CF97D6}"/>
              </a:ext>
            </a:extLst>
          </p:cNvPr>
          <p:cNvCxnSpPr>
            <a:cxnSpLocks/>
            <a:stCxn id="67" idx="1"/>
          </p:cNvCxnSpPr>
          <p:nvPr/>
        </p:nvCxnSpPr>
        <p:spPr>
          <a:xfrm flipH="1">
            <a:off x="2698173" y="3115521"/>
            <a:ext cx="3738001" cy="1325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18C01B9-CB6B-423D-B119-04178984D86A}"/>
              </a:ext>
            </a:extLst>
          </p:cNvPr>
          <p:cNvSpPr/>
          <p:nvPr/>
        </p:nvSpPr>
        <p:spPr>
          <a:xfrm>
            <a:off x="755576" y="3561572"/>
            <a:ext cx="2880320" cy="4161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476EAFEC-73CB-4A44-A088-4D79F9CF9E9D}"/>
              </a:ext>
            </a:extLst>
          </p:cNvPr>
          <p:cNvCxnSpPr>
            <a:stCxn id="10" idx="3"/>
          </p:cNvCxnSpPr>
          <p:nvPr/>
        </p:nvCxnSpPr>
        <p:spPr>
          <a:xfrm flipH="1">
            <a:off x="755576" y="3104964"/>
            <a:ext cx="1368152" cy="456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58B4B2A4-1B1E-4236-BA01-C7C31F8CB905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123728" y="1157889"/>
            <a:ext cx="3103303" cy="866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241E1FD-2A9D-47D3-9B13-D1F45C731B2E}"/>
              </a:ext>
            </a:extLst>
          </p:cNvPr>
          <p:cNvSpPr txBox="1"/>
          <p:nvPr/>
        </p:nvSpPr>
        <p:spPr>
          <a:xfrm>
            <a:off x="1979712" y="5395136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hdr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25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BE5B5B0-BD59-403A-AC0C-0B59C3A7717E}"/>
              </a:ext>
            </a:extLst>
          </p:cNvPr>
          <p:cNvCxnSpPr>
            <a:cxnSpLocks/>
          </p:cNvCxnSpPr>
          <p:nvPr/>
        </p:nvCxnSpPr>
        <p:spPr>
          <a:xfrm>
            <a:off x="7841679" y="692696"/>
            <a:ext cx="0" cy="29616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C53D4CE-5DA2-46C7-83BD-EF95372BE048}"/>
              </a:ext>
            </a:extLst>
          </p:cNvPr>
          <p:cNvSpPr txBox="1"/>
          <p:nvPr/>
        </p:nvSpPr>
        <p:spPr>
          <a:xfrm>
            <a:off x="6862885" y="188640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servicemanager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F77B281-4FE1-481D-B910-9A15885E2C2A}"/>
              </a:ext>
            </a:extLst>
          </p:cNvPr>
          <p:cNvSpPr/>
          <p:nvPr/>
        </p:nvSpPr>
        <p:spPr>
          <a:xfrm>
            <a:off x="6012160" y="5248497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752412-A694-4244-8C1F-3D0A4CD98AC2}"/>
              </a:ext>
            </a:extLst>
          </p:cNvPr>
          <p:cNvSpPr txBox="1"/>
          <p:nvPr/>
        </p:nvSpPr>
        <p:spPr>
          <a:xfrm>
            <a:off x="6041760" y="486185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F58A526-5069-4353-9E81-9CB4CBD0D408}"/>
              </a:ext>
            </a:extLst>
          </p:cNvPr>
          <p:cNvSpPr/>
          <p:nvPr/>
        </p:nvSpPr>
        <p:spPr>
          <a:xfrm>
            <a:off x="6743555" y="6016532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40AF6E-7C3E-4C61-B775-C25101CF71F8}"/>
              </a:ext>
            </a:extLst>
          </p:cNvPr>
          <p:cNvSpPr txBox="1"/>
          <p:nvPr/>
        </p:nvSpPr>
        <p:spPr>
          <a:xfrm>
            <a:off x="6773155" y="562988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73C84AB-2F20-4281-AD1E-9270B3924F0C}"/>
              </a:ext>
            </a:extLst>
          </p:cNvPr>
          <p:cNvCxnSpPr>
            <a:stCxn id="8" idx="2"/>
            <a:endCxn id="11" idx="2"/>
          </p:cNvCxnSpPr>
          <p:nvPr/>
        </p:nvCxnSpPr>
        <p:spPr>
          <a:xfrm>
            <a:off x="6372191" y="5617829"/>
            <a:ext cx="746572" cy="38139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7F49B4B-D6D9-4A75-A8AE-1B5B83D6AE42}"/>
              </a:ext>
            </a:extLst>
          </p:cNvPr>
          <p:cNvCxnSpPr>
            <a:cxnSpLocks/>
          </p:cNvCxnSpPr>
          <p:nvPr/>
        </p:nvCxnSpPr>
        <p:spPr>
          <a:xfrm>
            <a:off x="939031" y="714917"/>
            <a:ext cx="0" cy="30741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7AF2FB8-B576-4166-88A7-F67A78B0BE6C}"/>
              </a:ext>
            </a:extLst>
          </p:cNvPr>
          <p:cNvSpPr txBox="1"/>
          <p:nvPr/>
        </p:nvSpPr>
        <p:spPr>
          <a:xfrm>
            <a:off x="251520" y="323364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37301A-E008-4373-815D-94A18B573B05}"/>
              </a:ext>
            </a:extLst>
          </p:cNvPr>
          <p:cNvSpPr txBox="1"/>
          <p:nvPr/>
        </p:nvSpPr>
        <p:spPr>
          <a:xfrm>
            <a:off x="251520" y="41797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서비스의 등록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7DD920E-EB16-405C-8DF9-A18667644B5F}"/>
              </a:ext>
            </a:extLst>
          </p:cNvPr>
          <p:cNvCxnSpPr>
            <a:cxnSpLocks/>
          </p:cNvCxnSpPr>
          <p:nvPr/>
        </p:nvCxnSpPr>
        <p:spPr>
          <a:xfrm>
            <a:off x="4355976" y="721268"/>
            <a:ext cx="0" cy="2933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7F6F610-3A2D-4042-B84D-C8CB4B4714D2}"/>
              </a:ext>
            </a:extLst>
          </p:cNvPr>
          <p:cNvSpPr txBox="1"/>
          <p:nvPr/>
        </p:nvSpPr>
        <p:spPr>
          <a:xfrm>
            <a:off x="3377182" y="315951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driver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7D6C602-FC89-46B6-87C4-9F4B7E37B176}"/>
              </a:ext>
            </a:extLst>
          </p:cNvPr>
          <p:cNvCxnSpPr/>
          <p:nvPr/>
        </p:nvCxnSpPr>
        <p:spPr>
          <a:xfrm>
            <a:off x="939031" y="908720"/>
            <a:ext cx="3416945" cy="288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0EABF94-6EC3-49B2-9D35-9B3B7ABB90ED}"/>
              </a:ext>
            </a:extLst>
          </p:cNvPr>
          <p:cNvSpPr txBox="1"/>
          <p:nvPr/>
        </p:nvSpPr>
        <p:spPr>
          <a:xfrm>
            <a:off x="924500" y="1152947"/>
            <a:ext cx="42370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target=0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BC_TRANSACTION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code=3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from"led.service"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to:"android.os.IServiceManager"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871524F-78A3-41CF-837B-C35DF76162AE}"/>
              </a:ext>
            </a:extLst>
          </p:cNvPr>
          <p:cNvCxnSpPr/>
          <p:nvPr/>
        </p:nvCxnSpPr>
        <p:spPr>
          <a:xfrm>
            <a:off x="4390355" y="1226441"/>
            <a:ext cx="3416945" cy="288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1B5DAE5-F5A5-4EB9-AB8E-760637ADC7F4}"/>
              </a:ext>
            </a:extLst>
          </p:cNvPr>
          <p:cNvSpPr txBox="1"/>
          <p:nvPr/>
        </p:nvSpPr>
        <p:spPr>
          <a:xfrm>
            <a:off x="5094673" y="1566854"/>
            <a:ext cx="19575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target=0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BR_TRANSACTION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code=3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9740349-658E-4FA6-A7EF-097C329C781C}"/>
              </a:ext>
            </a:extLst>
          </p:cNvPr>
          <p:cNvSpPr/>
          <p:nvPr/>
        </p:nvSpPr>
        <p:spPr>
          <a:xfrm>
            <a:off x="5443219" y="6021084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9D86E7-392C-45C0-959B-41C13FE093EF}"/>
              </a:ext>
            </a:extLst>
          </p:cNvPr>
          <p:cNvSpPr txBox="1"/>
          <p:nvPr/>
        </p:nvSpPr>
        <p:spPr>
          <a:xfrm>
            <a:off x="5472819" y="563444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FCF189F-3796-421A-9AC8-02FCEA0D8A41}"/>
              </a:ext>
            </a:extLst>
          </p:cNvPr>
          <p:cNvCxnSpPr>
            <a:cxnSpLocks/>
            <a:endCxn id="23" idx="2"/>
          </p:cNvCxnSpPr>
          <p:nvPr/>
        </p:nvCxnSpPr>
        <p:spPr>
          <a:xfrm flipH="1">
            <a:off x="5755108" y="5639693"/>
            <a:ext cx="643983" cy="36407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738E314-6B58-4647-BE19-A1D3DFBEA937}"/>
              </a:ext>
            </a:extLst>
          </p:cNvPr>
          <p:cNvSpPr/>
          <p:nvPr/>
        </p:nvSpPr>
        <p:spPr>
          <a:xfrm>
            <a:off x="2001018" y="5063831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C5FCF5-A363-4E6E-AC10-730CA8ED10E2}"/>
              </a:ext>
            </a:extLst>
          </p:cNvPr>
          <p:cNvSpPr txBox="1"/>
          <p:nvPr/>
        </p:nvSpPr>
        <p:spPr>
          <a:xfrm>
            <a:off x="2030618" y="467718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E27EF68-E570-4CF6-A29B-D2C342A314B3}"/>
              </a:ext>
            </a:extLst>
          </p:cNvPr>
          <p:cNvSpPr/>
          <p:nvPr/>
        </p:nvSpPr>
        <p:spPr>
          <a:xfrm>
            <a:off x="2809856" y="5964614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1C2EF1-0B14-4C52-9BE8-F66507C38655}"/>
              </a:ext>
            </a:extLst>
          </p:cNvPr>
          <p:cNvSpPr txBox="1"/>
          <p:nvPr/>
        </p:nvSpPr>
        <p:spPr>
          <a:xfrm>
            <a:off x="2839456" y="557797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9B6894A-45CF-4D22-B1AE-31599FE7D70C}"/>
              </a:ext>
            </a:extLst>
          </p:cNvPr>
          <p:cNvCxnSpPr>
            <a:cxnSpLocks/>
            <a:endCxn id="32" idx="2"/>
          </p:cNvCxnSpPr>
          <p:nvPr/>
        </p:nvCxnSpPr>
        <p:spPr>
          <a:xfrm>
            <a:off x="2354388" y="5415869"/>
            <a:ext cx="830676" cy="53143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686BE2A-B68A-46B4-BF86-F9C7F587A9CA}"/>
              </a:ext>
            </a:extLst>
          </p:cNvPr>
          <p:cNvSpPr/>
          <p:nvPr/>
        </p:nvSpPr>
        <p:spPr>
          <a:xfrm>
            <a:off x="-468560" y="1566854"/>
            <a:ext cx="1167967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34B0A30-F1C4-43E7-81AC-0857CAACC168}"/>
              </a:ext>
            </a:extLst>
          </p:cNvPr>
          <p:cNvSpPr txBox="1"/>
          <p:nvPr/>
        </p:nvSpPr>
        <p:spPr>
          <a:xfrm>
            <a:off x="-1404646" y="132980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0BF1792-427E-4DEE-BE31-60D7B9E37302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3529919" y="6156822"/>
            <a:ext cx="1913300" cy="489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9158DA2-9657-4CB3-840D-4923CF36D6AA}"/>
              </a:ext>
            </a:extLst>
          </p:cNvPr>
          <p:cNvSpPr/>
          <p:nvPr/>
        </p:nvSpPr>
        <p:spPr>
          <a:xfrm>
            <a:off x="8172399" y="1555836"/>
            <a:ext cx="648047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87EB2A8-4D5D-4BC1-84C2-FB56802C806B}"/>
              </a:ext>
            </a:extLst>
          </p:cNvPr>
          <p:cNvSpPr/>
          <p:nvPr/>
        </p:nvSpPr>
        <p:spPr>
          <a:xfrm>
            <a:off x="8820446" y="1555836"/>
            <a:ext cx="1872233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C165F3D-BD96-4557-896B-B36F15D457E6}"/>
              </a:ext>
            </a:extLst>
          </p:cNvPr>
          <p:cNvSpPr/>
          <p:nvPr/>
        </p:nvSpPr>
        <p:spPr>
          <a:xfrm>
            <a:off x="8172399" y="908720"/>
            <a:ext cx="648047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B86673A-A088-4159-867F-7AD1AE245862}"/>
              </a:ext>
            </a:extLst>
          </p:cNvPr>
          <p:cNvSpPr txBox="1"/>
          <p:nvPr/>
        </p:nvSpPr>
        <p:spPr>
          <a:xfrm>
            <a:off x="8204969" y="54116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svclist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2D2565FE-F3FD-479D-94CF-A2755C3E3F3E}"/>
              </a:ext>
            </a:extLst>
          </p:cNvPr>
          <p:cNvCxnSpPr>
            <a:cxnSpLocks/>
            <a:stCxn id="42" idx="3"/>
            <a:endCxn id="40" idx="1"/>
          </p:cNvCxnSpPr>
          <p:nvPr/>
        </p:nvCxnSpPr>
        <p:spPr>
          <a:xfrm flipH="1">
            <a:off x="8172399" y="1093386"/>
            <a:ext cx="648047" cy="647116"/>
          </a:xfrm>
          <a:prstGeom prst="bentConnector5">
            <a:avLst>
              <a:gd name="adj1" fmla="val -35275"/>
              <a:gd name="adj2" fmla="val 50000"/>
              <a:gd name="adj3" fmla="val 1352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76DA9CD-9805-4CEE-9686-98C0D22F4734}"/>
              </a:ext>
            </a:extLst>
          </p:cNvPr>
          <p:cNvSpPr/>
          <p:nvPr/>
        </p:nvSpPr>
        <p:spPr>
          <a:xfrm>
            <a:off x="8172399" y="2653899"/>
            <a:ext cx="648047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1558A28-75B0-40F7-B28E-71DB259F4D26}"/>
              </a:ext>
            </a:extLst>
          </p:cNvPr>
          <p:cNvSpPr/>
          <p:nvPr/>
        </p:nvSpPr>
        <p:spPr>
          <a:xfrm>
            <a:off x="8820446" y="2653899"/>
            <a:ext cx="1872233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"nfc"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552508D-4E5B-4532-895E-C208633AA29F}"/>
              </a:ext>
            </a:extLst>
          </p:cNvPr>
          <p:cNvSpPr/>
          <p:nvPr/>
        </p:nvSpPr>
        <p:spPr>
          <a:xfrm>
            <a:off x="8162781" y="2054798"/>
            <a:ext cx="648047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0B5CC54-5EDA-407C-ABC8-E82C87783F5B}"/>
              </a:ext>
            </a:extLst>
          </p:cNvPr>
          <p:cNvSpPr/>
          <p:nvPr/>
        </p:nvSpPr>
        <p:spPr>
          <a:xfrm>
            <a:off x="8810828" y="2054798"/>
            <a:ext cx="1872233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"sip"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C46C43B9-F40A-4C84-8CEF-54F059428C2F}"/>
              </a:ext>
            </a:extLst>
          </p:cNvPr>
          <p:cNvCxnSpPr>
            <a:cxnSpLocks/>
            <a:stCxn id="51" idx="3"/>
            <a:endCxn id="48" idx="1"/>
          </p:cNvCxnSpPr>
          <p:nvPr/>
        </p:nvCxnSpPr>
        <p:spPr>
          <a:xfrm flipH="1">
            <a:off x="8172399" y="2262016"/>
            <a:ext cx="2510662" cy="599101"/>
          </a:xfrm>
          <a:prstGeom prst="bentConnector5">
            <a:avLst>
              <a:gd name="adj1" fmla="val -9105"/>
              <a:gd name="adj2" fmla="val 50000"/>
              <a:gd name="adj3" fmla="val 1091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2A0FBBE2-843E-4518-8B93-9657708C04C9}"/>
              </a:ext>
            </a:extLst>
          </p:cNvPr>
          <p:cNvCxnSpPr>
            <a:cxnSpLocks/>
            <a:stCxn id="41" idx="3"/>
            <a:endCxn id="50" idx="1"/>
          </p:cNvCxnSpPr>
          <p:nvPr/>
        </p:nvCxnSpPr>
        <p:spPr>
          <a:xfrm flipH="1">
            <a:off x="8162781" y="1740502"/>
            <a:ext cx="2529898" cy="521514"/>
          </a:xfrm>
          <a:prstGeom prst="bentConnector5">
            <a:avLst>
              <a:gd name="adj1" fmla="val -9036"/>
              <a:gd name="adj2" fmla="val 47838"/>
              <a:gd name="adj3" fmla="val 1090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FD0CB0A-8CFF-4454-BB0D-A743A9B78D99}"/>
              </a:ext>
            </a:extLst>
          </p:cNvPr>
          <p:cNvSpPr/>
          <p:nvPr/>
        </p:nvSpPr>
        <p:spPr>
          <a:xfrm>
            <a:off x="-1684368" y="3291747"/>
            <a:ext cx="2035059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BINDER_TYPE_BINDER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A47BA08-1565-4CE3-A381-5CD6EE878FC9}"/>
              </a:ext>
            </a:extLst>
          </p:cNvPr>
          <p:cNvSpPr/>
          <p:nvPr/>
        </p:nvSpPr>
        <p:spPr>
          <a:xfrm>
            <a:off x="350691" y="3291747"/>
            <a:ext cx="818731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0x17f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25364F9-134C-4CC7-BC92-1AA8BFE7B865}"/>
              </a:ext>
            </a:extLst>
          </p:cNvPr>
          <p:cNvSpPr/>
          <p:nvPr/>
        </p:nvSpPr>
        <p:spPr>
          <a:xfrm>
            <a:off x="1162645" y="3291747"/>
            <a:ext cx="1378503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4907DE6-A192-4425-970B-ADBB0D51D0C3}"/>
              </a:ext>
            </a:extLst>
          </p:cNvPr>
          <p:cNvSpPr/>
          <p:nvPr/>
        </p:nvSpPr>
        <p:spPr>
          <a:xfrm>
            <a:off x="2534372" y="3291747"/>
            <a:ext cx="1378503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CCDF6D0-FB41-4B2A-BC1D-594CC6F0250D}"/>
              </a:ext>
            </a:extLst>
          </p:cNvPr>
          <p:cNvSpPr txBox="1"/>
          <p:nvPr/>
        </p:nvSpPr>
        <p:spPr>
          <a:xfrm>
            <a:off x="-1276403" y="353164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type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A0E2E00-4C37-4A1F-9C8A-EDCC7015E42C}"/>
              </a:ext>
            </a:extLst>
          </p:cNvPr>
          <p:cNvSpPr txBox="1"/>
          <p:nvPr/>
        </p:nvSpPr>
        <p:spPr>
          <a:xfrm>
            <a:off x="134671" y="353164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1F760FC-D79B-4F6F-8E62-186F8FD450EE}"/>
              </a:ext>
            </a:extLst>
          </p:cNvPr>
          <p:cNvSpPr txBox="1"/>
          <p:nvPr/>
        </p:nvSpPr>
        <p:spPr>
          <a:xfrm>
            <a:off x="1384629" y="353164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960A2B7-792F-4B56-9D5D-734F889037EF}"/>
              </a:ext>
            </a:extLst>
          </p:cNvPr>
          <p:cNvSpPr txBox="1"/>
          <p:nvPr/>
        </p:nvSpPr>
        <p:spPr>
          <a:xfrm>
            <a:off x="2704818" y="353164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cookie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2CECE5E-3B8B-48C7-B730-9A3794A90F23}"/>
              </a:ext>
            </a:extLst>
          </p:cNvPr>
          <p:cNvSpPr txBox="1"/>
          <p:nvPr/>
        </p:nvSpPr>
        <p:spPr>
          <a:xfrm>
            <a:off x="7478794" y="5351857"/>
            <a:ext cx="309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binder_context_mgr_node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BA2E9CF-DEBE-4D33-A2EF-F9E6181C2480}"/>
              </a:ext>
            </a:extLst>
          </p:cNvPr>
          <p:cNvSpPr txBox="1"/>
          <p:nvPr/>
        </p:nvSpPr>
        <p:spPr>
          <a:xfrm>
            <a:off x="7553146" y="5796145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target_node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7ACD0B2-0350-45C9-83A4-E06FFB1CAD42}"/>
              </a:ext>
            </a:extLst>
          </p:cNvPr>
          <p:cNvSpPr txBox="1"/>
          <p:nvPr/>
        </p:nvSpPr>
        <p:spPr>
          <a:xfrm>
            <a:off x="6077287" y="4482019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target_proc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64F18EE-2973-4597-8309-0C443201693F}"/>
              </a:ext>
            </a:extLst>
          </p:cNvPr>
          <p:cNvSpPr/>
          <p:nvPr/>
        </p:nvSpPr>
        <p:spPr>
          <a:xfrm>
            <a:off x="3885209" y="3850233"/>
            <a:ext cx="2035059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BINDER_TYPE_HANDLE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8A94142-2DA4-4AEC-8930-EDD1FD637D83}"/>
              </a:ext>
            </a:extLst>
          </p:cNvPr>
          <p:cNvSpPr/>
          <p:nvPr/>
        </p:nvSpPr>
        <p:spPr>
          <a:xfrm>
            <a:off x="5920268" y="3850233"/>
            <a:ext cx="818731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0x17f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D4C5305-F114-40C1-BB03-F17A430A4070}"/>
              </a:ext>
            </a:extLst>
          </p:cNvPr>
          <p:cNvSpPr/>
          <p:nvPr/>
        </p:nvSpPr>
        <p:spPr>
          <a:xfrm>
            <a:off x="6732222" y="3850233"/>
            <a:ext cx="1378503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4D36E37-7E72-4868-B4DA-8626193D0422}"/>
              </a:ext>
            </a:extLst>
          </p:cNvPr>
          <p:cNvSpPr/>
          <p:nvPr/>
        </p:nvSpPr>
        <p:spPr>
          <a:xfrm>
            <a:off x="8103949" y="3850233"/>
            <a:ext cx="1378503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E035AC3-26AF-425C-87D2-EB86C499DBF4}"/>
              </a:ext>
            </a:extLst>
          </p:cNvPr>
          <p:cNvSpPr txBox="1"/>
          <p:nvPr/>
        </p:nvSpPr>
        <p:spPr>
          <a:xfrm>
            <a:off x="4293174" y="409012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type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87A40D4-3160-4ADD-BAB3-1ECB9FF77F4B}"/>
              </a:ext>
            </a:extLst>
          </p:cNvPr>
          <p:cNvSpPr txBox="1"/>
          <p:nvPr/>
        </p:nvSpPr>
        <p:spPr>
          <a:xfrm>
            <a:off x="5704248" y="409012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D3E0C94-65ED-436C-B63E-9860EF39C3C5}"/>
              </a:ext>
            </a:extLst>
          </p:cNvPr>
          <p:cNvSpPr txBox="1"/>
          <p:nvPr/>
        </p:nvSpPr>
        <p:spPr>
          <a:xfrm>
            <a:off x="6954206" y="409012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handle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4CD4859-517D-411F-91CE-AAA3D6B22BFA}"/>
              </a:ext>
            </a:extLst>
          </p:cNvPr>
          <p:cNvSpPr txBox="1"/>
          <p:nvPr/>
        </p:nvSpPr>
        <p:spPr>
          <a:xfrm>
            <a:off x="8274395" y="409012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cookie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F9F849-9B33-4C23-878E-F854EE91B210}"/>
              </a:ext>
            </a:extLst>
          </p:cNvPr>
          <p:cNvSpPr txBox="1"/>
          <p:nvPr/>
        </p:nvSpPr>
        <p:spPr>
          <a:xfrm>
            <a:off x="-324544" y="119675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token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781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BE5B5B0-BD59-403A-AC0C-0B59C3A7717E}"/>
              </a:ext>
            </a:extLst>
          </p:cNvPr>
          <p:cNvCxnSpPr>
            <a:cxnSpLocks/>
          </p:cNvCxnSpPr>
          <p:nvPr/>
        </p:nvCxnSpPr>
        <p:spPr>
          <a:xfrm>
            <a:off x="7841679" y="692696"/>
            <a:ext cx="0" cy="29616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C53D4CE-5DA2-46C7-83BD-EF95372BE048}"/>
              </a:ext>
            </a:extLst>
          </p:cNvPr>
          <p:cNvSpPr txBox="1"/>
          <p:nvPr/>
        </p:nvSpPr>
        <p:spPr>
          <a:xfrm>
            <a:off x="6862885" y="188640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servicemanager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F77B281-4FE1-481D-B910-9A15885E2C2A}"/>
              </a:ext>
            </a:extLst>
          </p:cNvPr>
          <p:cNvSpPr/>
          <p:nvPr/>
        </p:nvSpPr>
        <p:spPr>
          <a:xfrm>
            <a:off x="6012160" y="5248497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752412-A694-4244-8C1F-3D0A4CD98AC2}"/>
              </a:ext>
            </a:extLst>
          </p:cNvPr>
          <p:cNvSpPr txBox="1"/>
          <p:nvPr/>
        </p:nvSpPr>
        <p:spPr>
          <a:xfrm>
            <a:off x="6041760" y="486185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F58A526-5069-4353-9E81-9CB4CBD0D408}"/>
              </a:ext>
            </a:extLst>
          </p:cNvPr>
          <p:cNvSpPr/>
          <p:nvPr/>
        </p:nvSpPr>
        <p:spPr>
          <a:xfrm>
            <a:off x="6743555" y="6016532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40AF6E-7C3E-4C61-B775-C25101CF71F8}"/>
              </a:ext>
            </a:extLst>
          </p:cNvPr>
          <p:cNvSpPr txBox="1"/>
          <p:nvPr/>
        </p:nvSpPr>
        <p:spPr>
          <a:xfrm>
            <a:off x="6773155" y="562988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73C84AB-2F20-4281-AD1E-9270B3924F0C}"/>
              </a:ext>
            </a:extLst>
          </p:cNvPr>
          <p:cNvCxnSpPr>
            <a:stCxn id="8" idx="2"/>
            <a:endCxn id="11" idx="2"/>
          </p:cNvCxnSpPr>
          <p:nvPr/>
        </p:nvCxnSpPr>
        <p:spPr>
          <a:xfrm>
            <a:off x="6372191" y="5617829"/>
            <a:ext cx="746572" cy="38139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7F49B4B-D6D9-4A75-A8AE-1B5B83D6AE42}"/>
              </a:ext>
            </a:extLst>
          </p:cNvPr>
          <p:cNvCxnSpPr>
            <a:cxnSpLocks/>
          </p:cNvCxnSpPr>
          <p:nvPr/>
        </p:nvCxnSpPr>
        <p:spPr>
          <a:xfrm>
            <a:off x="939031" y="714917"/>
            <a:ext cx="0" cy="30741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7AF2FB8-B576-4166-88A7-F67A78B0BE6C}"/>
              </a:ext>
            </a:extLst>
          </p:cNvPr>
          <p:cNvSpPr txBox="1"/>
          <p:nvPr/>
        </p:nvSpPr>
        <p:spPr>
          <a:xfrm>
            <a:off x="251520" y="323364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37301A-E008-4373-815D-94A18B573B05}"/>
              </a:ext>
            </a:extLst>
          </p:cNvPr>
          <p:cNvSpPr txBox="1"/>
          <p:nvPr/>
        </p:nvSpPr>
        <p:spPr>
          <a:xfrm>
            <a:off x="251520" y="41797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서비스의 검색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7DD920E-EB16-405C-8DF9-A18667644B5F}"/>
              </a:ext>
            </a:extLst>
          </p:cNvPr>
          <p:cNvCxnSpPr>
            <a:cxnSpLocks/>
          </p:cNvCxnSpPr>
          <p:nvPr/>
        </p:nvCxnSpPr>
        <p:spPr>
          <a:xfrm>
            <a:off x="4355976" y="721268"/>
            <a:ext cx="0" cy="2933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7F6F610-3A2D-4042-B84D-C8CB4B4714D2}"/>
              </a:ext>
            </a:extLst>
          </p:cNvPr>
          <p:cNvSpPr txBox="1"/>
          <p:nvPr/>
        </p:nvSpPr>
        <p:spPr>
          <a:xfrm>
            <a:off x="3377182" y="315951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driver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7D6C602-FC89-46B6-87C4-9F4B7E37B176}"/>
              </a:ext>
            </a:extLst>
          </p:cNvPr>
          <p:cNvCxnSpPr/>
          <p:nvPr/>
        </p:nvCxnSpPr>
        <p:spPr>
          <a:xfrm>
            <a:off x="939031" y="908720"/>
            <a:ext cx="3416945" cy="288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0EABF94-6EC3-49B2-9D35-9B3B7ABB90ED}"/>
              </a:ext>
            </a:extLst>
          </p:cNvPr>
          <p:cNvSpPr txBox="1"/>
          <p:nvPr/>
        </p:nvSpPr>
        <p:spPr>
          <a:xfrm>
            <a:off x="924500" y="1123291"/>
            <a:ext cx="42370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target=0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BC_TRANSACTION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code=2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from:"led.service"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to:"android.os.IServiceManager"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871524F-78A3-41CF-837B-C35DF76162AE}"/>
              </a:ext>
            </a:extLst>
          </p:cNvPr>
          <p:cNvCxnSpPr/>
          <p:nvPr/>
        </p:nvCxnSpPr>
        <p:spPr>
          <a:xfrm>
            <a:off x="4390355" y="1226441"/>
            <a:ext cx="3416945" cy="288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1B5DAE5-F5A5-4EB9-AB8E-760637ADC7F4}"/>
              </a:ext>
            </a:extLst>
          </p:cNvPr>
          <p:cNvSpPr txBox="1"/>
          <p:nvPr/>
        </p:nvSpPr>
        <p:spPr>
          <a:xfrm>
            <a:off x="5094673" y="1566854"/>
            <a:ext cx="19575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target=0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BR_TRANSACTION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code=3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9740349-658E-4FA6-A7EF-097C329C781C}"/>
              </a:ext>
            </a:extLst>
          </p:cNvPr>
          <p:cNvSpPr/>
          <p:nvPr/>
        </p:nvSpPr>
        <p:spPr>
          <a:xfrm>
            <a:off x="5443219" y="6021084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9D86E7-392C-45C0-959B-41C13FE093EF}"/>
              </a:ext>
            </a:extLst>
          </p:cNvPr>
          <p:cNvSpPr txBox="1"/>
          <p:nvPr/>
        </p:nvSpPr>
        <p:spPr>
          <a:xfrm>
            <a:off x="5472819" y="563444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FCF189F-3796-421A-9AC8-02FCEA0D8A41}"/>
              </a:ext>
            </a:extLst>
          </p:cNvPr>
          <p:cNvCxnSpPr>
            <a:cxnSpLocks/>
            <a:endCxn id="23" idx="2"/>
          </p:cNvCxnSpPr>
          <p:nvPr/>
        </p:nvCxnSpPr>
        <p:spPr>
          <a:xfrm flipH="1">
            <a:off x="5755108" y="5639693"/>
            <a:ext cx="643983" cy="36407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738E314-6B58-4647-BE19-A1D3DFBEA937}"/>
              </a:ext>
            </a:extLst>
          </p:cNvPr>
          <p:cNvSpPr/>
          <p:nvPr/>
        </p:nvSpPr>
        <p:spPr>
          <a:xfrm>
            <a:off x="2016500" y="4005074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C5FCF5-A363-4E6E-AC10-730CA8ED10E2}"/>
              </a:ext>
            </a:extLst>
          </p:cNvPr>
          <p:cNvSpPr txBox="1"/>
          <p:nvPr/>
        </p:nvSpPr>
        <p:spPr>
          <a:xfrm>
            <a:off x="2046100" y="361843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E27EF68-E570-4CF6-A29B-D2C342A314B3}"/>
              </a:ext>
            </a:extLst>
          </p:cNvPr>
          <p:cNvSpPr/>
          <p:nvPr/>
        </p:nvSpPr>
        <p:spPr>
          <a:xfrm>
            <a:off x="2825338" y="4905857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1C2EF1-0B14-4C52-9BE8-F66507C38655}"/>
              </a:ext>
            </a:extLst>
          </p:cNvPr>
          <p:cNvSpPr txBox="1"/>
          <p:nvPr/>
        </p:nvSpPr>
        <p:spPr>
          <a:xfrm>
            <a:off x="2854938" y="451921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9B6894A-45CF-4D22-B1AE-31599FE7D70C}"/>
              </a:ext>
            </a:extLst>
          </p:cNvPr>
          <p:cNvCxnSpPr>
            <a:cxnSpLocks/>
            <a:endCxn id="32" idx="2"/>
          </p:cNvCxnSpPr>
          <p:nvPr/>
        </p:nvCxnSpPr>
        <p:spPr>
          <a:xfrm>
            <a:off x="2369870" y="4357112"/>
            <a:ext cx="830676" cy="53143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0BF1792-427E-4DEE-BE31-60D7B9E37302}"/>
              </a:ext>
            </a:extLst>
          </p:cNvPr>
          <p:cNvCxnSpPr>
            <a:cxnSpLocks/>
            <a:stCxn id="22" idx="1"/>
            <a:endCxn id="31" idx="3"/>
          </p:cNvCxnSpPr>
          <p:nvPr/>
        </p:nvCxnSpPr>
        <p:spPr>
          <a:xfrm flipH="1" flipV="1">
            <a:off x="3545400" y="5090523"/>
            <a:ext cx="1897819" cy="11152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9158DA2-9657-4CB3-840D-4923CF36D6AA}"/>
              </a:ext>
            </a:extLst>
          </p:cNvPr>
          <p:cNvSpPr/>
          <p:nvPr/>
        </p:nvSpPr>
        <p:spPr>
          <a:xfrm>
            <a:off x="8172399" y="1555836"/>
            <a:ext cx="648047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87EB2A8-4D5D-4BC1-84C2-FB56802C806B}"/>
              </a:ext>
            </a:extLst>
          </p:cNvPr>
          <p:cNvSpPr/>
          <p:nvPr/>
        </p:nvSpPr>
        <p:spPr>
          <a:xfrm>
            <a:off x="8820446" y="1555836"/>
            <a:ext cx="1872233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C165F3D-BD96-4557-896B-B36F15D457E6}"/>
              </a:ext>
            </a:extLst>
          </p:cNvPr>
          <p:cNvSpPr/>
          <p:nvPr/>
        </p:nvSpPr>
        <p:spPr>
          <a:xfrm>
            <a:off x="8172399" y="908720"/>
            <a:ext cx="648047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B86673A-A088-4159-867F-7AD1AE245862}"/>
              </a:ext>
            </a:extLst>
          </p:cNvPr>
          <p:cNvSpPr txBox="1"/>
          <p:nvPr/>
        </p:nvSpPr>
        <p:spPr>
          <a:xfrm>
            <a:off x="8204969" y="54116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svclist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2D2565FE-F3FD-479D-94CF-A2755C3E3F3E}"/>
              </a:ext>
            </a:extLst>
          </p:cNvPr>
          <p:cNvCxnSpPr>
            <a:cxnSpLocks/>
            <a:stCxn id="42" idx="3"/>
            <a:endCxn id="40" idx="1"/>
          </p:cNvCxnSpPr>
          <p:nvPr/>
        </p:nvCxnSpPr>
        <p:spPr>
          <a:xfrm flipH="1">
            <a:off x="8172399" y="1093386"/>
            <a:ext cx="648047" cy="647116"/>
          </a:xfrm>
          <a:prstGeom prst="bentConnector5">
            <a:avLst>
              <a:gd name="adj1" fmla="val -35275"/>
              <a:gd name="adj2" fmla="val 50000"/>
              <a:gd name="adj3" fmla="val 1352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76DA9CD-9805-4CEE-9686-98C0D22F4734}"/>
              </a:ext>
            </a:extLst>
          </p:cNvPr>
          <p:cNvSpPr/>
          <p:nvPr/>
        </p:nvSpPr>
        <p:spPr>
          <a:xfrm>
            <a:off x="8172399" y="2653899"/>
            <a:ext cx="648047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1558A28-75B0-40F7-B28E-71DB259F4D26}"/>
              </a:ext>
            </a:extLst>
          </p:cNvPr>
          <p:cNvSpPr/>
          <p:nvPr/>
        </p:nvSpPr>
        <p:spPr>
          <a:xfrm>
            <a:off x="8820446" y="2653899"/>
            <a:ext cx="1872233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"nfc"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552508D-4E5B-4532-895E-C208633AA29F}"/>
              </a:ext>
            </a:extLst>
          </p:cNvPr>
          <p:cNvSpPr/>
          <p:nvPr/>
        </p:nvSpPr>
        <p:spPr>
          <a:xfrm>
            <a:off x="8162781" y="2054798"/>
            <a:ext cx="648047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0B5CC54-5EDA-407C-ABC8-E82C87783F5B}"/>
              </a:ext>
            </a:extLst>
          </p:cNvPr>
          <p:cNvSpPr/>
          <p:nvPr/>
        </p:nvSpPr>
        <p:spPr>
          <a:xfrm>
            <a:off x="8810828" y="2054798"/>
            <a:ext cx="1872233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"sip"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C46C43B9-F40A-4C84-8CEF-54F059428C2F}"/>
              </a:ext>
            </a:extLst>
          </p:cNvPr>
          <p:cNvCxnSpPr>
            <a:cxnSpLocks/>
            <a:stCxn id="51" idx="3"/>
            <a:endCxn id="48" idx="1"/>
          </p:cNvCxnSpPr>
          <p:nvPr/>
        </p:nvCxnSpPr>
        <p:spPr>
          <a:xfrm flipH="1">
            <a:off x="8172399" y="2262016"/>
            <a:ext cx="2510662" cy="599101"/>
          </a:xfrm>
          <a:prstGeom prst="bentConnector5">
            <a:avLst>
              <a:gd name="adj1" fmla="val -9105"/>
              <a:gd name="adj2" fmla="val 50000"/>
              <a:gd name="adj3" fmla="val 1091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2A0FBBE2-843E-4518-8B93-9657708C04C9}"/>
              </a:ext>
            </a:extLst>
          </p:cNvPr>
          <p:cNvCxnSpPr>
            <a:cxnSpLocks/>
            <a:stCxn id="41" idx="3"/>
            <a:endCxn id="50" idx="1"/>
          </p:cNvCxnSpPr>
          <p:nvPr/>
        </p:nvCxnSpPr>
        <p:spPr>
          <a:xfrm flipH="1">
            <a:off x="8162781" y="1740502"/>
            <a:ext cx="2529898" cy="521514"/>
          </a:xfrm>
          <a:prstGeom prst="bentConnector5">
            <a:avLst>
              <a:gd name="adj1" fmla="val -9036"/>
              <a:gd name="adj2" fmla="val 47838"/>
              <a:gd name="adj3" fmla="val 1090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2CECE5E-3B8B-48C7-B730-9A3794A90F23}"/>
              </a:ext>
            </a:extLst>
          </p:cNvPr>
          <p:cNvSpPr txBox="1"/>
          <p:nvPr/>
        </p:nvSpPr>
        <p:spPr>
          <a:xfrm>
            <a:off x="7478794" y="5351857"/>
            <a:ext cx="309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binder_context_mgr_node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7ACD0B2-0350-45C9-83A4-E06FFB1CAD42}"/>
              </a:ext>
            </a:extLst>
          </p:cNvPr>
          <p:cNvSpPr txBox="1"/>
          <p:nvPr/>
        </p:nvSpPr>
        <p:spPr>
          <a:xfrm>
            <a:off x="480734" y="473649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target_proc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5912E54F-33FC-44D2-BFF0-9170DF6C5A1A}"/>
              </a:ext>
            </a:extLst>
          </p:cNvPr>
          <p:cNvSpPr/>
          <p:nvPr/>
        </p:nvSpPr>
        <p:spPr>
          <a:xfrm>
            <a:off x="1266525" y="5407637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0B7533E-0CDB-41CC-8D56-8CBFA9CFF84F}"/>
              </a:ext>
            </a:extLst>
          </p:cNvPr>
          <p:cNvSpPr txBox="1"/>
          <p:nvPr/>
        </p:nvSpPr>
        <p:spPr>
          <a:xfrm>
            <a:off x="1296125" y="502099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F760A556-4A91-4D29-BC9E-9F7C32A4267E}"/>
              </a:ext>
            </a:extLst>
          </p:cNvPr>
          <p:cNvCxnSpPr>
            <a:cxnSpLocks/>
          </p:cNvCxnSpPr>
          <p:nvPr/>
        </p:nvCxnSpPr>
        <p:spPr>
          <a:xfrm flipH="1">
            <a:off x="4340318" y="2758458"/>
            <a:ext cx="3501360" cy="3098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B689B313-A564-41C0-ABA4-488FBA6EE0FB}"/>
              </a:ext>
            </a:extLst>
          </p:cNvPr>
          <p:cNvSpPr txBox="1"/>
          <p:nvPr/>
        </p:nvSpPr>
        <p:spPr>
          <a:xfrm>
            <a:off x="5129281" y="2941125"/>
            <a:ext cx="1451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BC_REPLY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handle=140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25EBD59-C42B-4729-9996-C3B231182ED4}"/>
              </a:ext>
            </a:extLst>
          </p:cNvPr>
          <p:cNvSpPr/>
          <p:nvPr/>
        </p:nvSpPr>
        <p:spPr>
          <a:xfrm>
            <a:off x="4340318" y="3652501"/>
            <a:ext cx="2035059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BINDER_TYPE_HANDLE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A9AAF6E-1534-4CF7-BD78-47FACBE722E6}"/>
              </a:ext>
            </a:extLst>
          </p:cNvPr>
          <p:cNvSpPr/>
          <p:nvPr/>
        </p:nvSpPr>
        <p:spPr>
          <a:xfrm>
            <a:off x="6375377" y="3652501"/>
            <a:ext cx="818731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0x17f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727212D-AE8E-4E4C-A134-65AEAE499001}"/>
              </a:ext>
            </a:extLst>
          </p:cNvPr>
          <p:cNvSpPr/>
          <p:nvPr/>
        </p:nvSpPr>
        <p:spPr>
          <a:xfrm>
            <a:off x="7187331" y="3652501"/>
            <a:ext cx="1378503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EF196E7-FAB7-467E-BA32-B4D191EC61CC}"/>
              </a:ext>
            </a:extLst>
          </p:cNvPr>
          <p:cNvSpPr/>
          <p:nvPr/>
        </p:nvSpPr>
        <p:spPr>
          <a:xfrm>
            <a:off x="8559058" y="3652501"/>
            <a:ext cx="1378503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41D7876-A244-49EA-A2D7-8E5D65BC1B21}"/>
              </a:ext>
            </a:extLst>
          </p:cNvPr>
          <p:cNvSpPr txBox="1"/>
          <p:nvPr/>
        </p:nvSpPr>
        <p:spPr>
          <a:xfrm>
            <a:off x="4748283" y="389239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type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80BC6D0-B23B-49FA-9C7F-835C3571392D}"/>
              </a:ext>
            </a:extLst>
          </p:cNvPr>
          <p:cNvSpPr txBox="1"/>
          <p:nvPr/>
        </p:nvSpPr>
        <p:spPr>
          <a:xfrm>
            <a:off x="6159357" y="3892397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83B828C-996B-4A87-BE74-3D654E59B84F}"/>
              </a:ext>
            </a:extLst>
          </p:cNvPr>
          <p:cNvSpPr txBox="1"/>
          <p:nvPr/>
        </p:nvSpPr>
        <p:spPr>
          <a:xfrm>
            <a:off x="7409315" y="389239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handle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17ACF69-4C10-4C0C-BDF2-F48240810157}"/>
              </a:ext>
            </a:extLst>
          </p:cNvPr>
          <p:cNvSpPr txBox="1"/>
          <p:nvPr/>
        </p:nvSpPr>
        <p:spPr>
          <a:xfrm>
            <a:off x="8729504" y="389239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cookie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296443AB-A6FD-49A4-86DC-1C6D3D500188}"/>
              </a:ext>
            </a:extLst>
          </p:cNvPr>
          <p:cNvSpPr/>
          <p:nvPr/>
        </p:nvSpPr>
        <p:spPr>
          <a:xfrm>
            <a:off x="2101101" y="6133319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19A28D6-F7F7-4F96-8F5A-D377F5A68FD0}"/>
              </a:ext>
            </a:extLst>
          </p:cNvPr>
          <p:cNvSpPr txBox="1"/>
          <p:nvPr/>
        </p:nvSpPr>
        <p:spPr>
          <a:xfrm>
            <a:off x="2130701" y="574667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77D5A19D-C913-4154-B016-073A48887816}"/>
              </a:ext>
            </a:extLst>
          </p:cNvPr>
          <p:cNvCxnSpPr>
            <a:cxnSpLocks/>
            <a:stCxn id="70" idx="2"/>
            <a:endCxn id="82" idx="0"/>
          </p:cNvCxnSpPr>
          <p:nvPr/>
        </p:nvCxnSpPr>
        <p:spPr>
          <a:xfrm>
            <a:off x="1626556" y="5776969"/>
            <a:ext cx="834576" cy="3563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1616F7A3-3E0A-487B-8F24-33BF98459ABE}"/>
              </a:ext>
            </a:extLst>
          </p:cNvPr>
          <p:cNvCxnSpPr>
            <a:cxnSpLocks/>
            <a:stCxn id="82" idx="3"/>
            <a:endCxn id="31" idx="2"/>
          </p:cNvCxnSpPr>
          <p:nvPr/>
        </p:nvCxnSpPr>
        <p:spPr>
          <a:xfrm flipV="1">
            <a:off x="2821163" y="5275189"/>
            <a:ext cx="364206" cy="10427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DC9C387-C64D-44F7-A8D3-1108A875BB0D}"/>
              </a:ext>
            </a:extLst>
          </p:cNvPr>
          <p:cNvSpPr/>
          <p:nvPr/>
        </p:nvSpPr>
        <p:spPr>
          <a:xfrm>
            <a:off x="-1628546" y="2582564"/>
            <a:ext cx="2035059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BINDER_TYPE_HANDLE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FC964D3-4CA5-40A7-AC35-BDE06642A903}"/>
              </a:ext>
            </a:extLst>
          </p:cNvPr>
          <p:cNvSpPr/>
          <p:nvPr/>
        </p:nvSpPr>
        <p:spPr>
          <a:xfrm>
            <a:off x="406513" y="2582564"/>
            <a:ext cx="818731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0x17f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CE5F6E0-BC7D-46CA-BAA0-E2F38B1CB3DF}"/>
              </a:ext>
            </a:extLst>
          </p:cNvPr>
          <p:cNvSpPr/>
          <p:nvPr/>
        </p:nvSpPr>
        <p:spPr>
          <a:xfrm>
            <a:off x="1218467" y="2582564"/>
            <a:ext cx="1378503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3A9134E0-216E-4248-9932-D545532273D4}"/>
              </a:ext>
            </a:extLst>
          </p:cNvPr>
          <p:cNvSpPr/>
          <p:nvPr/>
        </p:nvSpPr>
        <p:spPr>
          <a:xfrm>
            <a:off x="2590194" y="2582564"/>
            <a:ext cx="1378503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D18E6AE-0261-4CAD-9D1B-324AB727D708}"/>
              </a:ext>
            </a:extLst>
          </p:cNvPr>
          <p:cNvSpPr txBox="1"/>
          <p:nvPr/>
        </p:nvSpPr>
        <p:spPr>
          <a:xfrm>
            <a:off x="-1220581" y="282246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type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21AD5A7-B708-4B33-9DBE-DE5DAE580D96}"/>
              </a:ext>
            </a:extLst>
          </p:cNvPr>
          <p:cNvSpPr txBox="1"/>
          <p:nvPr/>
        </p:nvSpPr>
        <p:spPr>
          <a:xfrm>
            <a:off x="190493" y="282246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05E84E2-A0C6-4FC8-A998-466FBB7B2C9A}"/>
              </a:ext>
            </a:extLst>
          </p:cNvPr>
          <p:cNvSpPr txBox="1"/>
          <p:nvPr/>
        </p:nvSpPr>
        <p:spPr>
          <a:xfrm>
            <a:off x="1440451" y="282246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handle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E97D652-96C9-43A7-8770-6A6F9B7A27B1}"/>
              </a:ext>
            </a:extLst>
          </p:cNvPr>
          <p:cNvSpPr txBox="1"/>
          <p:nvPr/>
        </p:nvSpPr>
        <p:spPr>
          <a:xfrm>
            <a:off x="2760640" y="282246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cookie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AA4D4277-97AE-4937-A2D8-12DF0EA3F7ED}"/>
              </a:ext>
            </a:extLst>
          </p:cNvPr>
          <p:cNvCxnSpPr>
            <a:cxnSpLocks/>
          </p:cNvCxnSpPr>
          <p:nvPr/>
        </p:nvCxnSpPr>
        <p:spPr>
          <a:xfrm flipH="1">
            <a:off x="936936" y="3059599"/>
            <a:ext cx="3403381" cy="3242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D483397C-975D-4E48-B88C-69198AE7BA7E}"/>
              </a:ext>
            </a:extLst>
          </p:cNvPr>
          <p:cNvSpPr txBox="1"/>
          <p:nvPr/>
        </p:nvSpPr>
        <p:spPr>
          <a:xfrm>
            <a:off x="2740987" y="3134276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BR_REPLY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handle=1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92C84E9-620C-4447-A6FD-C02D73F991A8}"/>
              </a:ext>
            </a:extLst>
          </p:cNvPr>
          <p:cNvSpPr txBox="1"/>
          <p:nvPr/>
        </p:nvSpPr>
        <p:spPr>
          <a:xfrm>
            <a:off x="-598345" y="334143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handle=1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940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BE5B5B0-BD59-403A-AC0C-0B59C3A7717E}"/>
              </a:ext>
            </a:extLst>
          </p:cNvPr>
          <p:cNvCxnSpPr>
            <a:cxnSpLocks/>
          </p:cNvCxnSpPr>
          <p:nvPr/>
        </p:nvCxnSpPr>
        <p:spPr>
          <a:xfrm>
            <a:off x="7841679" y="692696"/>
            <a:ext cx="0" cy="29616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C53D4CE-5DA2-46C7-83BD-EF95372BE048}"/>
              </a:ext>
            </a:extLst>
          </p:cNvPr>
          <p:cNvSpPr txBox="1"/>
          <p:nvPr/>
        </p:nvSpPr>
        <p:spPr>
          <a:xfrm>
            <a:off x="6862885" y="188640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led.service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7F49B4B-D6D9-4A75-A8AE-1B5B83D6AE42}"/>
              </a:ext>
            </a:extLst>
          </p:cNvPr>
          <p:cNvCxnSpPr>
            <a:cxnSpLocks/>
          </p:cNvCxnSpPr>
          <p:nvPr/>
        </p:nvCxnSpPr>
        <p:spPr>
          <a:xfrm>
            <a:off x="939031" y="714917"/>
            <a:ext cx="0" cy="30741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7AF2FB8-B576-4166-88A7-F67A78B0BE6C}"/>
              </a:ext>
            </a:extLst>
          </p:cNvPr>
          <p:cNvSpPr txBox="1"/>
          <p:nvPr/>
        </p:nvSpPr>
        <p:spPr>
          <a:xfrm>
            <a:off x="251520" y="323364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37301A-E008-4373-815D-94A18B573B05}"/>
              </a:ext>
            </a:extLst>
          </p:cNvPr>
          <p:cNvSpPr txBox="1"/>
          <p:nvPr/>
        </p:nvSpPr>
        <p:spPr>
          <a:xfrm>
            <a:off x="251520" y="41797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서비스의 호출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7DD920E-EB16-405C-8DF9-A18667644B5F}"/>
              </a:ext>
            </a:extLst>
          </p:cNvPr>
          <p:cNvCxnSpPr>
            <a:cxnSpLocks/>
          </p:cNvCxnSpPr>
          <p:nvPr/>
        </p:nvCxnSpPr>
        <p:spPr>
          <a:xfrm>
            <a:off x="4355976" y="721268"/>
            <a:ext cx="0" cy="2933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7F6F610-3A2D-4042-B84D-C8CB4B4714D2}"/>
              </a:ext>
            </a:extLst>
          </p:cNvPr>
          <p:cNvSpPr txBox="1"/>
          <p:nvPr/>
        </p:nvSpPr>
        <p:spPr>
          <a:xfrm>
            <a:off x="3440501" y="439133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driver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7D6C602-FC89-46B6-87C4-9F4B7E37B176}"/>
              </a:ext>
            </a:extLst>
          </p:cNvPr>
          <p:cNvCxnSpPr/>
          <p:nvPr/>
        </p:nvCxnSpPr>
        <p:spPr>
          <a:xfrm>
            <a:off x="939031" y="908720"/>
            <a:ext cx="3416945" cy="288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0EABF94-6EC3-49B2-9D35-9B3B7ABB90ED}"/>
              </a:ext>
            </a:extLst>
          </p:cNvPr>
          <p:cNvSpPr txBox="1"/>
          <p:nvPr/>
        </p:nvSpPr>
        <p:spPr>
          <a:xfrm>
            <a:off x="1106464" y="1154177"/>
            <a:ext cx="19575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target=1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BC_TRANSACTION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code=1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871524F-78A3-41CF-837B-C35DF76162AE}"/>
              </a:ext>
            </a:extLst>
          </p:cNvPr>
          <p:cNvCxnSpPr/>
          <p:nvPr/>
        </p:nvCxnSpPr>
        <p:spPr>
          <a:xfrm>
            <a:off x="4390355" y="1226441"/>
            <a:ext cx="3416945" cy="288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738E314-6B58-4647-BE19-A1D3DFBEA937}"/>
              </a:ext>
            </a:extLst>
          </p:cNvPr>
          <p:cNvSpPr/>
          <p:nvPr/>
        </p:nvSpPr>
        <p:spPr>
          <a:xfrm>
            <a:off x="5851246" y="4195474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E27EF68-E570-4CF6-A29B-D2C342A314B3}"/>
              </a:ext>
            </a:extLst>
          </p:cNvPr>
          <p:cNvSpPr/>
          <p:nvPr/>
        </p:nvSpPr>
        <p:spPr>
          <a:xfrm>
            <a:off x="6660084" y="5096257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1C2EF1-0B14-4C52-9BE8-F66507C38655}"/>
              </a:ext>
            </a:extLst>
          </p:cNvPr>
          <p:cNvSpPr txBox="1"/>
          <p:nvPr/>
        </p:nvSpPr>
        <p:spPr>
          <a:xfrm>
            <a:off x="6689684" y="4709613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target_node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9B6894A-45CF-4D22-B1AE-31599FE7D70C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6204616" y="4547512"/>
            <a:ext cx="815499" cy="54874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7ACD0B2-0350-45C9-83A4-E06FFB1CAD42}"/>
              </a:ext>
            </a:extLst>
          </p:cNvPr>
          <p:cNvSpPr txBox="1"/>
          <p:nvPr/>
        </p:nvSpPr>
        <p:spPr>
          <a:xfrm>
            <a:off x="5457615" y="3740300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target_proc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5912E54F-33FC-44D2-BFF0-9170DF6C5A1A}"/>
              </a:ext>
            </a:extLst>
          </p:cNvPr>
          <p:cNvSpPr/>
          <p:nvPr/>
        </p:nvSpPr>
        <p:spPr>
          <a:xfrm>
            <a:off x="1964324" y="4340281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0B7533E-0CDB-41CC-8D56-8CBFA9CFF84F}"/>
              </a:ext>
            </a:extLst>
          </p:cNvPr>
          <p:cNvSpPr txBox="1"/>
          <p:nvPr/>
        </p:nvSpPr>
        <p:spPr>
          <a:xfrm>
            <a:off x="1993924" y="395363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296443AB-A6FD-49A4-86DC-1C6D3D500188}"/>
              </a:ext>
            </a:extLst>
          </p:cNvPr>
          <p:cNvSpPr/>
          <p:nvPr/>
        </p:nvSpPr>
        <p:spPr>
          <a:xfrm>
            <a:off x="2798900" y="5065963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19A28D6-F7F7-4F96-8F5A-D377F5A68FD0}"/>
              </a:ext>
            </a:extLst>
          </p:cNvPr>
          <p:cNvSpPr txBox="1"/>
          <p:nvPr/>
        </p:nvSpPr>
        <p:spPr>
          <a:xfrm>
            <a:off x="2828500" y="467931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77D5A19D-C913-4154-B016-073A48887816}"/>
              </a:ext>
            </a:extLst>
          </p:cNvPr>
          <p:cNvCxnSpPr>
            <a:cxnSpLocks/>
            <a:stCxn id="70" idx="2"/>
            <a:endCxn id="82" idx="0"/>
          </p:cNvCxnSpPr>
          <p:nvPr/>
        </p:nvCxnSpPr>
        <p:spPr>
          <a:xfrm>
            <a:off x="2324355" y="4709613"/>
            <a:ext cx="834576" cy="3563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1616F7A3-3E0A-487B-8F24-33BF98459ABE}"/>
              </a:ext>
            </a:extLst>
          </p:cNvPr>
          <p:cNvCxnSpPr>
            <a:cxnSpLocks/>
            <a:stCxn id="82" idx="3"/>
            <a:endCxn id="31" idx="1"/>
          </p:cNvCxnSpPr>
          <p:nvPr/>
        </p:nvCxnSpPr>
        <p:spPr>
          <a:xfrm>
            <a:off x="3518962" y="5250629"/>
            <a:ext cx="3141122" cy="3029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C3405A50-6D45-4220-A26C-C9D234F29FCE}"/>
              </a:ext>
            </a:extLst>
          </p:cNvPr>
          <p:cNvSpPr txBox="1"/>
          <p:nvPr/>
        </p:nvSpPr>
        <p:spPr>
          <a:xfrm>
            <a:off x="5083812" y="1531785"/>
            <a:ext cx="19575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target=1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BR_TRANSACTION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code=1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7FB9B4-2789-4C7D-8C4A-E90F9562630B}"/>
              </a:ext>
            </a:extLst>
          </p:cNvPr>
          <p:cNvSpPr txBox="1"/>
          <p:nvPr/>
        </p:nvSpPr>
        <p:spPr>
          <a:xfrm>
            <a:off x="3504571" y="-39844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IPC =&gt; RPC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F0D77E3-D63A-4467-A9BA-A9D8D1672452}"/>
              </a:ext>
            </a:extLst>
          </p:cNvPr>
          <p:cNvSpPr txBox="1"/>
          <p:nvPr/>
        </p:nvSpPr>
        <p:spPr>
          <a:xfrm>
            <a:off x="7876059" y="153178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F516100-CEA7-46DC-9B3F-30D0EEEE81F1}"/>
              </a:ext>
            </a:extLst>
          </p:cNvPr>
          <p:cNvSpPr/>
          <p:nvPr/>
        </p:nvSpPr>
        <p:spPr>
          <a:xfrm>
            <a:off x="8028384" y="1901117"/>
            <a:ext cx="792163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742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BE5B5B0-BD59-403A-AC0C-0B59C3A7717E}"/>
              </a:ext>
            </a:extLst>
          </p:cNvPr>
          <p:cNvCxnSpPr>
            <a:cxnSpLocks/>
          </p:cNvCxnSpPr>
          <p:nvPr/>
        </p:nvCxnSpPr>
        <p:spPr>
          <a:xfrm>
            <a:off x="7841679" y="692696"/>
            <a:ext cx="0" cy="29616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C53D4CE-5DA2-46C7-83BD-EF95372BE048}"/>
              </a:ext>
            </a:extLst>
          </p:cNvPr>
          <p:cNvSpPr txBox="1"/>
          <p:nvPr/>
        </p:nvSpPr>
        <p:spPr>
          <a:xfrm>
            <a:off x="6862885" y="188640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servicemanager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F77B281-4FE1-481D-B910-9A15885E2C2A}"/>
              </a:ext>
            </a:extLst>
          </p:cNvPr>
          <p:cNvSpPr/>
          <p:nvPr/>
        </p:nvSpPr>
        <p:spPr>
          <a:xfrm>
            <a:off x="6012160" y="5248497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752412-A694-4244-8C1F-3D0A4CD98AC2}"/>
              </a:ext>
            </a:extLst>
          </p:cNvPr>
          <p:cNvSpPr txBox="1"/>
          <p:nvPr/>
        </p:nvSpPr>
        <p:spPr>
          <a:xfrm>
            <a:off x="6041760" y="486185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F58A526-5069-4353-9E81-9CB4CBD0D408}"/>
              </a:ext>
            </a:extLst>
          </p:cNvPr>
          <p:cNvSpPr/>
          <p:nvPr/>
        </p:nvSpPr>
        <p:spPr>
          <a:xfrm>
            <a:off x="6743555" y="6016532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40AF6E-7C3E-4C61-B775-C25101CF71F8}"/>
              </a:ext>
            </a:extLst>
          </p:cNvPr>
          <p:cNvSpPr txBox="1"/>
          <p:nvPr/>
        </p:nvSpPr>
        <p:spPr>
          <a:xfrm>
            <a:off x="6773155" y="562988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73C84AB-2F20-4281-AD1E-9270B3924F0C}"/>
              </a:ext>
            </a:extLst>
          </p:cNvPr>
          <p:cNvCxnSpPr>
            <a:stCxn id="8" idx="2"/>
            <a:endCxn id="11" idx="2"/>
          </p:cNvCxnSpPr>
          <p:nvPr/>
        </p:nvCxnSpPr>
        <p:spPr>
          <a:xfrm>
            <a:off x="6372191" y="5617829"/>
            <a:ext cx="746572" cy="38139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7F49B4B-D6D9-4A75-A8AE-1B5B83D6AE42}"/>
              </a:ext>
            </a:extLst>
          </p:cNvPr>
          <p:cNvCxnSpPr>
            <a:cxnSpLocks/>
          </p:cNvCxnSpPr>
          <p:nvPr/>
        </p:nvCxnSpPr>
        <p:spPr>
          <a:xfrm>
            <a:off x="939031" y="714917"/>
            <a:ext cx="0" cy="30741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7AF2FB8-B576-4166-88A7-F67A78B0BE6C}"/>
              </a:ext>
            </a:extLst>
          </p:cNvPr>
          <p:cNvSpPr txBox="1"/>
          <p:nvPr/>
        </p:nvSpPr>
        <p:spPr>
          <a:xfrm>
            <a:off x="251520" y="323364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37301A-E008-4373-815D-94A18B573B05}"/>
              </a:ext>
            </a:extLst>
          </p:cNvPr>
          <p:cNvSpPr txBox="1"/>
          <p:nvPr/>
        </p:nvSpPr>
        <p:spPr>
          <a:xfrm>
            <a:off x="251520" y="41797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서비스의 등록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7DD920E-EB16-405C-8DF9-A18667644B5F}"/>
              </a:ext>
            </a:extLst>
          </p:cNvPr>
          <p:cNvCxnSpPr>
            <a:cxnSpLocks/>
          </p:cNvCxnSpPr>
          <p:nvPr/>
        </p:nvCxnSpPr>
        <p:spPr>
          <a:xfrm>
            <a:off x="4355976" y="721268"/>
            <a:ext cx="0" cy="2933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7F6F610-3A2D-4042-B84D-C8CB4B4714D2}"/>
              </a:ext>
            </a:extLst>
          </p:cNvPr>
          <p:cNvSpPr txBox="1"/>
          <p:nvPr/>
        </p:nvSpPr>
        <p:spPr>
          <a:xfrm>
            <a:off x="3377182" y="315951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driver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7D6C602-FC89-46B6-87C4-9F4B7E37B176}"/>
              </a:ext>
            </a:extLst>
          </p:cNvPr>
          <p:cNvCxnSpPr/>
          <p:nvPr/>
        </p:nvCxnSpPr>
        <p:spPr>
          <a:xfrm>
            <a:off x="939031" y="908720"/>
            <a:ext cx="3416945" cy="288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0EABF94-6EC3-49B2-9D35-9B3B7ABB90ED}"/>
              </a:ext>
            </a:extLst>
          </p:cNvPr>
          <p:cNvSpPr txBox="1"/>
          <p:nvPr/>
        </p:nvSpPr>
        <p:spPr>
          <a:xfrm>
            <a:off x="924500" y="1152947"/>
            <a:ext cx="42370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target=0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BC_TRANSACTION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code=3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from"led.service"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to:"android.os.IServiceManager"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871524F-78A3-41CF-837B-C35DF76162AE}"/>
              </a:ext>
            </a:extLst>
          </p:cNvPr>
          <p:cNvCxnSpPr/>
          <p:nvPr/>
        </p:nvCxnSpPr>
        <p:spPr>
          <a:xfrm>
            <a:off x="4390355" y="1226441"/>
            <a:ext cx="3416945" cy="288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1B5DAE5-F5A5-4EB9-AB8E-760637ADC7F4}"/>
              </a:ext>
            </a:extLst>
          </p:cNvPr>
          <p:cNvSpPr txBox="1"/>
          <p:nvPr/>
        </p:nvSpPr>
        <p:spPr>
          <a:xfrm>
            <a:off x="5094673" y="1566854"/>
            <a:ext cx="19575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target=0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BR_TRANSACTION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code=3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9740349-658E-4FA6-A7EF-097C329C781C}"/>
              </a:ext>
            </a:extLst>
          </p:cNvPr>
          <p:cNvSpPr/>
          <p:nvPr/>
        </p:nvSpPr>
        <p:spPr>
          <a:xfrm>
            <a:off x="5443219" y="6021084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9D86E7-392C-45C0-959B-41C13FE093EF}"/>
              </a:ext>
            </a:extLst>
          </p:cNvPr>
          <p:cNvSpPr txBox="1"/>
          <p:nvPr/>
        </p:nvSpPr>
        <p:spPr>
          <a:xfrm>
            <a:off x="5472819" y="563444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FCF189F-3796-421A-9AC8-02FCEA0D8A41}"/>
              </a:ext>
            </a:extLst>
          </p:cNvPr>
          <p:cNvCxnSpPr>
            <a:cxnSpLocks/>
            <a:endCxn id="23" idx="2"/>
          </p:cNvCxnSpPr>
          <p:nvPr/>
        </p:nvCxnSpPr>
        <p:spPr>
          <a:xfrm flipH="1">
            <a:off x="5755108" y="5639693"/>
            <a:ext cx="643983" cy="36407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738E314-6B58-4647-BE19-A1D3DFBEA937}"/>
              </a:ext>
            </a:extLst>
          </p:cNvPr>
          <p:cNvSpPr/>
          <p:nvPr/>
        </p:nvSpPr>
        <p:spPr>
          <a:xfrm>
            <a:off x="2001018" y="5063831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C5FCF5-A363-4E6E-AC10-730CA8ED10E2}"/>
              </a:ext>
            </a:extLst>
          </p:cNvPr>
          <p:cNvSpPr txBox="1"/>
          <p:nvPr/>
        </p:nvSpPr>
        <p:spPr>
          <a:xfrm>
            <a:off x="2030618" y="467718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E27EF68-E570-4CF6-A29B-D2C342A314B3}"/>
              </a:ext>
            </a:extLst>
          </p:cNvPr>
          <p:cNvSpPr/>
          <p:nvPr/>
        </p:nvSpPr>
        <p:spPr>
          <a:xfrm>
            <a:off x="2809856" y="5964614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1C2EF1-0B14-4C52-9BE8-F66507C38655}"/>
              </a:ext>
            </a:extLst>
          </p:cNvPr>
          <p:cNvSpPr txBox="1"/>
          <p:nvPr/>
        </p:nvSpPr>
        <p:spPr>
          <a:xfrm>
            <a:off x="2839456" y="557797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9B6894A-45CF-4D22-B1AE-31599FE7D70C}"/>
              </a:ext>
            </a:extLst>
          </p:cNvPr>
          <p:cNvCxnSpPr>
            <a:cxnSpLocks/>
            <a:endCxn id="32" idx="2"/>
          </p:cNvCxnSpPr>
          <p:nvPr/>
        </p:nvCxnSpPr>
        <p:spPr>
          <a:xfrm>
            <a:off x="2354388" y="5415869"/>
            <a:ext cx="830676" cy="53143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686BE2A-B68A-46B4-BF86-F9C7F587A9CA}"/>
              </a:ext>
            </a:extLst>
          </p:cNvPr>
          <p:cNvSpPr/>
          <p:nvPr/>
        </p:nvSpPr>
        <p:spPr>
          <a:xfrm>
            <a:off x="-1238229" y="1122448"/>
            <a:ext cx="1167967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34B0A30-F1C4-43E7-81AC-0857CAACC168}"/>
              </a:ext>
            </a:extLst>
          </p:cNvPr>
          <p:cNvSpPr txBox="1"/>
          <p:nvPr/>
        </p:nvSpPr>
        <p:spPr>
          <a:xfrm>
            <a:off x="-2105258" y="90809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0BF1792-427E-4DEE-BE31-60D7B9E37302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3529919" y="6156822"/>
            <a:ext cx="1913300" cy="489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9158DA2-9657-4CB3-840D-4923CF36D6AA}"/>
              </a:ext>
            </a:extLst>
          </p:cNvPr>
          <p:cNvSpPr/>
          <p:nvPr/>
        </p:nvSpPr>
        <p:spPr>
          <a:xfrm>
            <a:off x="8172399" y="1555836"/>
            <a:ext cx="648047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87EB2A8-4D5D-4BC1-84C2-FB56802C806B}"/>
              </a:ext>
            </a:extLst>
          </p:cNvPr>
          <p:cNvSpPr/>
          <p:nvPr/>
        </p:nvSpPr>
        <p:spPr>
          <a:xfrm>
            <a:off x="8820446" y="1555836"/>
            <a:ext cx="1872233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C165F3D-BD96-4557-896B-B36F15D457E6}"/>
              </a:ext>
            </a:extLst>
          </p:cNvPr>
          <p:cNvSpPr/>
          <p:nvPr/>
        </p:nvSpPr>
        <p:spPr>
          <a:xfrm>
            <a:off x="8172399" y="908720"/>
            <a:ext cx="648047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B86673A-A088-4159-867F-7AD1AE245862}"/>
              </a:ext>
            </a:extLst>
          </p:cNvPr>
          <p:cNvSpPr txBox="1"/>
          <p:nvPr/>
        </p:nvSpPr>
        <p:spPr>
          <a:xfrm>
            <a:off x="8204969" y="54116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svclist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2D2565FE-F3FD-479D-94CF-A2755C3E3F3E}"/>
              </a:ext>
            </a:extLst>
          </p:cNvPr>
          <p:cNvCxnSpPr>
            <a:cxnSpLocks/>
            <a:stCxn id="42" idx="3"/>
            <a:endCxn id="40" idx="1"/>
          </p:cNvCxnSpPr>
          <p:nvPr/>
        </p:nvCxnSpPr>
        <p:spPr>
          <a:xfrm flipH="1">
            <a:off x="8172399" y="1093386"/>
            <a:ext cx="648047" cy="647116"/>
          </a:xfrm>
          <a:prstGeom prst="bentConnector5">
            <a:avLst>
              <a:gd name="adj1" fmla="val -35275"/>
              <a:gd name="adj2" fmla="val 50000"/>
              <a:gd name="adj3" fmla="val 1352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76DA9CD-9805-4CEE-9686-98C0D22F4734}"/>
              </a:ext>
            </a:extLst>
          </p:cNvPr>
          <p:cNvSpPr/>
          <p:nvPr/>
        </p:nvSpPr>
        <p:spPr>
          <a:xfrm>
            <a:off x="8172399" y="2653899"/>
            <a:ext cx="648047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1558A28-75B0-40F7-B28E-71DB259F4D26}"/>
              </a:ext>
            </a:extLst>
          </p:cNvPr>
          <p:cNvSpPr/>
          <p:nvPr/>
        </p:nvSpPr>
        <p:spPr>
          <a:xfrm>
            <a:off x="8820446" y="2653899"/>
            <a:ext cx="1872233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"nfc"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552508D-4E5B-4532-895E-C208633AA29F}"/>
              </a:ext>
            </a:extLst>
          </p:cNvPr>
          <p:cNvSpPr/>
          <p:nvPr/>
        </p:nvSpPr>
        <p:spPr>
          <a:xfrm>
            <a:off x="8162781" y="2054798"/>
            <a:ext cx="648047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0B5CC54-5EDA-407C-ABC8-E82C87783F5B}"/>
              </a:ext>
            </a:extLst>
          </p:cNvPr>
          <p:cNvSpPr/>
          <p:nvPr/>
        </p:nvSpPr>
        <p:spPr>
          <a:xfrm>
            <a:off x="8810828" y="2054798"/>
            <a:ext cx="1872233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"sip"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C46C43B9-F40A-4C84-8CEF-54F059428C2F}"/>
              </a:ext>
            </a:extLst>
          </p:cNvPr>
          <p:cNvCxnSpPr>
            <a:cxnSpLocks/>
            <a:stCxn id="51" idx="3"/>
            <a:endCxn id="48" idx="1"/>
          </p:cNvCxnSpPr>
          <p:nvPr/>
        </p:nvCxnSpPr>
        <p:spPr>
          <a:xfrm flipH="1">
            <a:off x="8172399" y="2262016"/>
            <a:ext cx="2510662" cy="599101"/>
          </a:xfrm>
          <a:prstGeom prst="bentConnector5">
            <a:avLst>
              <a:gd name="adj1" fmla="val -9105"/>
              <a:gd name="adj2" fmla="val 50000"/>
              <a:gd name="adj3" fmla="val 1091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2A0FBBE2-843E-4518-8B93-9657708C04C9}"/>
              </a:ext>
            </a:extLst>
          </p:cNvPr>
          <p:cNvCxnSpPr>
            <a:cxnSpLocks/>
            <a:stCxn id="41" idx="3"/>
            <a:endCxn id="50" idx="1"/>
          </p:cNvCxnSpPr>
          <p:nvPr/>
        </p:nvCxnSpPr>
        <p:spPr>
          <a:xfrm flipH="1">
            <a:off x="8162781" y="1740502"/>
            <a:ext cx="2529898" cy="521514"/>
          </a:xfrm>
          <a:prstGeom prst="bentConnector5">
            <a:avLst>
              <a:gd name="adj1" fmla="val -9036"/>
              <a:gd name="adj2" fmla="val 47838"/>
              <a:gd name="adj3" fmla="val 1090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FD0CB0A-8CFF-4454-BB0D-A743A9B78D99}"/>
              </a:ext>
            </a:extLst>
          </p:cNvPr>
          <p:cNvSpPr/>
          <p:nvPr/>
        </p:nvSpPr>
        <p:spPr>
          <a:xfrm>
            <a:off x="-1684368" y="3291747"/>
            <a:ext cx="2035059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BINDER_TYPE_BINDER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A47BA08-1565-4CE3-A381-5CD6EE878FC9}"/>
              </a:ext>
            </a:extLst>
          </p:cNvPr>
          <p:cNvSpPr/>
          <p:nvPr/>
        </p:nvSpPr>
        <p:spPr>
          <a:xfrm>
            <a:off x="350691" y="3291747"/>
            <a:ext cx="818731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0x17f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25364F9-134C-4CC7-BC92-1AA8BFE7B865}"/>
              </a:ext>
            </a:extLst>
          </p:cNvPr>
          <p:cNvSpPr/>
          <p:nvPr/>
        </p:nvSpPr>
        <p:spPr>
          <a:xfrm>
            <a:off x="1162645" y="3291747"/>
            <a:ext cx="1378503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4907DE6-A192-4425-970B-ADBB0D51D0C3}"/>
              </a:ext>
            </a:extLst>
          </p:cNvPr>
          <p:cNvSpPr/>
          <p:nvPr/>
        </p:nvSpPr>
        <p:spPr>
          <a:xfrm>
            <a:off x="2534372" y="3291747"/>
            <a:ext cx="1378503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CCDF6D0-FB41-4B2A-BC1D-594CC6F0250D}"/>
              </a:ext>
            </a:extLst>
          </p:cNvPr>
          <p:cNvSpPr txBox="1"/>
          <p:nvPr/>
        </p:nvSpPr>
        <p:spPr>
          <a:xfrm>
            <a:off x="-1276403" y="353164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type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A0E2E00-4C37-4A1F-9C8A-EDCC7015E42C}"/>
              </a:ext>
            </a:extLst>
          </p:cNvPr>
          <p:cNvSpPr txBox="1"/>
          <p:nvPr/>
        </p:nvSpPr>
        <p:spPr>
          <a:xfrm>
            <a:off x="134671" y="353164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1F760FC-D79B-4F6F-8E62-186F8FD450EE}"/>
              </a:ext>
            </a:extLst>
          </p:cNvPr>
          <p:cNvSpPr txBox="1"/>
          <p:nvPr/>
        </p:nvSpPr>
        <p:spPr>
          <a:xfrm>
            <a:off x="1384629" y="353164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960A2B7-792F-4B56-9D5D-734F889037EF}"/>
              </a:ext>
            </a:extLst>
          </p:cNvPr>
          <p:cNvSpPr txBox="1"/>
          <p:nvPr/>
        </p:nvSpPr>
        <p:spPr>
          <a:xfrm>
            <a:off x="2704818" y="353164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cookie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2CECE5E-3B8B-48C7-B730-9A3794A90F23}"/>
              </a:ext>
            </a:extLst>
          </p:cNvPr>
          <p:cNvSpPr txBox="1"/>
          <p:nvPr/>
        </p:nvSpPr>
        <p:spPr>
          <a:xfrm>
            <a:off x="7478794" y="5351857"/>
            <a:ext cx="309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binder_context_mgr_node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BA2E9CF-DEBE-4D33-A2EF-F9E6181C2480}"/>
              </a:ext>
            </a:extLst>
          </p:cNvPr>
          <p:cNvSpPr txBox="1"/>
          <p:nvPr/>
        </p:nvSpPr>
        <p:spPr>
          <a:xfrm>
            <a:off x="7553146" y="5796145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target_node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7ACD0B2-0350-45C9-83A4-E06FFB1CAD42}"/>
              </a:ext>
            </a:extLst>
          </p:cNvPr>
          <p:cNvSpPr txBox="1"/>
          <p:nvPr/>
        </p:nvSpPr>
        <p:spPr>
          <a:xfrm>
            <a:off x="6077287" y="4482019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target_proc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64F18EE-2973-4597-8309-0C443201693F}"/>
              </a:ext>
            </a:extLst>
          </p:cNvPr>
          <p:cNvSpPr/>
          <p:nvPr/>
        </p:nvSpPr>
        <p:spPr>
          <a:xfrm>
            <a:off x="3885209" y="3850233"/>
            <a:ext cx="2035059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BINDER_TYPE_HANDLE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8A94142-2DA4-4AEC-8930-EDD1FD637D83}"/>
              </a:ext>
            </a:extLst>
          </p:cNvPr>
          <p:cNvSpPr/>
          <p:nvPr/>
        </p:nvSpPr>
        <p:spPr>
          <a:xfrm>
            <a:off x="5920268" y="3850233"/>
            <a:ext cx="818731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0x17f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D4C5305-F114-40C1-BB03-F17A430A4070}"/>
              </a:ext>
            </a:extLst>
          </p:cNvPr>
          <p:cNvSpPr/>
          <p:nvPr/>
        </p:nvSpPr>
        <p:spPr>
          <a:xfrm>
            <a:off x="6732222" y="3850233"/>
            <a:ext cx="1378503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4D36E37-7E72-4868-B4DA-8626193D0422}"/>
              </a:ext>
            </a:extLst>
          </p:cNvPr>
          <p:cNvSpPr/>
          <p:nvPr/>
        </p:nvSpPr>
        <p:spPr>
          <a:xfrm>
            <a:off x="8103949" y="3850233"/>
            <a:ext cx="1378503" cy="285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E035AC3-26AF-425C-87D2-EB86C499DBF4}"/>
              </a:ext>
            </a:extLst>
          </p:cNvPr>
          <p:cNvSpPr txBox="1"/>
          <p:nvPr/>
        </p:nvSpPr>
        <p:spPr>
          <a:xfrm>
            <a:off x="4293174" y="409012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type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87A40D4-3160-4ADD-BAB3-1ECB9FF77F4B}"/>
              </a:ext>
            </a:extLst>
          </p:cNvPr>
          <p:cNvSpPr txBox="1"/>
          <p:nvPr/>
        </p:nvSpPr>
        <p:spPr>
          <a:xfrm>
            <a:off x="5704248" y="409012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D3E0C94-65ED-436C-B63E-9860EF39C3C5}"/>
              </a:ext>
            </a:extLst>
          </p:cNvPr>
          <p:cNvSpPr txBox="1"/>
          <p:nvPr/>
        </p:nvSpPr>
        <p:spPr>
          <a:xfrm>
            <a:off x="6954206" y="409012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handle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4CD4859-517D-411F-91CE-AAA3D6B22BFA}"/>
              </a:ext>
            </a:extLst>
          </p:cNvPr>
          <p:cNvSpPr txBox="1"/>
          <p:nvPr/>
        </p:nvSpPr>
        <p:spPr>
          <a:xfrm>
            <a:off x="8274395" y="409012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cookie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F9F849-9B33-4C23-878E-F854EE91B210}"/>
              </a:ext>
            </a:extLst>
          </p:cNvPr>
          <p:cNvSpPr txBox="1"/>
          <p:nvPr/>
        </p:nvSpPr>
        <p:spPr>
          <a:xfrm>
            <a:off x="-1025156" y="77503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Led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A1DEAC3-A9BB-4658-8222-600A2B249153}"/>
              </a:ext>
            </a:extLst>
          </p:cNvPr>
          <p:cNvSpPr txBox="1"/>
          <p:nvPr/>
        </p:nvSpPr>
        <p:spPr>
          <a:xfrm>
            <a:off x="-1781467" y="115294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on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F4D31C47-17D2-4D19-A416-81CEE9C4B515}"/>
              </a:ext>
            </a:extLst>
          </p:cNvPr>
          <p:cNvSpPr/>
          <p:nvPr/>
        </p:nvSpPr>
        <p:spPr>
          <a:xfrm>
            <a:off x="-1238229" y="1484472"/>
            <a:ext cx="1167967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F9B4668-E9EF-40EA-BBFC-76A77002C863}"/>
              </a:ext>
            </a:extLst>
          </p:cNvPr>
          <p:cNvSpPr txBox="1"/>
          <p:nvPr/>
        </p:nvSpPr>
        <p:spPr>
          <a:xfrm>
            <a:off x="-1781467" y="151497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두루마리 모양: 세로로 말림 6">
            <a:extLst>
              <a:ext uri="{FF2B5EF4-FFF2-40B4-BE49-F238E27FC236}">
                <a16:creationId xmlns:a16="http://schemas.microsoft.com/office/drawing/2014/main" id="{47B9C3A6-B61C-4035-8E7F-713AD5682586}"/>
              </a:ext>
            </a:extLst>
          </p:cNvPr>
          <p:cNvSpPr/>
          <p:nvPr/>
        </p:nvSpPr>
        <p:spPr>
          <a:xfrm>
            <a:off x="323528" y="980728"/>
            <a:ext cx="473230" cy="432048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두루마리 모양: 세로로 말림 72">
            <a:extLst>
              <a:ext uri="{FF2B5EF4-FFF2-40B4-BE49-F238E27FC236}">
                <a16:creationId xmlns:a16="http://schemas.microsoft.com/office/drawing/2014/main" id="{FC501F4E-B431-420C-9F34-ABC32A6BC3FC}"/>
              </a:ext>
            </a:extLst>
          </p:cNvPr>
          <p:cNvSpPr/>
          <p:nvPr/>
        </p:nvSpPr>
        <p:spPr>
          <a:xfrm>
            <a:off x="311949" y="1699637"/>
            <a:ext cx="473230" cy="432048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332ADE7-E3DD-47C5-B3E5-A6A79F9289A9}"/>
              </a:ext>
            </a:extLst>
          </p:cNvPr>
          <p:cNvSpPr txBox="1"/>
          <p:nvPr/>
        </p:nvSpPr>
        <p:spPr>
          <a:xfrm>
            <a:off x="113917" y="65233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ledOn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1F432A4-36A3-4E78-BF70-9671BFF54B26}"/>
              </a:ext>
            </a:extLst>
          </p:cNvPr>
          <p:cNvSpPr txBox="1"/>
          <p:nvPr/>
        </p:nvSpPr>
        <p:spPr>
          <a:xfrm>
            <a:off x="109151" y="139021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ledOff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AE0944FE-6F50-421F-B193-8BAA0AC3456F}"/>
              </a:ext>
            </a:extLst>
          </p:cNvPr>
          <p:cNvCxnSpPr>
            <a:cxnSpLocks/>
            <a:stCxn id="34" idx="3"/>
            <a:endCxn id="7" idx="1"/>
          </p:cNvCxnSpPr>
          <p:nvPr/>
        </p:nvCxnSpPr>
        <p:spPr>
          <a:xfrm flipV="1">
            <a:off x="-70262" y="1196752"/>
            <a:ext cx="447796" cy="1103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4F2EC8D7-18ED-4422-9044-554F55D3D350}"/>
              </a:ext>
            </a:extLst>
          </p:cNvPr>
          <p:cNvCxnSpPr>
            <a:cxnSpLocks/>
            <a:stCxn id="71" idx="3"/>
            <a:endCxn id="73" idx="1"/>
          </p:cNvCxnSpPr>
          <p:nvPr/>
        </p:nvCxnSpPr>
        <p:spPr>
          <a:xfrm>
            <a:off x="-70262" y="1669138"/>
            <a:ext cx="436217" cy="2465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616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B96DB-B73D-43E9-B4CF-99D4B592CD53}"/>
              </a:ext>
            </a:extLst>
          </p:cNvPr>
          <p:cNvSpPr/>
          <p:nvPr/>
        </p:nvSpPr>
        <p:spPr>
          <a:xfrm>
            <a:off x="5580112" y="1844824"/>
            <a:ext cx="1512168" cy="50405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FC8663-2821-4F6B-9535-0B43C0F380C1}"/>
              </a:ext>
            </a:extLst>
          </p:cNvPr>
          <p:cNvSpPr/>
          <p:nvPr/>
        </p:nvSpPr>
        <p:spPr>
          <a:xfrm>
            <a:off x="5580112" y="2348880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5297DC0-0DDA-4CFE-AA61-04E18F1BBE3A}"/>
              </a:ext>
            </a:extLst>
          </p:cNvPr>
          <p:cNvSpPr/>
          <p:nvPr/>
        </p:nvSpPr>
        <p:spPr>
          <a:xfrm>
            <a:off x="755576" y="908720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073586-4AA0-4880-B10C-AF621E6EBAC0}"/>
              </a:ext>
            </a:extLst>
          </p:cNvPr>
          <p:cNvSpPr txBox="1"/>
          <p:nvPr/>
        </p:nvSpPr>
        <p:spPr>
          <a:xfrm>
            <a:off x="1292690" y="47667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9D58B6-C741-4911-A66D-6A1A62CE2CED}"/>
              </a:ext>
            </a:extLst>
          </p:cNvPr>
          <p:cNvSpPr/>
          <p:nvPr/>
        </p:nvSpPr>
        <p:spPr>
          <a:xfrm>
            <a:off x="779458" y="2708920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0DE28B-2CB0-4E35-BA62-30ABDA885091}"/>
              </a:ext>
            </a:extLst>
          </p:cNvPr>
          <p:cNvSpPr txBox="1"/>
          <p:nvPr/>
        </p:nvSpPr>
        <p:spPr>
          <a:xfrm>
            <a:off x="1316572" y="227687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p2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818CEE8-0F5F-4F99-8B87-C1319CA29745}"/>
              </a:ext>
            </a:extLst>
          </p:cNvPr>
          <p:cNvSpPr/>
          <p:nvPr/>
        </p:nvSpPr>
        <p:spPr>
          <a:xfrm>
            <a:off x="3179785" y="3609020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4A4161-8A3E-4E28-90DE-4EFD6514BD82}"/>
              </a:ext>
            </a:extLst>
          </p:cNvPr>
          <p:cNvSpPr txBox="1"/>
          <p:nvPr/>
        </p:nvSpPr>
        <p:spPr>
          <a:xfrm>
            <a:off x="3633991" y="320368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EC1D2F1-D37C-4A85-B8A4-39F36FA9502C}"/>
              </a:ext>
            </a:extLst>
          </p:cNvPr>
          <p:cNvCxnSpPr/>
          <p:nvPr/>
        </p:nvCxnSpPr>
        <p:spPr>
          <a:xfrm>
            <a:off x="251520" y="3861048"/>
            <a:ext cx="8064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F8AB8D9-D077-49E5-8273-B6A8F815A6F5}"/>
              </a:ext>
            </a:extLst>
          </p:cNvPr>
          <p:cNvSpPr/>
          <p:nvPr/>
        </p:nvSpPr>
        <p:spPr>
          <a:xfrm>
            <a:off x="5634953" y="5301209"/>
            <a:ext cx="1512168" cy="50405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6D4D7A5-B047-4F02-8782-DF308F0760C3}"/>
              </a:ext>
            </a:extLst>
          </p:cNvPr>
          <p:cNvSpPr/>
          <p:nvPr/>
        </p:nvSpPr>
        <p:spPr>
          <a:xfrm>
            <a:off x="5634953" y="5805265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CA2E621-8CBD-49CC-8F00-0FA5163F6E91}"/>
              </a:ext>
            </a:extLst>
          </p:cNvPr>
          <p:cNvSpPr/>
          <p:nvPr/>
        </p:nvSpPr>
        <p:spPr>
          <a:xfrm>
            <a:off x="810417" y="4365105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ECF0F20-094E-4C87-8161-6FFADF230695}"/>
              </a:ext>
            </a:extLst>
          </p:cNvPr>
          <p:cNvSpPr txBox="1"/>
          <p:nvPr/>
        </p:nvSpPr>
        <p:spPr>
          <a:xfrm>
            <a:off x="1347531" y="393305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A94E83E-07E7-4FCF-B751-633894390DF6}"/>
              </a:ext>
            </a:extLst>
          </p:cNvPr>
          <p:cNvSpPr/>
          <p:nvPr/>
        </p:nvSpPr>
        <p:spPr>
          <a:xfrm>
            <a:off x="834299" y="6165305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B8B3EC-D778-4E4D-88A7-26A3A84B95B2}"/>
              </a:ext>
            </a:extLst>
          </p:cNvPr>
          <p:cNvSpPr txBox="1"/>
          <p:nvPr/>
        </p:nvSpPr>
        <p:spPr>
          <a:xfrm>
            <a:off x="1371413" y="573325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p2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313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116632"/>
            <a:ext cx="7409401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수업 내용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안드로이드 부팅 과정 분석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</a:t>
            </a:r>
            <a:r>
              <a:rPr lang="en-US" altLang="ko-KR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init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ueventd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servicemanager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pPr marL="285750" indent="-285750">
              <a:buFontTx/>
              <a:buChar char="-"/>
            </a:pPr>
            <a:r>
              <a:rPr lang="ko-KR" altLang="en-US">
                <a:latin typeface="Consolas" pitchFamily="49" charset="0"/>
                <a:cs typeface="Consolas" pitchFamily="49" charset="0"/>
              </a:rPr>
              <a:t>안드로이드 바인더 분석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binder driver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   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sp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, wp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    proxy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구현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    stub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구현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   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역방향 바인더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안드로이드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Ashmem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Ashmem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 driver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     proxy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구현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     stub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구현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    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MemoryHeapBase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    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MemoryBase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안드로이드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Thread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</a:t>
            </a:r>
            <a:r>
              <a:rPr lang="en-US" altLang="ko-KR" err="1">
                <a:latin typeface="Consolas" pitchFamily="49" charset="0"/>
                <a:cs typeface="Consolas" pitchFamily="49" charset="0"/>
              </a:rPr>
              <a:t>pthread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 library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     Thread Class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안드로이드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Looper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Looper Class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- JNI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분석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구현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- Graphic HAL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- HIDL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8904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B96DB-B73D-43E9-B4CF-99D4B592CD53}"/>
              </a:ext>
            </a:extLst>
          </p:cNvPr>
          <p:cNvSpPr/>
          <p:nvPr/>
        </p:nvSpPr>
        <p:spPr>
          <a:xfrm>
            <a:off x="5580112" y="1844824"/>
            <a:ext cx="1512168" cy="50405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FC8663-2821-4F6B-9535-0B43C0F380C1}"/>
              </a:ext>
            </a:extLst>
          </p:cNvPr>
          <p:cNvSpPr/>
          <p:nvPr/>
        </p:nvSpPr>
        <p:spPr>
          <a:xfrm>
            <a:off x="5580112" y="2348880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incStrong()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decStrong()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5297DC0-0DDA-4CFE-AA61-04E18F1BBE3A}"/>
              </a:ext>
            </a:extLst>
          </p:cNvPr>
          <p:cNvSpPr/>
          <p:nvPr/>
        </p:nvSpPr>
        <p:spPr>
          <a:xfrm>
            <a:off x="755576" y="908720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073586-4AA0-4880-B10C-AF621E6EBAC0}"/>
              </a:ext>
            </a:extLst>
          </p:cNvPr>
          <p:cNvSpPr txBox="1"/>
          <p:nvPr/>
        </p:nvSpPr>
        <p:spPr>
          <a:xfrm>
            <a:off x="1292690" y="47667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9D58B6-C741-4911-A66D-6A1A62CE2CED}"/>
              </a:ext>
            </a:extLst>
          </p:cNvPr>
          <p:cNvSpPr/>
          <p:nvPr/>
        </p:nvSpPr>
        <p:spPr>
          <a:xfrm>
            <a:off x="779458" y="2708920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0DE28B-2CB0-4E35-BA62-30ABDA885091}"/>
              </a:ext>
            </a:extLst>
          </p:cNvPr>
          <p:cNvSpPr txBox="1"/>
          <p:nvPr/>
        </p:nvSpPr>
        <p:spPr>
          <a:xfrm>
            <a:off x="1316572" y="227687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p2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818CEE8-0F5F-4F99-8B87-C1319CA29745}"/>
              </a:ext>
            </a:extLst>
          </p:cNvPr>
          <p:cNvSpPr/>
          <p:nvPr/>
        </p:nvSpPr>
        <p:spPr>
          <a:xfrm>
            <a:off x="5580112" y="2851484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4A4161-8A3E-4E28-90DE-4EFD6514BD82}"/>
              </a:ext>
            </a:extLst>
          </p:cNvPr>
          <p:cNvSpPr txBox="1"/>
          <p:nvPr/>
        </p:nvSpPr>
        <p:spPr>
          <a:xfrm>
            <a:off x="7063136" y="291884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E74C2611-A42E-465D-AAB5-1D2224558E9B}"/>
              </a:ext>
            </a:extLst>
          </p:cNvPr>
          <p:cNvCxnSpPr>
            <a:stCxn id="9" idx="3"/>
            <a:endCxn id="4" idx="1"/>
          </p:cNvCxnSpPr>
          <p:nvPr/>
        </p:nvCxnSpPr>
        <p:spPr>
          <a:xfrm>
            <a:off x="2267744" y="1160748"/>
            <a:ext cx="3312368" cy="936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7D8CFFF-E40C-4158-9FFA-9A17A8AD2A73}"/>
              </a:ext>
            </a:extLst>
          </p:cNvPr>
          <p:cNvCxnSpPr>
            <a:cxnSpLocks/>
            <a:stCxn id="15" idx="3"/>
            <a:endCxn id="4" idx="1"/>
          </p:cNvCxnSpPr>
          <p:nvPr/>
        </p:nvCxnSpPr>
        <p:spPr>
          <a:xfrm flipV="1">
            <a:off x="2291626" y="2096852"/>
            <a:ext cx="3288486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55138DD-36FC-4710-B5B6-8B2679464DEB}"/>
              </a:ext>
            </a:extLst>
          </p:cNvPr>
          <p:cNvCxnSpPr/>
          <p:nvPr/>
        </p:nvCxnSpPr>
        <p:spPr>
          <a:xfrm>
            <a:off x="323528" y="3573016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77035F7-F343-41AB-9599-67B4BCCD5B52}"/>
              </a:ext>
            </a:extLst>
          </p:cNvPr>
          <p:cNvSpPr/>
          <p:nvPr/>
        </p:nvSpPr>
        <p:spPr>
          <a:xfrm>
            <a:off x="5599947" y="5121189"/>
            <a:ext cx="1512168" cy="50405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500CAC3-BC68-4D44-85B0-F5364BC12C5B}"/>
              </a:ext>
            </a:extLst>
          </p:cNvPr>
          <p:cNvSpPr/>
          <p:nvPr/>
        </p:nvSpPr>
        <p:spPr>
          <a:xfrm>
            <a:off x="5599947" y="5625245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27EBD16-CB84-419B-8BA6-38986979E892}"/>
              </a:ext>
            </a:extLst>
          </p:cNvPr>
          <p:cNvSpPr/>
          <p:nvPr/>
        </p:nvSpPr>
        <p:spPr>
          <a:xfrm>
            <a:off x="775411" y="4185085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2D916B-04C0-45BE-8E01-D4B3A2ABFB7F}"/>
              </a:ext>
            </a:extLst>
          </p:cNvPr>
          <p:cNvSpPr txBox="1"/>
          <p:nvPr/>
        </p:nvSpPr>
        <p:spPr>
          <a:xfrm>
            <a:off x="1312525" y="375303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AA7FE81-F14C-45DD-97CF-5D8C34998F50}"/>
              </a:ext>
            </a:extLst>
          </p:cNvPr>
          <p:cNvSpPr/>
          <p:nvPr/>
        </p:nvSpPr>
        <p:spPr>
          <a:xfrm>
            <a:off x="799293" y="5985285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16C5AC-488D-48B5-8230-0C71EAE852F4}"/>
              </a:ext>
            </a:extLst>
          </p:cNvPr>
          <p:cNvSpPr txBox="1"/>
          <p:nvPr/>
        </p:nvSpPr>
        <p:spPr>
          <a:xfrm>
            <a:off x="1336407" y="555323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p2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29B37E4-9CBA-401A-B078-78ACA3C91F31}"/>
              </a:ext>
            </a:extLst>
          </p:cNvPr>
          <p:cNvSpPr/>
          <p:nvPr/>
        </p:nvSpPr>
        <p:spPr>
          <a:xfrm>
            <a:off x="5599947" y="6127849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649F65-8F56-49BA-9681-47DAA301EC4F}"/>
              </a:ext>
            </a:extLst>
          </p:cNvPr>
          <p:cNvSpPr txBox="1"/>
          <p:nvPr/>
        </p:nvSpPr>
        <p:spPr>
          <a:xfrm>
            <a:off x="7082971" y="619521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F28F41E1-9B05-4702-85EA-EAC9EE7E03A8}"/>
              </a:ext>
            </a:extLst>
          </p:cNvPr>
          <p:cNvCxnSpPr>
            <a:stCxn id="33" idx="3"/>
            <a:endCxn id="31" idx="1"/>
          </p:cNvCxnSpPr>
          <p:nvPr/>
        </p:nvCxnSpPr>
        <p:spPr>
          <a:xfrm>
            <a:off x="2287579" y="4437113"/>
            <a:ext cx="3312368" cy="936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C416A3D-EF8A-485E-AF91-32E43035C099}"/>
              </a:ext>
            </a:extLst>
          </p:cNvPr>
          <p:cNvCxnSpPr>
            <a:cxnSpLocks/>
            <a:stCxn id="35" idx="3"/>
            <a:endCxn id="31" idx="1"/>
          </p:cNvCxnSpPr>
          <p:nvPr/>
        </p:nvCxnSpPr>
        <p:spPr>
          <a:xfrm flipV="1">
            <a:off x="2311461" y="5373217"/>
            <a:ext cx="3288486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740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B96DB-B73D-43E9-B4CF-99D4B592CD53}"/>
              </a:ext>
            </a:extLst>
          </p:cNvPr>
          <p:cNvSpPr/>
          <p:nvPr/>
        </p:nvSpPr>
        <p:spPr>
          <a:xfrm>
            <a:off x="5508104" y="2564904"/>
            <a:ext cx="1512168" cy="50405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FC8663-2821-4F6B-9535-0B43C0F380C1}"/>
              </a:ext>
            </a:extLst>
          </p:cNvPr>
          <p:cNvSpPr/>
          <p:nvPr/>
        </p:nvSpPr>
        <p:spPr>
          <a:xfrm>
            <a:off x="5508104" y="3068960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foo();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5297DC0-0DDA-4CFE-AA61-04E18F1BBE3A}"/>
              </a:ext>
            </a:extLst>
          </p:cNvPr>
          <p:cNvSpPr/>
          <p:nvPr/>
        </p:nvSpPr>
        <p:spPr>
          <a:xfrm>
            <a:off x="755576" y="908720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073586-4AA0-4880-B10C-AF621E6EBAC0}"/>
              </a:ext>
            </a:extLst>
          </p:cNvPr>
          <p:cNvSpPr txBox="1"/>
          <p:nvPr/>
        </p:nvSpPr>
        <p:spPr>
          <a:xfrm>
            <a:off x="1292690" y="47667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9D58B6-C741-4911-A66D-6A1A62CE2CED}"/>
              </a:ext>
            </a:extLst>
          </p:cNvPr>
          <p:cNvSpPr/>
          <p:nvPr/>
        </p:nvSpPr>
        <p:spPr>
          <a:xfrm>
            <a:off x="779458" y="2708920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0DE28B-2CB0-4E35-BA62-30ABDA885091}"/>
              </a:ext>
            </a:extLst>
          </p:cNvPr>
          <p:cNvSpPr txBox="1"/>
          <p:nvPr/>
        </p:nvSpPr>
        <p:spPr>
          <a:xfrm>
            <a:off x="1316572" y="227687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p2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818CEE8-0F5F-4F99-8B87-C1319CA29745}"/>
              </a:ext>
            </a:extLst>
          </p:cNvPr>
          <p:cNvSpPr/>
          <p:nvPr/>
        </p:nvSpPr>
        <p:spPr>
          <a:xfrm>
            <a:off x="5508104" y="3571564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E74C2611-A42E-465D-AAB5-1D2224558E9B}"/>
              </a:ext>
            </a:extLst>
          </p:cNvPr>
          <p:cNvCxnSpPr>
            <a:stCxn id="9" idx="3"/>
            <a:endCxn id="4" idx="1"/>
          </p:cNvCxnSpPr>
          <p:nvPr/>
        </p:nvCxnSpPr>
        <p:spPr>
          <a:xfrm>
            <a:off x="2267744" y="1160748"/>
            <a:ext cx="3240360" cy="165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7D8CFFF-E40C-4158-9FFA-9A17A8AD2A73}"/>
              </a:ext>
            </a:extLst>
          </p:cNvPr>
          <p:cNvCxnSpPr>
            <a:cxnSpLocks/>
            <a:stCxn id="15" idx="3"/>
            <a:endCxn id="4" idx="1"/>
          </p:cNvCxnSpPr>
          <p:nvPr/>
        </p:nvCxnSpPr>
        <p:spPr>
          <a:xfrm flipV="1">
            <a:off x="2291626" y="2816932"/>
            <a:ext cx="3216478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C83F7D3-86EA-43B5-894C-86276888F749}"/>
              </a:ext>
            </a:extLst>
          </p:cNvPr>
          <p:cNvSpPr/>
          <p:nvPr/>
        </p:nvSpPr>
        <p:spPr>
          <a:xfrm>
            <a:off x="5521289" y="719890"/>
            <a:ext cx="1512168" cy="50405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RefBase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C49A472-E385-466E-9352-0828E73ADE20}"/>
              </a:ext>
            </a:extLst>
          </p:cNvPr>
          <p:cNvSpPr/>
          <p:nvPr/>
        </p:nvSpPr>
        <p:spPr>
          <a:xfrm>
            <a:off x="5521289" y="1223946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incStrong()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decStrong()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D31A2A8-E37B-488F-8534-9F93C9FC5C36}"/>
              </a:ext>
            </a:extLst>
          </p:cNvPr>
          <p:cNvSpPr/>
          <p:nvPr/>
        </p:nvSpPr>
        <p:spPr>
          <a:xfrm>
            <a:off x="5521289" y="1726550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61FDE9F-3E05-4CFB-8C49-6E29F84336A6}"/>
              </a:ext>
            </a:extLst>
          </p:cNvPr>
          <p:cNvSpPr txBox="1"/>
          <p:nvPr/>
        </p:nvSpPr>
        <p:spPr>
          <a:xfrm>
            <a:off x="7004313" y="179391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B7ADBB3-CBAE-402F-95E2-242EFFC8B3D0}"/>
              </a:ext>
            </a:extLst>
          </p:cNvPr>
          <p:cNvCxnSpPr>
            <a:cxnSpLocks/>
            <a:stCxn id="4" idx="0"/>
            <a:endCxn id="29" idx="2"/>
          </p:cNvCxnSpPr>
          <p:nvPr/>
        </p:nvCxnSpPr>
        <p:spPr>
          <a:xfrm flipV="1">
            <a:off x="6264188" y="2230606"/>
            <a:ext cx="13185" cy="334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4912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B96DB-B73D-43E9-B4CF-99D4B592CD53}"/>
              </a:ext>
            </a:extLst>
          </p:cNvPr>
          <p:cNvSpPr/>
          <p:nvPr/>
        </p:nvSpPr>
        <p:spPr>
          <a:xfrm>
            <a:off x="1907704" y="622140"/>
            <a:ext cx="1512168" cy="50405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FC8663-2821-4F6B-9535-0B43C0F380C1}"/>
              </a:ext>
            </a:extLst>
          </p:cNvPr>
          <p:cNvSpPr/>
          <p:nvPr/>
        </p:nvSpPr>
        <p:spPr>
          <a:xfrm>
            <a:off x="1907704" y="1126196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foo();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818CEE8-0F5F-4F99-8B87-C1319CA29745}"/>
              </a:ext>
            </a:extLst>
          </p:cNvPr>
          <p:cNvSpPr/>
          <p:nvPr/>
        </p:nvSpPr>
        <p:spPr>
          <a:xfrm>
            <a:off x="1907704" y="1628800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AE7DCF-32C7-4BAA-AEE5-9CBF02888182}"/>
              </a:ext>
            </a:extLst>
          </p:cNvPr>
          <p:cNvSpPr txBox="1"/>
          <p:nvPr/>
        </p:nvSpPr>
        <p:spPr>
          <a:xfrm>
            <a:off x="3456421" y="169616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6854ADA-5AD3-4582-B1AA-C248A120322F}"/>
              </a:ext>
            </a:extLst>
          </p:cNvPr>
          <p:cNvSpPr/>
          <p:nvPr/>
        </p:nvSpPr>
        <p:spPr>
          <a:xfrm>
            <a:off x="323528" y="1198204"/>
            <a:ext cx="79208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107E02-71E6-45A2-9C94-4B5EF831A883}"/>
              </a:ext>
            </a:extLst>
          </p:cNvPr>
          <p:cNvSpPr txBox="1"/>
          <p:nvPr/>
        </p:nvSpPr>
        <p:spPr>
          <a:xfrm>
            <a:off x="395536" y="80825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sp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C5AF0E9-D0C4-42FC-AAD7-BE986EEE72C5}"/>
              </a:ext>
            </a:extLst>
          </p:cNvPr>
          <p:cNvCxnSpPr>
            <a:stCxn id="18" idx="3"/>
            <a:endCxn id="4" idx="1"/>
          </p:cNvCxnSpPr>
          <p:nvPr/>
        </p:nvCxnSpPr>
        <p:spPr>
          <a:xfrm flipV="1">
            <a:off x="1115616" y="874168"/>
            <a:ext cx="792088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3518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B96DB-B73D-43E9-B4CF-99D4B592CD53}"/>
              </a:ext>
            </a:extLst>
          </p:cNvPr>
          <p:cNvSpPr/>
          <p:nvPr/>
        </p:nvSpPr>
        <p:spPr>
          <a:xfrm>
            <a:off x="1907704" y="622140"/>
            <a:ext cx="1512168" cy="50405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FC8663-2821-4F6B-9535-0B43C0F380C1}"/>
              </a:ext>
            </a:extLst>
          </p:cNvPr>
          <p:cNvSpPr/>
          <p:nvPr/>
        </p:nvSpPr>
        <p:spPr>
          <a:xfrm>
            <a:off x="1907704" y="1126196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sp&lt;BBB&gt; pb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818CEE8-0F5F-4F99-8B87-C1319CA29745}"/>
              </a:ext>
            </a:extLst>
          </p:cNvPr>
          <p:cNvSpPr/>
          <p:nvPr/>
        </p:nvSpPr>
        <p:spPr>
          <a:xfrm>
            <a:off x="1907704" y="1628800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AE7DCF-32C7-4BAA-AEE5-9CBF02888182}"/>
              </a:ext>
            </a:extLst>
          </p:cNvPr>
          <p:cNvSpPr txBox="1"/>
          <p:nvPr/>
        </p:nvSpPr>
        <p:spPr>
          <a:xfrm>
            <a:off x="3456421" y="169616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6854ADA-5AD3-4582-B1AA-C248A120322F}"/>
              </a:ext>
            </a:extLst>
          </p:cNvPr>
          <p:cNvSpPr/>
          <p:nvPr/>
        </p:nvSpPr>
        <p:spPr>
          <a:xfrm>
            <a:off x="323528" y="1198204"/>
            <a:ext cx="79208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107E02-71E6-45A2-9C94-4B5EF831A883}"/>
              </a:ext>
            </a:extLst>
          </p:cNvPr>
          <p:cNvSpPr txBox="1"/>
          <p:nvPr/>
        </p:nvSpPr>
        <p:spPr>
          <a:xfrm>
            <a:off x="395536" y="80825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C5AF0E9-D0C4-42FC-AAD7-BE986EEE72C5}"/>
              </a:ext>
            </a:extLst>
          </p:cNvPr>
          <p:cNvCxnSpPr>
            <a:stCxn id="18" idx="3"/>
            <a:endCxn id="4" idx="1"/>
          </p:cNvCxnSpPr>
          <p:nvPr/>
        </p:nvCxnSpPr>
        <p:spPr>
          <a:xfrm flipV="1">
            <a:off x="1115616" y="874168"/>
            <a:ext cx="792088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61C64A-C870-4B63-9DBE-D714D0D0B86F}"/>
              </a:ext>
            </a:extLst>
          </p:cNvPr>
          <p:cNvSpPr/>
          <p:nvPr/>
        </p:nvSpPr>
        <p:spPr>
          <a:xfrm>
            <a:off x="4716016" y="622140"/>
            <a:ext cx="1512168" cy="50405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BBB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0D04D59-C244-453C-B098-DF5259341F81}"/>
              </a:ext>
            </a:extLst>
          </p:cNvPr>
          <p:cNvSpPr/>
          <p:nvPr/>
        </p:nvSpPr>
        <p:spPr>
          <a:xfrm>
            <a:off x="4716016" y="1126196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82A1173-3770-41C8-A5B8-AD31E7F0A7DB}"/>
              </a:ext>
            </a:extLst>
          </p:cNvPr>
          <p:cNvSpPr/>
          <p:nvPr/>
        </p:nvSpPr>
        <p:spPr>
          <a:xfrm>
            <a:off x="4716016" y="1628800"/>
            <a:ext cx="1512168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0E0DA1A-EE6F-4D85-9553-D283AE57F352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3419872" y="874168"/>
            <a:ext cx="1296144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99C3115-B995-4DED-8EA7-39398E64F36B}"/>
              </a:ext>
            </a:extLst>
          </p:cNvPr>
          <p:cNvSpPr txBox="1"/>
          <p:nvPr/>
        </p:nvSpPr>
        <p:spPr>
          <a:xfrm>
            <a:off x="6300192" y="169616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AEE5F42-FEA1-4D37-8BB6-BD1C0735B4D9}"/>
              </a:ext>
            </a:extLst>
          </p:cNvPr>
          <p:cNvCxnSpPr/>
          <p:nvPr/>
        </p:nvCxnSpPr>
        <p:spPr>
          <a:xfrm flipV="1">
            <a:off x="323528" y="1198204"/>
            <a:ext cx="792088" cy="3600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23683F8-8B50-4C93-AA4A-7C86EAE5C235}"/>
              </a:ext>
            </a:extLst>
          </p:cNvPr>
          <p:cNvCxnSpPr>
            <a:cxnSpLocks/>
          </p:cNvCxnSpPr>
          <p:nvPr/>
        </p:nvCxnSpPr>
        <p:spPr>
          <a:xfrm flipV="1">
            <a:off x="1871155" y="622140"/>
            <a:ext cx="1548717" cy="15107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8E5B717-65B5-4D71-A98E-52F3B9A8BCC1}"/>
              </a:ext>
            </a:extLst>
          </p:cNvPr>
          <p:cNvCxnSpPr>
            <a:cxnSpLocks/>
          </p:cNvCxnSpPr>
          <p:nvPr/>
        </p:nvCxnSpPr>
        <p:spPr>
          <a:xfrm flipV="1">
            <a:off x="4685274" y="622140"/>
            <a:ext cx="1548717" cy="15107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1780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B96DB-B73D-43E9-B4CF-99D4B592CD53}"/>
              </a:ext>
            </a:extLst>
          </p:cNvPr>
          <p:cNvSpPr/>
          <p:nvPr/>
        </p:nvSpPr>
        <p:spPr>
          <a:xfrm>
            <a:off x="1907704" y="622140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FC8663-2821-4F6B-9535-0B43C0F380C1}"/>
              </a:ext>
            </a:extLst>
          </p:cNvPr>
          <p:cNvSpPr/>
          <p:nvPr/>
        </p:nvSpPr>
        <p:spPr>
          <a:xfrm>
            <a:off x="1907704" y="982042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sp&lt;BBB&gt; pb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818CEE8-0F5F-4F99-8B87-C1319CA29745}"/>
              </a:ext>
            </a:extLst>
          </p:cNvPr>
          <p:cNvSpPr/>
          <p:nvPr/>
        </p:nvSpPr>
        <p:spPr>
          <a:xfrm>
            <a:off x="1907704" y="1340906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AE7DCF-32C7-4BAA-AEE5-9CBF02888182}"/>
              </a:ext>
            </a:extLst>
          </p:cNvPr>
          <p:cNvSpPr txBox="1"/>
          <p:nvPr/>
        </p:nvSpPr>
        <p:spPr>
          <a:xfrm>
            <a:off x="3456421" y="1389004"/>
            <a:ext cx="817853" cy="263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6854ADA-5AD3-4582-B1AA-C248A120322F}"/>
              </a:ext>
            </a:extLst>
          </p:cNvPr>
          <p:cNvSpPr/>
          <p:nvPr/>
        </p:nvSpPr>
        <p:spPr>
          <a:xfrm>
            <a:off x="323528" y="1033456"/>
            <a:ext cx="792088" cy="2570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107E02-71E6-45A2-9C94-4B5EF831A883}"/>
              </a:ext>
            </a:extLst>
          </p:cNvPr>
          <p:cNvSpPr txBox="1"/>
          <p:nvPr/>
        </p:nvSpPr>
        <p:spPr>
          <a:xfrm>
            <a:off x="395536" y="755030"/>
            <a:ext cx="437940" cy="263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C5AF0E9-D0C4-42FC-AAD7-BE986EEE72C5}"/>
              </a:ext>
            </a:extLst>
          </p:cNvPr>
          <p:cNvCxnSpPr>
            <a:stCxn id="18" idx="3"/>
            <a:endCxn id="4" idx="1"/>
          </p:cNvCxnSpPr>
          <p:nvPr/>
        </p:nvCxnSpPr>
        <p:spPr>
          <a:xfrm flipV="1">
            <a:off x="1115616" y="802091"/>
            <a:ext cx="792088" cy="359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61C64A-C870-4B63-9DBE-D714D0D0B86F}"/>
              </a:ext>
            </a:extLst>
          </p:cNvPr>
          <p:cNvSpPr/>
          <p:nvPr/>
        </p:nvSpPr>
        <p:spPr>
          <a:xfrm>
            <a:off x="4716016" y="622140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BBB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0D04D59-C244-453C-B098-DF5259341F81}"/>
              </a:ext>
            </a:extLst>
          </p:cNvPr>
          <p:cNvSpPr/>
          <p:nvPr/>
        </p:nvSpPr>
        <p:spPr>
          <a:xfrm>
            <a:off x="4716016" y="982042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82A1173-3770-41C8-A5B8-AD31E7F0A7DB}"/>
              </a:ext>
            </a:extLst>
          </p:cNvPr>
          <p:cNvSpPr/>
          <p:nvPr/>
        </p:nvSpPr>
        <p:spPr>
          <a:xfrm>
            <a:off x="4716016" y="1340906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0E0DA1A-EE6F-4D85-9553-D283AE57F352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3419872" y="802091"/>
            <a:ext cx="1296144" cy="359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99C3115-B995-4DED-8EA7-39398E64F36B}"/>
              </a:ext>
            </a:extLst>
          </p:cNvPr>
          <p:cNvSpPr txBox="1"/>
          <p:nvPr/>
        </p:nvSpPr>
        <p:spPr>
          <a:xfrm>
            <a:off x="6300192" y="1389004"/>
            <a:ext cx="817853" cy="263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C64ADDF-DF83-40E1-B577-D5EAE2F78909}"/>
              </a:ext>
            </a:extLst>
          </p:cNvPr>
          <p:cNvSpPr/>
          <p:nvPr/>
        </p:nvSpPr>
        <p:spPr>
          <a:xfrm>
            <a:off x="1907704" y="1990154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14BD161-9904-403A-A1D1-4936C00D1874}"/>
              </a:ext>
            </a:extLst>
          </p:cNvPr>
          <p:cNvSpPr/>
          <p:nvPr/>
        </p:nvSpPr>
        <p:spPr>
          <a:xfrm>
            <a:off x="1907704" y="2350056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sp&lt;BBB&gt; pb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AE34CEC-F706-44AD-A8EC-59612314500A}"/>
              </a:ext>
            </a:extLst>
          </p:cNvPr>
          <p:cNvSpPr/>
          <p:nvPr/>
        </p:nvSpPr>
        <p:spPr>
          <a:xfrm>
            <a:off x="1907704" y="2708920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E8743D6-13B0-4F0D-8D73-0DA2ACE77455}"/>
              </a:ext>
            </a:extLst>
          </p:cNvPr>
          <p:cNvSpPr txBox="1"/>
          <p:nvPr/>
        </p:nvSpPr>
        <p:spPr>
          <a:xfrm>
            <a:off x="3456421" y="2757018"/>
            <a:ext cx="817853" cy="263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A7CC47D-F871-4889-B7AC-E00CA6A54E77}"/>
              </a:ext>
            </a:extLst>
          </p:cNvPr>
          <p:cNvSpPr/>
          <p:nvPr/>
        </p:nvSpPr>
        <p:spPr>
          <a:xfrm>
            <a:off x="323528" y="2401470"/>
            <a:ext cx="792088" cy="2570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E96328-D380-475B-84A5-B3CAB6ADE609}"/>
              </a:ext>
            </a:extLst>
          </p:cNvPr>
          <p:cNvSpPr txBox="1"/>
          <p:nvPr/>
        </p:nvSpPr>
        <p:spPr>
          <a:xfrm>
            <a:off x="395536" y="2123044"/>
            <a:ext cx="437940" cy="263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3780E45-672D-4834-9A42-D3AEAD9A8129}"/>
              </a:ext>
            </a:extLst>
          </p:cNvPr>
          <p:cNvCxnSpPr>
            <a:stCxn id="27" idx="3"/>
            <a:endCxn id="23" idx="1"/>
          </p:cNvCxnSpPr>
          <p:nvPr/>
        </p:nvCxnSpPr>
        <p:spPr>
          <a:xfrm flipV="1">
            <a:off x="1115616" y="2170105"/>
            <a:ext cx="792088" cy="359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7025D11-0EF1-4D62-81B7-2632F4BCC711}"/>
              </a:ext>
            </a:extLst>
          </p:cNvPr>
          <p:cNvSpPr/>
          <p:nvPr/>
        </p:nvSpPr>
        <p:spPr>
          <a:xfrm>
            <a:off x="4716016" y="1990154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BBB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A741A3D-9608-467F-8D61-7A041D636B3C}"/>
              </a:ext>
            </a:extLst>
          </p:cNvPr>
          <p:cNvSpPr/>
          <p:nvPr/>
        </p:nvSpPr>
        <p:spPr>
          <a:xfrm>
            <a:off x="4716016" y="2350056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sp&lt;AAA&gt; pa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74E013-9575-43CE-B862-025236D8CAF9}"/>
              </a:ext>
            </a:extLst>
          </p:cNvPr>
          <p:cNvSpPr/>
          <p:nvPr/>
        </p:nvSpPr>
        <p:spPr>
          <a:xfrm>
            <a:off x="4716016" y="2708920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06C3254-2250-4089-95E0-C6A31DED0DA5}"/>
              </a:ext>
            </a:extLst>
          </p:cNvPr>
          <p:cNvCxnSpPr>
            <a:cxnSpLocks/>
            <a:stCxn id="24" idx="3"/>
            <a:endCxn id="30" idx="1"/>
          </p:cNvCxnSpPr>
          <p:nvPr/>
        </p:nvCxnSpPr>
        <p:spPr>
          <a:xfrm flipV="1">
            <a:off x="3419872" y="2170105"/>
            <a:ext cx="1296144" cy="359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F801AC9-4ED1-4B7C-92C7-4006A6537DDC}"/>
              </a:ext>
            </a:extLst>
          </p:cNvPr>
          <p:cNvSpPr txBox="1"/>
          <p:nvPr/>
        </p:nvSpPr>
        <p:spPr>
          <a:xfrm>
            <a:off x="6300192" y="2757018"/>
            <a:ext cx="817853" cy="263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9871D7C-0838-4E93-9D64-C3CBAE5AA4AA}"/>
              </a:ext>
            </a:extLst>
          </p:cNvPr>
          <p:cNvSpPr/>
          <p:nvPr/>
        </p:nvSpPr>
        <p:spPr>
          <a:xfrm>
            <a:off x="7308304" y="2436137"/>
            <a:ext cx="792088" cy="2570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DB741EC-7B60-45AD-9764-F2A55FD1679E}"/>
              </a:ext>
            </a:extLst>
          </p:cNvPr>
          <p:cNvSpPr txBox="1"/>
          <p:nvPr/>
        </p:nvSpPr>
        <p:spPr>
          <a:xfrm>
            <a:off x="7380312" y="215771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p2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1CA6BC3-C987-48FA-A03A-937613BB626F}"/>
              </a:ext>
            </a:extLst>
          </p:cNvPr>
          <p:cNvCxnSpPr>
            <a:cxnSpLocks/>
            <a:stCxn id="35" idx="1"/>
            <a:endCxn id="30" idx="3"/>
          </p:cNvCxnSpPr>
          <p:nvPr/>
        </p:nvCxnSpPr>
        <p:spPr>
          <a:xfrm flipH="1" flipV="1">
            <a:off x="6228184" y="2170105"/>
            <a:ext cx="1080120" cy="394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A15AE90-C370-496E-B2E4-FFD090533F45}"/>
              </a:ext>
            </a:extLst>
          </p:cNvPr>
          <p:cNvCxnSpPr>
            <a:cxnSpLocks/>
            <a:stCxn id="31" idx="1"/>
            <a:endCxn id="23" idx="3"/>
          </p:cNvCxnSpPr>
          <p:nvPr/>
        </p:nvCxnSpPr>
        <p:spPr>
          <a:xfrm flipH="1" flipV="1">
            <a:off x="3419872" y="2170105"/>
            <a:ext cx="1296144" cy="359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AE25E36-6D33-4944-A7A2-A1874C0186E3}"/>
              </a:ext>
            </a:extLst>
          </p:cNvPr>
          <p:cNvSpPr/>
          <p:nvPr/>
        </p:nvSpPr>
        <p:spPr>
          <a:xfrm>
            <a:off x="1907704" y="3358444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7E1A285-2AB1-4EE0-AE41-9137097D4C5F}"/>
              </a:ext>
            </a:extLst>
          </p:cNvPr>
          <p:cNvSpPr/>
          <p:nvPr/>
        </p:nvSpPr>
        <p:spPr>
          <a:xfrm>
            <a:off x="1907704" y="3718346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sp&lt;BBB&gt; pb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F83140A-30E4-4D4D-A27D-87803563FA82}"/>
              </a:ext>
            </a:extLst>
          </p:cNvPr>
          <p:cNvSpPr/>
          <p:nvPr/>
        </p:nvSpPr>
        <p:spPr>
          <a:xfrm>
            <a:off x="1907704" y="4077210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20BF97F-0EF6-43BF-8D89-9981A3202F5E}"/>
              </a:ext>
            </a:extLst>
          </p:cNvPr>
          <p:cNvSpPr txBox="1"/>
          <p:nvPr/>
        </p:nvSpPr>
        <p:spPr>
          <a:xfrm>
            <a:off x="3456421" y="4125308"/>
            <a:ext cx="817853" cy="263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4E183AF-7194-40E5-87B9-E6FB34474BBD}"/>
              </a:ext>
            </a:extLst>
          </p:cNvPr>
          <p:cNvSpPr/>
          <p:nvPr/>
        </p:nvSpPr>
        <p:spPr>
          <a:xfrm>
            <a:off x="323528" y="3769760"/>
            <a:ext cx="792088" cy="2570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2D0A31-63FF-45EF-A92D-6D31AD2854B6}"/>
              </a:ext>
            </a:extLst>
          </p:cNvPr>
          <p:cNvSpPr txBox="1"/>
          <p:nvPr/>
        </p:nvSpPr>
        <p:spPr>
          <a:xfrm>
            <a:off x="395536" y="3491334"/>
            <a:ext cx="437940" cy="263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C3EEBC03-1317-483B-AD9C-AD96FDD0F4DC}"/>
              </a:ext>
            </a:extLst>
          </p:cNvPr>
          <p:cNvCxnSpPr>
            <a:stCxn id="43" idx="3"/>
            <a:endCxn id="39" idx="1"/>
          </p:cNvCxnSpPr>
          <p:nvPr/>
        </p:nvCxnSpPr>
        <p:spPr>
          <a:xfrm flipV="1">
            <a:off x="1115616" y="3538395"/>
            <a:ext cx="792088" cy="359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28A56D6-CDCF-4C4C-BA20-540CF46D35DB}"/>
              </a:ext>
            </a:extLst>
          </p:cNvPr>
          <p:cNvSpPr/>
          <p:nvPr/>
        </p:nvSpPr>
        <p:spPr>
          <a:xfrm>
            <a:off x="4716016" y="3358444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BBB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7FDEA03-1A6E-44EA-B91E-D2D759514259}"/>
              </a:ext>
            </a:extLst>
          </p:cNvPr>
          <p:cNvSpPr/>
          <p:nvPr/>
        </p:nvSpPr>
        <p:spPr>
          <a:xfrm>
            <a:off x="4716016" y="3718346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sp&lt;AAA&gt; pa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08D27E2-2C73-4ED5-83B8-7311AE0B8D90}"/>
              </a:ext>
            </a:extLst>
          </p:cNvPr>
          <p:cNvSpPr/>
          <p:nvPr/>
        </p:nvSpPr>
        <p:spPr>
          <a:xfrm>
            <a:off x="4716016" y="4077210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343D0B03-AFB1-4235-ADC8-C7977C2B3525}"/>
              </a:ext>
            </a:extLst>
          </p:cNvPr>
          <p:cNvCxnSpPr>
            <a:cxnSpLocks/>
            <a:stCxn id="40" idx="3"/>
            <a:endCxn id="46" idx="1"/>
          </p:cNvCxnSpPr>
          <p:nvPr/>
        </p:nvCxnSpPr>
        <p:spPr>
          <a:xfrm flipV="1">
            <a:off x="3419872" y="3538395"/>
            <a:ext cx="1296144" cy="359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9BA644E-5702-4832-81A1-66412F086A81}"/>
              </a:ext>
            </a:extLst>
          </p:cNvPr>
          <p:cNvSpPr txBox="1"/>
          <p:nvPr/>
        </p:nvSpPr>
        <p:spPr>
          <a:xfrm>
            <a:off x="6300192" y="4125308"/>
            <a:ext cx="817853" cy="263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FE01E02-A28D-4DA8-8699-77C750378C82}"/>
              </a:ext>
            </a:extLst>
          </p:cNvPr>
          <p:cNvSpPr/>
          <p:nvPr/>
        </p:nvSpPr>
        <p:spPr>
          <a:xfrm>
            <a:off x="7308304" y="3804427"/>
            <a:ext cx="792088" cy="2570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831A33A-0EA1-45C5-9448-31F3A05A0A19}"/>
              </a:ext>
            </a:extLst>
          </p:cNvPr>
          <p:cNvSpPr txBox="1"/>
          <p:nvPr/>
        </p:nvSpPr>
        <p:spPr>
          <a:xfrm>
            <a:off x="7380312" y="352600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p2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AC2CE4CF-5FEB-4053-A2ED-0004B2E11260}"/>
              </a:ext>
            </a:extLst>
          </p:cNvPr>
          <p:cNvCxnSpPr>
            <a:cxnSpLocks/>
            <a:stCxn id="51" idx="1"/>
            <a:endCxn id="46" idx="3"/>
          </p:cNvCxnSpPr>
          <p:nvPr/>
        </p:nvCxnSpPr>
        <p:spPr>
          <a:xfrm flipH="1" flipV="1">
            <a:off x="6228184" y="3538395"/>
            <a:ext cx="1080120" cy="394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92D7804B-F505-4883-8919-54564856C9BE}"/>
              </a:ext>
            </a:extLst>
          </p:cNvPr>
          <p:cNvCxnSpPr>
            <a:cxnSpLocks/>
            <a:stCxn id="47" idx="1"/>
            <a:endCxn id="39" idx="3"/>
          </p:cNvCxnSpPr>
          <p:nvPr/>
        </p:nvCxnSpPr>
        <p:spPr>
          <a:xfrm flipH="1" flipV="1">
            <a:off x="3419872" y="3538395"/>
            <a:ext cx="1296144" cy="359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15C5BC9F-55DF-4FE0-97D4-DA53B0F923DE}"/>
              </a:ext>
            </a:extLst>
          </p:cNvPr>
          <p:cNvCxnSpPr/>
          <p:nvPr/>
        </p:nvCxnSpPr>
        <p:spPr>
          <a:xfrm flipV="1">
            <a:off x="323528" y="3694801"/>
            <a:ext cx="792088" cy="3600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7495D14-64AE-442F-97D4-1CCCDD65014F}"/>
              </a:ext>
            </a:extLst>
          </p:cNvPr>
          <p:cNvSpPr/>
          <p:nvPr/>
        </p:nvSpPr>
        <p:spPr>
          <a:xfrm>
            <a:off x="1907704" y="4683399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69F5248-3779-4837-A145-C2EA2A885129}"/>
              </a:ext>
            </a:extLst>
          </p:cNvPr>
          <p:cNvSpPr/>
          <p:nvPr/>
        </p:nvSpPr>
        <p:spPr>
          <a:xfrm>
            <a:off x="1907704" y="5043301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sp&lt;BBB&gt; pb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CF72897-DB8D-44EC-8D5C-0236EC0DEE3C}"/>
              </a:ext>
            </a:extLst>
          </p:cNvPr>
          <p:cNvSpPr/>
          <p:nvPr/>
        </p:nvSpPr>
        <p:spPr>
          <a:xfrm>
            <a:off x="1907704" y="5402165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2D1E2AC-5130-4F5A-8570-477405DE07E7}"/>
              </a:ext>
            </a:extLst>
          </p:cNvPr>
          <p:cNvSpPr txBox="1"/>
          <p:nvPr/>
        </p:nvSpPr>
        <p:spPr>
          <a:xfrm>
            <a:off x="3456421" y="5450263"/>
            <a:ext cx="817853" cy="263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C80F4B5-8D83-4049-A09C-8F9F399F37CE}"/>
              </a:ext>
            </a:extLst>
          </p:cNvPr>
          <p:cNvSpPr/>
          <p:nvPr/>
        </p:nvSpPr>
        <p:spPr>
          <a:xfrm>
            <a:off x="323528" y="5094715"/>
            <a:ext cx="792088" cy="2570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38AB42E-E9BD-46D0-9C46-800A58D65BE5}"/>
              </a:ext>
            </a:extLst>
          </p:cNvPr>
          <p:cNvSpPr txBox="1"/>
          <p:nvPr/>
        </p:nvSpPr>
        <p:spPr>
          <a:xfrm>
            <a:off x="395536" y="4816289"/>
            <a:ext cx="437940" cy="263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1ACFB114-7676-4599-9CBC-08E507710D47}"/>
              </a:ext>
            </a:extLst>
          </p:cNvPr>
          <p:cNvCxnSpPr>
            <a:stCxn id="60" idx="3"/>
            <a:endCxn id="56" idx="1"/>
          </p:cNvCxnSpPr>
          <p:nvPr/>
        </p:nvCxnSpPr>
        <p:spPr>
          <a:xfrm flipV="1">
            <a:off x="1115616" y="4863350"/>
            <a:ext cx="792088" cy="359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E0FBAF5-69A1-4C80-9964-CCC5238A9A59}"/>
              </a:ext>
            </a:extLst>
          </p:cNvPr>
          <p:cNvSpPr/>
          <p:nvPr/>
        </p:nvSpPr>
        <p:spPr>
          <a:xfrm>
            <a:off x="4716016" y="4683399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BBB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44AA00D-184F-45BA-95A4-0F85EBB9E90A}"/>
              </a:ext>
            </a:extLst>
          </p:cNvPr>
          <p:cNvSpPr/>
          <p:nvPr/>
        </p:nvSpPr>
        <p:spPr>
          <a:xfrm>
            <a:off x="4716016" y="5043301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sp&lt;AAA&gt; pa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9B2D742-7CB3-4564-8712-559D32680466}"/>
              </a:ext>
            </a:extLst>
          </p:cNvPr>
          <p:cNvSpPr/>
          <p:nvPr/>
        </p:nvSpPr>
        <p:spPr>
          <a:xfrm>
            <a:off x="4716016" y="5402165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2CAD6DCB-A739-40EC-829B-8A971746CF5B}"/>
              </a:ext>
            </a:extLst>
          </p:cNvPr>
          <p:cNvCxnSpPr>
            <a:cxnSpLocks/>
            <a:stCxn id="57" idx="3"/>
            <a:endCxn id="63" idx="1"/>
          </p:cNvCxnSpPr>
          <p:nvPr/>
        </p:nvCxnSpPr>
        <p:spPr>
          <a:xfrm flipV="1">
            <a:off x="3419872" y="4863350"/>
            <a:ext cx="1296144" cy="359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C357AD7-9BA4-4D7B-A515-F5EE4525A825}"/>
              </a:ext>
            </a:extLst>
          </p:cNvPr>
          <p:cNvSpPr txBox="1"/>
          <p:nvPr/>
        </p:nvSpPr>
        <p:spPr>
          <a:xfrm>
            <a:off x="6300192" y="5450263"/>
            <a:ext cx="817853" cy="263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A639BFE-D76F-425B-894A-395CCAB6324D}"/>
              </a:ext>
            </a:extLst>
          </p:cNvPr>
          <p:cNvSpPr/>
          <p:nvPr/>
        </p:nvSpPr>
        <p:spPr>
          <a:xfrm>
            <a:off x="7308304" y="5129382"/>
            <a:ext cx="792088" cy="2570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F3FD14A-956E-4691-885B-A349DB053796}"/>
              </a:ext>
            </a:extLst>
          </p:cNvPr>
          <p:cNvSpPr txBox="1"/>
          <p:nvPr/>
        </p:nvSpPr>
        <p:spPr>
          <a:xfrm>
            <a:off x="7380312" y="485095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p2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CEE576EC-4C40-405E-AB0A-6C253FF802D0}"/>
              </a:ext>
            </a:extLst>
          </p:cNvPr>
          <p:cNvCxnSpPr>
            <a:cxnSpLocks/>
            <a:stCxn id="68" idx="1"/>
            <a:endCxn id="63" idx="3"/>
          </p:cNvCxnSpPr>
          <p:nvPr/>
        </p:nvCxnSpPr>
        <p:spPr>
          <a:xfrm flipH="1" flipV="1">
            <a:off x="6228184" y="4863350"/>
            <a:ext cx="1080120" cy="394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51C17778-D73D-4D16-A463-92B904AA48BC}"/>
              </a:ext>
            </a:extLst>
          </p:cNvPr>
          <p:cNvCxnSpPr>
            <a:cxnSpLocks/>
            <a:stCxn id="64" idx="1"/>
            <a:endCxn id="56" idx="3"/>
          </p:cNvCxnSpPr>
          <p:nvPr/>
        </p:nvCxnSpPr>
        <p:spPr>
          <a:xfrm flipH="1" flipV="1">
            <a:off x="3419872" y="4863350"/>
            <a:ext cx="1296144" cy="359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043C19A4-8C88-4761-BFCC-69386956E076}"/>
              </a:ext>
            </a:extLst>
          </p:cNvPr>
          <p:cNvCxnSpPr/>
          <p:nvPr/>
        </p:nvCxnSpPr>
        <p:spPr>
          <a:xfrm flipV="1">
            <a:off x="323528" y="5019756"/>
            <a:ext cx="792088" cy="3600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6144E767-AF9A-4BA0-BDD4-778D88DCA0F3}"/>
              </a:ext>
            </a:extLst>
          </p:cNvPr>
          <p:cNvCxnSpPr/>
          <p:nvPr/>
        </p:nvCxnSpPr>
        <p:spPr>
          <a:xfrm flipV="1">
            <a:off x="7308304" y="5065991"/>
            <a:ext cx="792088" cy="3600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3551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B96DB-B73D-43E9-B4CF-99D4B592CD53}"/>
              </a:ext>
            </a:extLst>
          </p:cNvPr>
          <p:cNvSpPr/>
          <p:nvPr/>
        </p:nvSpPr>
        <p:spPr>
          <a:xfrm>
            <a:off x="3419872" y="1558106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FC8663-2821-4F6B-9535-0B43C0F380C1}"/>
              </a:ext>
            </a:extLst>
          </p:cNvPr>
          <p:cNvSpPr/>
          <p:nvPr/>
        </p:nvSpPr>
        <p:spPr>
          <a:xfrm>
            <a:off x="3419872" y="1918008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818CEE8-0F5F-4F99-8B87-C1319CA29745}"/>
              </a:ext>
            </a:extLst>
          </p:cNvPr>
          <p:cNvSpPr/>
          <p:nvPr/>
        </p:nvSpPr>
        <p:spPr>
          <a:xfrm>
            <a:off x="3419872" y="2276872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foo()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1A37EF2-6941-4774-8C9F-6688C3029629}"/>
              </a:ext>
            </a:extLst>
          </p:cNvPr>
          <p:cNvSpPr/>
          <p:nvPr/>
        </p:nvSpPr>
        <p:spPr>
          <a:xfrm>
            <a:off x="611560" y="622002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69C2370-0008-4591-9AF4-DDD6AAD70290}"/>
              </a:ext>
            </a:extLst>
          </p:cNvPr>
          <p:cNvSpPr/>
          <p:nvPr/>
        </p:nvSpPr>
        <p:spPr>
          <a:xfrm>
            <a:off x="611560" y="981904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m_ptr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327583B-8DE3-448E-BED9-00A83122ABCB}"/>
              </a:ext>
            </a:extLst>
          </p:cNvPr>
          <p:cNvCxnSpPr>
            <a:stCxn id="75" idx="3"/>
            <a:endCxn id="4" idx="1"/>
          </p:cNvCxnSpPr>
          <p:nvPr/>
        </p:nvCxnSpPr>
        <p:spPr>
          <a:xfrm>
            <a:off x="2123728" y="1161855"/>
            <a:ext cx="1296144" cy="576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6EAE50C-707B-4491-BB38-80273643EEC8}"/>
              </a:ext>
            </a:extLst>
          </p:cNvPr>
          <p:cNvSpPr/>
          <p:nvPr/>
        </p:nvSpPr>
        <p:spPr>
          <a:xfrm>
            <a:off x="3419872" y="138075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RefBase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C7DB1BD8-7AA3-4F5B-A179-7F58C058BB83}"/>
              </a:ext>
            </a:extLst>
          </p:cNvPr>
          <p:cNvSpPr/>
          <p:nvPr/>
        </p:nvSpPr>
        <p:spPr>
          <a:xfrm>
            <a:off x="3419872" y="497977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AF2481FF-F861-4198-AE08-E631D5F06624}"/>
              </a:ext>
            </a:extLst>
          </p:cNvPr>
          <p:cNvSpPr/>
          <p:nvPr/>
        </p:nvSpPr>
        <p:spPr>
          <a:xfrm>
            <a:off x="3419872" y="856841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B1843D7F-3B64-41F5-9A09-D4F2F36EB226}"/>
              </a:ext>
            </a:extLst>
          </p:cNvPr>
          <p:cNvCxnSpPr>
            <a:cxnSpLocks/>
            <a:stCxn id="4" idx="0"/>
            <a:endCxn id="79" idx="2"/>
          </p:cNvCxnSpPr>
          <p:nvPr/>
        </p:nvCxnSpPr>
        <p:spPr>
          <a:xfrm flipV="1">
            <a:off x="4175956" y="1216743"/>
            <a:ext cx="0" cy="341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2A82CFC4-067E-4270-8EE2-71C254820BFD}"/>
              </a:ext>
            </a:extLst>
          </p:cNvPr>
          <p:cNvSpPr/>
          <p:nvPr/>
        </p:nvSpPr>
        <p:spPr>
          <a:xfrm>
            <a:off x="3419872" y="4568823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46B638F-C318-472E-B942-B7CC3E565D90}"/>
              </a:ext>
            </a:extLst>
          </p:cNvPr>
          <p:cNvSpPr/>
          <p:nvPr/>
        </p:nvSpPr>
        <p:spPr>
          <a:xfrm>
            <a:off x="3419872" y="4928725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3814DAE6-AEF0-4F6E-A314-B9C49904BDE5}"/>
              </a:ext>
            </a:extLst>
          </p:cNvPr>
          <p:cNvSpPr/>
          <p:nvPr/>
        </p:nvSpPr>
        <p:spPr>
          <a:xfrm>
            <a:off x="3419872" y="5287589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foo()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D7486F71-1A46-4C43-9FD4-120033A94C2D}"/>
              </a:ext>
            </a:extLst>
          </p:cNvPr>
          <p:cNvSpPr/>
          <p:nvPr/>
        </p:nvSpPr>
        <p:spPr>
          <a:xfrm>
            <a:off x="611560" y="3632719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F536A3C3-145E-4097-8EE8-9B3A0207AF5D}"/>
              </a:ext>
            </a:extLst>
          </p:cNvPr>
          <p:cNvSpPr/>
          <p:nvPr/>
        </p:nvSpPr>
        <p:spPr>
          <a:xfrm>
            <a:off x="611560" y="3992621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m_ptr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11EC9147-7246-44DC-9DEC-D079ACD442E0}"/>
              </a:ext>
            </a:extLst>
          </p:cNvPr>
          <p:cNvCxnSpPr>
            <a:stCxn id="85" idx="3"/>
            <a:endCxn id="81" idx="1"/>
          </p:cNvCxnSpPr>
          <p:nvPr/>
        </p:nvCxnSpPr>
        <p:spPr>
          <a:xfrm>
            <a:off x="2123728" y="4172572"/>
            <a:ext cx="1296144" cy="576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7A8FD91-EFA4-48E2-8C62-ABA3B512F97E}"/>
              </a:ext>
            </a:extLst>
          </p:cNvPr>
          <p:cNvSpPr/>
          <p:nvPr/>
        </p:nvSpPr>
        <p:spPr>
          <a:xfrm>
            <a:off x="3419872" y="3148792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RefBase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BA03A4E-B5B3-4492-8CA6-E4E6EC9A0C4C}"/>
              </a:ext>
            </a:extLst>
          </p:cNvPr>
          <p:cNvSpPr/>
          <p:nvPr/>
        </p:nvSpPr>
        <p:spPr>
          <a:xfrm>
            <a:off x="3419872" y="3508694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CC940173-547A-40FA-A877-D5FDFE2DFE46}"/>
              </a:ext>
            </a:extLst>
          </p:cNvPr>
          <p:cNvSpPr/>
          <p:nvPr/>
        </p:nvSpPr>
        <p:spPr>
          <a:xfrm>
            <a:off x="3419872" y="3867558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13BA1F51-06D9-45B6-B8ED-E6475BD978DA}"/>
              </a:ext>
            </a:extLst>
          </p:cNvPr>
          <p:cNvCxnSpPr>
            <a:cxnSpLocks/>
            <a:stCxn id="81" idx="0"/>
            <a:endCxn id="89" idx="2"/>
          </p:cNvCxnSpPr>
          <p:nvPr/>
        </p:nvCxnSpPr>
        <p:spPr>
          <a:xfrm flipV="1">
            <a:off x="4175956" y="4227460"/>
            <a:ext cx="0" cy="341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ADA6AE60-8468-41C2-B783-EB3C0FD8CE2D}"/>
              </a:ext>
            </a:extLst>
          </p:cNvPr>
          <p:cNvSpPr/>
          <p:nvPr/>
        </p:nvSpPr>
        <p:spPr>
          <a:xfrm>
            <a:off x="611560" y="4348950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m_refs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7827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59678A-17E7-4895-BDA6-D8E89AB4A2F4}"/>
              </a:ext>
            </a:extLst>
          </p:cNvPr>
          <p:cNvSpPr txBox="1"/>
          <p:nvPr/>
        </p:nvSpPr>
        <p:spPr>
          <a:xfrm>
            <a:off x="683568" y="332656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Strong Pointer 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1F0272-AF1B-4874-9C8A-AA1AF1EFCD8B}"/>
              </a:ext>
            </a:extLst>
          </p:cNvPr>
          <p:cNvSpPr txBox="1"/>
          <p:nvPr/>
        </p:nvSpPr>
        <p:spPr>
          <a:xfrm>
            <a:off x="4716016" y="345386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Weak Pointer 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65AB310-D525-4129-A6A0-7F8CAF934127}"/>
              </a:ext>
            </a:extLst>
          </p:cNvPr>
          <p:cNvSpPr txBox="1"/>
          <p:nvPr/>
        </p:nvSpPr>
        <p:spPr>
          <a:xfrm>
            <a:off x="683567" y="1196752"/>
            <a:ext cx="27334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int data;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int *p = &amp;data;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*p = 10;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C0A72EC-F15D-425E-9861-2E4026A3E5AF}"/>
              </a:ext>
            </a:extLst>
          </p:cNvPr>
          <p:cNvSpPr txBox="1"/>
          <p:nvPr/>
        </p:nvSpPr>
        <p:spPr>
          <a:xfrm>
            <a:off x="4750087" y="1196751"/>
            <a:ext cx="29033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int data;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void *p = &amp;data;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*p = 10; // x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A8A402A-D830-4CC9-BB97-8D8F6CDAAA9A}"/>
              </a:ext>
            </a:extLst>
          </p:cNvPr>
          <p:cNvSpPr txBox="1"/>
          <p:nvPr/>
        </p:nvSpPr>
        <p:spPr>
          <a:xfrm>
            <a:off x="683567" y="2924944"/>
            <a:ext cx="34131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sp&lt;AAA&gt; pa=new AAA;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pa-&gt;foo();</a:t>
            </a:r>
          </a:p>
          <a:p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07E245-C9D1-4FF4-84DD-807BF620E577}"/>
              </a:ext>
            </a:extLst>
          </p:cNvPr>
          <p:cNvSpPr txBox="1"/>
          <p:nvPr/>
        </p:nvSpPr>
        <p:spPr>
          <a:xfrm>
            <a:off x="4860032" y="2924943"/>
            <a:ext cx="34131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wp&lt;AAA&gt; pa=new AAA;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pa-&gt;foo(); // X</a:t>
            </a:r>
          </a:p>
          <a:p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8546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59678A-17E7-4895-BDA6-D8E89AB4A2F4}"/>
              </a:ext>
            </a:extLst>
          </p:cNvPr>
          <p:cNvSpPr txBox="1"/>
          <p:nvPr/>
        </p:nvSpPr>
        <p:spPr>
          <a:xfrm>
            <a:off x="683568" y="332656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Strong Pointer 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1F0272-AF1B-4874-9C8A-AA1AF1EFCD8B}"/>
              </a:ext>
            </a:extLst>
          </p:cNvPr>
          <p:cNvSpPr txBox="1"/>
          <p:nvPr/>
        </p:nvSpPr>
        <p:spPr>
          <a:xfrm>
            <a:off x="4716016" y="345386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Weak Pointer 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65AB310-D525-4129-A6A0-7F8CAF934127}"/>
              </a:ext>
            </a:extLst>
          </p:cNvPr>
          <p:cNvSpPr txBox="1"/>
          <p:nvPr/>
        </p:nvSpPr>
        <p:spPr>
          <a:xfrm>
            <a:off x="683567" y="1196752"/>
            <a:ext cx="27334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int data;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int *p = &amp;data;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*p = 10;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C0A72EC-F15D-425E-9861-2E4026A3E5AF}"/>
              </a:ext>
            </a:extLst>
          </p:cNvPr>
          <p:cNvSpPr txBox="1"/>
          <p:nvPr/>
        </p:nvSpPr>
        <p:spPr>
          <a:xfrm>
            <a:off x="4750087" y="1196751"/>
            <a:ext cx="29033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int data;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void *p = &amp;data;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*(int*)p = 10; 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A8A402A-D830-4CC9-BB97-8D8F6CDAAA9A}"/>
              </a:ext>
            </a:extLst>
          </p:cNvPr>
          <p:cNvSpPr txBox="1"/>
          <p:nvPr/>
        </p:nvSpPr>
        <p:spPr>
          <a:xfrm>
            <a:off x="683567" y="2924944"/>
            <a:ext cx="34131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sp&lt;AAA&gt; pa=new AAA;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pa-&gt;foo();</a:t>
            </a:r>
          </a:p>
          <a:p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07E245-C9D1-4FF4-84DD-807BF620E577}"/>
              </a:ext>
            </a:extLst>
          </p:cNvPr>
          <p:cNvSpPr txBox="1"/>
          <p:nvPr/>
        </p:nvSpPr>
        <p:spPr>
          <a:xfrm>
            <a:off x="4860032" y="2924943"/>
            <a:ext cx="35830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wp&lt;AAA&gt; pa=new AAA;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pa.promote()-&gt;foo();</a:t>
            </a:r>
          </a:p>
          <a:p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6707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59678A-17E7-4895-BDA6-D8E89AB4A2F4}"/>
              </a:ext>
            </a:extLst>
          </p:cNvPr>
          <p:cNvSpPr txBox="1"/>
          <p:nvPr/>
        </p:nvSpPr>
        <p:spPr>
          <a:xfrm>
            <a:off x="683568" y="332656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Strong Pointer 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1F0272-AF1B-4874-9C8A-AA1AF1EFCD8B}"/>
              </a:ext>
            </a:extLst>
          </p:cNvPr>
          <p:cNvSpPr txBox="1"/>
          <p:nvPr/>
        </p:nvSpPr>
        <p:spPr>
          <a:xfrm>
            <a:off x="4716016" y="345386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Weak Pointer 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65AB310-D525-4129-A6A0-7F8CAF934127}"/>
              </a:ext>
            </a:extLst>
          </p:cNvPr>
          <p:cNvSpPr txBox="1"/>
          <p:nvPr/>
        </p:nvSpPr>
        <p:spPr>
          <a:xfrm>
            <a:off x="683567" y="1196752"/>
            <a:ext cx="27334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int data;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int *p = &amp;data;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*p = 10;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C0A72EC-F15D-425E-9861-2E4026A3E5AF}"/>
              </a:ext>
            </a:extLst>
          </p:cNvPr>
          <p:cNvSpPr txBox="1"/>
          <p:nvPr/>
        </p:nvSpPr>
        <p:spPr>
          <a:xfrm>
            <a:off x="4750087" y="1196751"/>
            <a:ext cx="29033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int data;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void *p = &amp;data;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*(int*)p = 10; 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94904E-8723-4EF7-BFB7-FCC9A2C85FB3}"/>
              </a:ext>
            </a:extLst>
          </p:cNvPr>
          <p:cNvSpPr txBox="1"/>
          <p:nvPr/>
        </p:nvSpPr>
        <p:spPr>
          <a:xfrm>
            <a:off x="2176255" y="4653136"/>
            <a:ext cx="37529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sp&lt;AAA&gt; p1 = new AAA;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wp&lt;AAA&gt; p2 = p1;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DB75F8-6B1C-4F77-946C-E2F260EC15D3}"/>
              </a:ext>
            </a:extLst>
          </p:cNvPr>
          <p:cNvSpPr txBox="1"/>
          <p:nvPr/>
        </p:nvSpPr>
        <p:spPr>
          <a:xfrm>
            <a:off x="2159868" y="3050376"/>
            <a:ext cx="29033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int data;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int *p1 = &amp;data;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void *p2 = p1;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9847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59678A-17E7-4895-BDA6-D8E89AB4A2F4}"/>
              </a:ext>
            </a:extLst>
          </p:cNvPr>
          <p:cNvSpPr txBox="1"/>
          <p:nvPr/>
        </p:nvSpPr>
        <p:spPr>
          <a:xfrm>
            <a:off x="683568" y="332656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Strong Pointer 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1F0272-AF1B-4874-9C8A-AA1AF1EFCD8B}"/>
              </a:ext>
            </a:extLst>
          </p:cNvPr>
          <p:cNvSpPr txBox="1"/>
          <p:nvPr/>
        </p:nvSpPr>
        <p:spPr>
          <a:xfrm>
            <a:off x="4716016" y="345386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Weak Pointer 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65AB310-D525-4129-A6A0-7F8CAF934127}"/>
              </a:ext>
            </a:extLst>
          </p:cNvPr>
          <p:cNvSpPr txBox="1"/>
          <p:nvPr/>
        </p:nvSpPr>
        <p:spPr>
          <a:xfrm>
            <a:off x="683567" y="1196752"/>
            <a:ext cx="27334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int data;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int *p = &amp;data;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*p = 10;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C0A72EC-F15D-425E-9861-2E4026A3E5AF}"/>
              </a:ext>
            </a:extLst>
          </p:cNvPr>
          <p:cNvSpPr txBox="1"/>
          <p:nvPr/>
        </p:nvSpPr>
        <p:spPr>
          <a:xfrm>
            <a:off x="4750087" y="1196751"/>
            <a:ext cx="29033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int data;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void *p = &amp;data;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*(int*)p = 10; 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94904E-8723-4EF7-BFB7-FCC9A2C85FB3}"/>
              </a:ext>
            </a:extLst>
          </p:cNvPr>
          <p:cNvSpPr txBox="1"/>
          <p:nvPr/>
        </p:nvSpPr>
        <p:spPr>
          <a:xfrm>
            <a:off x="2176255" y="4653136"/>
            <a:ext cx="46025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wp&lt;AAA&gt; p1 = new AAA;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sp&lt;AAA&gt; p2 = p1.promote();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DB75F8-6B1C-4F77-946C-E2F260EC15D3}"/>
              </a:ext>
            </a:extLst>
          </p:cNvPr>
          <p:cNvSpPr txBox="1"/>
          <p:nvPr/>
        </p:nvSpPr>
        <p:spPr>
          <a:xfrm>
            <a:off x="2159868" y="3050376"/>
            <a:ext cx="34131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int data;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void *p1 = &amp;data;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int *p2 = (int*)p1;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909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BE5B5B0-BD59-403A-AC0C-0B59C3A7717E}"/>
              </a:ext>
            </a:extLst>
          </p:cNvPr>
          <p:cNvCxnSpPr>
            <a:cxnSpLocks/>
          </p:cNvCxnSpPr>
          <p:nvPr/>
        </p:nvCxnSpPr>
        <p:spPr>
          <a:xfrm>
            <a:off x="6444208" y="692696"/>
            <a:ext cx="0" cy="3744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C53D4CE-5DA2-46C7-83BD-EF95372BE048}"/>
              </a:ext>
            </a:extLst>
          </p:cNvPr>
          <p:cNvSpPr txBox="1"/>
          <p:nvPr/>
        </p:nvSpPr>
        <p:spPr>
          <a:xfrm>
            <a:off x="5465414" y="188640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servicemanager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F77B281-4FE1-481D-B910-9A15885E2C2A}"/>
              </a:ext>
            </a:extLst>
          </p:cNvPr>
          <p:cNvSpPr/>
          <p:nvPr/>
        </p:nvSpPr>
        <p:spPr>
          <a:xfrm>
            <a:off x="6084176" y="4869160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752412-A694-4244-8C1F-3D0A4CD98AC2}"/>
              </a:ext>
            </a:extLst>
          </p:cNvPr>
          <p:cNvSpPr txBox="1"/>
          <p:nvPr/>
        </p:nvSpPr>
        <p:spPr>
          <a:xfrm>
            <a:off x="6113776" y="448251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F58A526-5069-4353-9E81-9CB4CBD0D408}"/>
              </a:ext>
            </a:extLst>
          </p:cNvPr>
          <p:cNvSpPr/>
          <p:nvPr/>
        </p:nvSpPr>
        <p:spPr>
          <a:xfrm>
            <a:off x="5105383" y="5589240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40AF6E-7C3E-4C61-B775-C25101CF71F8}"/>
              </a:ext>
            </a:extLst>
          </p:cNvPr>
          <p:cNvSpPr txBox="1"/>
          <p:nvPr/>
        </p:nvSpPr>
        <p:spPr>
          <a:xfrm>
            <a:off x="5134983" y="520259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73C84AB-2F20-4281-AD1E-9270B3924F0C}"/>
              </a:ext>
            </a:extLst>
          </p:cNvPr>
          <p:cNvCxnSpPr>
            <a:stCxn id="8" idx="2"/>
            <a:endCxn id="11" idx="2"/>
          </p:cNvCxnSpPr>
          <p:nvPr/>
        </p:nvCxnSpPr>
        <p:spPr>
          <a:xfrm flipH="1">
            <a:off x="5480591" y="5238492"/>
            <a:ext cx="963616" cy="33343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343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B96DB-B73D-43E9-B4CF-99D4B592CD53}"/>
              </a:ext>
            </a:extLst>
          </p:cNvPr>
          <p:cNvSpPr/>
          <p:nvPr/>
        </p:nvSpPr>
        <p:spPr>
          <a:xfrm>
            <a:off x="1907704" y="622140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FC8663-2821-4F6B-9535-0B43C0F380C1}"/>
              </a:ext>
            </a:extLst>
          </p:cNvPr>
          <p:cNvSpPr/>
          <p:nvPr/>
        </p:nvSpPr>
        <p:spPr>
          <a:xfrm>
            <a:off x="1907704" y="982042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wp&lt;BBB&gt; pb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818CEE8-0F5F-4F99-8B87-C1319CA29745}"/>
              </a:ext>
            </a:extLst>
          </p:cNvPr>
          <p:cNvSpPr/>
          <p:nvPr/>
        </p:nvSpPr>
        <p:spPr>
          <a:xfrm>
            <a:off x="1907704" y="1340906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AE7DCF-32C7-4BAA-AEE5-9CBF02888182}"/>
              </a:ext>
            </a:extLst>
          </p:cNvPr>
          <p:cNvSpPr txBox="1"/>
          <p:nvPr/>
        </p:nvSpPr>
        <p:spPr>
          <a:xfrm>
            <a:off x="3456421" y="1389004"/>
            <a:ext cx="817853" cy="263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6854ADA-5AD3-4582-B1AA-C248A120322F}"/>
              </a:ext>
            </a:extLst>
          </p:cNvPr>
          <p:cNvSpPr/>
          <p:nvPr/>
        </p:nvSpPr>
        <p:spPr>
          <a:xfrm>
            <a:off x="323528" y="1033456"/>
            <a:ext cx="792088" cy="2570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107E02-71E6-45A2-9C94-4B5EF831A883}"/>
              </a:ext>
            </a:extLst>
          </p:cNvPr>
          <p:cNvSpPr txBox="1"/>
          <p:nvPr/>
        </p:nvSpPr>
        <p:spPr>
          <a:xfrm>
            <a:off x="395536" y="755030"/>
            <a:ext cx="437940" cy="263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C5AF0E9-D0C4-42FC-AAD7-BE986EEE72C5}"/>
              </a:ext>
            </a:extLst>
          </p:cNvPr>
          <p:cNvCxnSpPr>
            <a:stCxn id="18" idx="3"/>
            <a:endCxn id="4" idx="1"/>
          </p:cNvCxnSpPr>
          <p:nvPr/>
        </p:nvCxnSpPr>
        <p:spPr>
          <a:xfrm flipV="1">
            <a:off x="1115616" y="802091"/>
            <a:ext cx="792088" cy="359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61C64A-C870-4B63-9DBE-D714D0D0B86F}"/>
              </a:ext>
            </a:extLst>
          </p:cNvPr>
          <p:cNvSpPr/>
          <p:nvPr/>
        </p:nvSpPr>
        <p:spPr>
          <a:xfrm>
            <a:off x="4716016" y="622140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BBB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0D04D59-C244-453C-B098-DF5259341F81}"/>
              </a:ext>
            </a:extLst>
          </p:cNvPr>
          <p:cNvSpPr/>
          <p:nvPr/>
        </p:nvSpPr>
        <p:spPr>
          <a:xfrm>
            <a:off x="4716016" y="982042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82A1173-3770-41C8-A5B8-AD31E7F0A7DB}"/>
              </a:ext>
            </a:extLst>
          </p:cNvPr>
          <p:cNvSpPr/>
          <p:nvPr/>
        </p:nvSpPr>
        <p:spPr>
          <a:xfrm>
            <a:off x="4716016" y="1340906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0E0DA1A-EE6F-4D85-9553-D283AE57F352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3419872" y="802091"/>
            <a:ext cx="1296144" cy="359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99C3115-B995-4DED-8EA7-39398E64F36B}"/>
              </a:ext>
            </a:extLst>
          </p:cNvPr>
          <p:cNvSpPr txBox="1"/>
          <p:nvPr/>
        </p:nvSpPr>
        <p:spPr>
          <a:xfrm>
            <a:off x="6300192" y="1389004"/>
            <a:ext cx="817853" cy="263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C64ADDF-DF83-40E1-B577-D5EAE2F78909}"/>
              </a:ext>
            </a:extLst>
          </p:cNvPr>
          <p:cNvSpPr/>
          <p:nvPr/>
        </p:nvSpPr>
        <p:spPr>
          <a:xfrm>
            <a:off x="1907704" y="1990154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14BD161-9904-403A-A1D1-4936C00D1874}"/>
              </a:ext>
            </a:extLst>
          </p:cNvPr>
          <p:cNvSpPr/>
          <p:nvPr/>
        </p:nvSpPr>
        <p:spPr>
          <a:xfrm>
            <a:off x="1907704" y="2350056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wp&lt;BBB&gt; pb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AE34CEC-F706-44AD-A8EC-59612314500A}"/>
              </a:ext>
            </a:extLst>
          </p:cNvPr>
          <p:cNvSpPr/>
          <p:nvPr/>
        </p:nvSpPr>
        <p:spPr>
          <a:xfrm>
            <a:off x="1907704" y="2708920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E8743D6-13B0-4F0D-8D73-0DA2ACE77455}"/>
              </a:ext>
            </a:extLst>
          </p:cNvPr>
          <p:cNvSpPr txBox="1"/>
          <p:nvPr/>
        </p:nvSpPr>
        <p:spPr>
          <a:xfrm>
            <a:off x="3456421" y="2757018"/>
            <a:ext cx="817853" cy="263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A7CC47D-F871-4889-B7AC-E00CA6A54E77}"/>
              </a:ext>
            </a:extLst>
          </p:cNvPr>
          <p:cNvSpPr/>
          <p:nvPr/>
        </p:nvSpPr>
        <p:spPr>
          <a:xfrm>
            <a:off x="323528" y="2401470"/>
            <a:ext cx="792088" cy="2570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E96328-D380-475B-84A5-B3CAB6ADE609}"/>
              </a:ext>
            </a:extLst>
          </p:cNvPr>
          <p:cNvSpPr txBox="1"/>
          <p:nvPr/>
        </p:nvSpPr>
        <p:spPr>
          <a:xfrm>
            <a:off x="395536" y="2123044"/>
            <a:ext cx="437940" cy="263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3780E45-672D-4834-9A42-D3AEAD9A8129}"/>
              </a:ext>
            </a:extLst>
          </p:cNvPr>
          <p:cNvCxnSpPr>
            <a:stCxn id="27" idx="3"/>
            <a:endCxn id="23" idx="1"/>
          </p:cNvCxnSpPr>
          <p:nvPr/>
        </p:nvCxnSpPr>
        <p:spPr>
          <a:xfrm flipV="1">
            <a:off x="1115616" y="2170105"/>
            <a:ext cx="792088" cy="359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7025D11-0EF1-4D62-81B7-2632F4BCC711}"/>
              </a:ext>
            </a:extLst>
          </p:cNvPr>
          <p:cNvSpPr/>
          <p:nvPr/>
        </p:nvSpPr>
        <p:spPr>
          <a:xfrm>
            <a:off x="4716016" y="1990154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BBB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A741A3D-9608-467F-8D61-7A041D636B3C}"/>
              </a:ext>
            </a:extLst>
          </p:cNvPr>
          <p:cNvSpPr/>
          <p:nvPr/>
        </p:nvSpPr>
        <p:spPr>
          <a:xfrm>
            <a:off x="4716016" y="2350056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wp&lt;AAA&gt; pa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74E013-9575-43CE-B862-025236D8CAF9}"/>
              </a:ext>
            </a:extLst>
          </p:cNvPr>
          <p:cNvSpPr/>
          <p:nvPr/>
        </p:nvSpPr>
        <p:spPr>
          <a:xfrm>
            <a:off x="4716016" y="2708920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06C3254-2250-4089-95E0-C6A31DED0DA5}"/>
              </a:ext>
            </a:extLst>
          </p:cNvPr>
          <p:cNvCxnSpPr>
            <a:cxnSpLocks/>
            <a:stCxn id="24" idx="3"/>
            <a:endCxn id="30" idx="1"/>
          </p:cNvCxnSpPr>
          <p:nvPr/>
        </p:nvCxnSpPr>
        <p:spPr>
          <a:xfrm flipV="1">
            <a:off x="3419872" y="2170105"/>
            <a:ext cx="1296144" cy="359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F801AC9-4ED1-4B7C-92C7-4006A6537DDC}"/>
              </a:ext>
            </a:extLst>
          </p:cNvPr>
          <p:cNvSpPr txBox="1"/>
          <p:nvPr/>
        </p:nvSpPr>
        <p:spPr>
          <a:xfrm>
            <a:off x="6300192" y="2757018"/>
            <a:ext cx="817853" cy="263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9871D7C-0838-4E93-9D64-C3CBAE5AA4AA}"/>
              </a:ext>
            </a:extLst>
          </p:cNvPr>
          <p:cNvSpPr/>
          <p:nvPr/>
        </p:nvSpPr>
        <p:spPr>
          <a:xfrm>
            <a:off x="7308304" y="2436137"/>
            <a:ext cx="792088" cy="2570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DB741EC-7B60-45AD-9764-F2A55FD1679E}"/>
              </a:ext>
            </a:extLst>
          </p:cNvPr>
          <p:cNvSpPr txBox="1"/>
          <p:nvPr/>
        </p:nvSpPr>
        <p:spPr>
          <a:xfrm>
            <a:off x="7380312" y="215771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p2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1CA6BC3-C987-48FA-A03A-937613BB626F}"/>
              </a:ext>
            </a:extLst>
          </p:cNvPr>
          <p:cNvCxnSpPr>
            <a:cxnSpLocks/>
            <a:stCxn id="35" idx="1"/>
            <a:endCxn id="30" idx="3"/>
          </p:cNvCxnSpPr>
          <p:nvPr/>
        </p:nvCxnSpPr>
        <p:spPr>
          <a:xfrm flipH="1" flipV="1">
            <a:off x="6228184" y="2170105"/>
            <a:ext cx="1080120" cy="394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A15AE90-C370-496E-B2E4-FFD090533F45}"/>
              </a:ext>
            </a:extLst>
          </p:cNvPr>
          <p:cNvCxnSpPr>
            <a:cxnSpLocks/>
            <a:stCxn id="31" idx="1"/>
            <a:endCxn id="23" idx="3"/>
          </p:cNvCxnSpPr>
          <p:nvPr/>
        </p:nvCxnSpPr>
        <p:spPr>
          <a:xfrm flipH="1" flipV="1">
            <a:off x="3419872" y="2170105"/>
            <a:ext cx="1296144" cy="359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AE25E36-6D33-4944-A7A2-A1874C0186E3}"/>
              </a:ext>
            </a:extLst>
          </p:cNvPr>
          <p:cNvSpPr/>
          <p:nvPr/>
        </p:nvSpPr>
        <p:spPr>
          <a:xfrm>
            <a:off x="1907704" y="3358444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7E1A285-2AB1-4EE0-AE41-9137097D4C5F}"/>
              </a:ext>
            </a:extLst>
          </p:cNvPr>
          <p:cNvSpPr/>
          <p:nvPr/>
        </p:nvSpPr>
        <p:spPr>
          <a:xfrm>
            <a:off x="1907704" y="3718346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wp&lt;BBB&gt; pb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F83140A-30E4-4D4D-A27D-87803563FA82}"/>
              </a:ext>
            </a:extLst>
          </p:cNvPr>
          <p:cNvSpPr/>
          <p:nvPr/>
        </p:nvSpPr>
        <p:spPr>
          <a:xfrm>
            <a:off x="1907704" y="4077210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20BF97F-0EF6-43BF-8D89-9981A3202F5E}"/>
              </a:ext>
            </a:extLst>
          </p:cNvPr>
          <p:cNvSpPr txBox="1"/>
          <p:nvPr/>
        </p:nvSpPr>
        <p:spPr>
          <a:xfrm>
            <a:off x="3456421" y="4125308"/>
            <a:ext cx="817853" cy="263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4E183AF-7194-40E5-87B9-E6FB34474BBD}"/>
              </a:ext>
            </a:extLst>
          </p:cNvPr>
          <p:cNvSpPr/>
          <p:nvPr/>
        </p:nvSpPr>
        <p:spPr>
          <a:xfrm>
            <a:off x="323528" y="3769760"/>
            <a:ext cx="792088" cy="2570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2D0A31-63FF-45EF-A92D-6D31AD2854B6}"/>
              </a:ext>
            </a:extLst>
          </p:cNvPr>
          <p:cNvSpPr txBox="1"/>
          <p:nvPr/>
        </p:nvSpPr>
        <p:spPr>
          <a:xfrm>
            <a:off x="395536" y="3491334"/>
            <a:ext cx="437940" cy="263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C3EEBC03-1317-483B-AD9C-AD96FDD0F4DC}"/>
              </a:ext>
            </a:extLst>
          </p:cNvPr>
          <p:cNvCxnSpPr>
            <a:stCxn id="43" idx="3"/>
            <a:endCxn id="39" idx="1"/>
          </p:cNvCxnSpPr>
          <p:nvPr/>
        </p:nvCxnSpPr>
        <p:spPr>
          <a:xfrm flipV="1">
            <a:off x="1115616" y="3538395"/>
            <a:ext cx="792088" cy="359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28A56D6-CDCF-4C4C-BA20-540CF46D35DB}"/>
              </a:ext>
            </a:extLst>
          </p:cNvPr>
          <p:cNvSpPr/>
          <p:nvPr/>
        </p:nvSpPr>
        <p:spPr>
          <a:xfrm>
            <a:off x="4716016" y="3358444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BBB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7FDEA03-1A6E-44EA-B91E-D2D759514259}"/>
              </a:ext>
            </a:extLst>
          </p:cNvPr>
          <p:cNvSpPr/>
          <p:nvPr/>
        </p:nvSpPr>
        <p:spPr>
          <a:xfrm>
            <a:off x="4716016" y="3718346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wp&lt;AAA&gt; pa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08D27E2-2C73-4ED5-83B8-7311AE0B8D90}"/>
              </a:ext>
            </a:extLst>
          </p:cNvPr>
          <p:cNvSpPr/>
          <p:nvPr/>
        </p:nvSpPr>
        <p:spPr>
          <a:xfrm>
            <a:off x="4716016" y="4077210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343D0B03-AFB1-4235-ADC8-C7977C2B3525}"/>
              </a:ext>
            </a:extLst>
          </p:cNvPr>
          <p:cNvCxnSpPr>
            <a:cxnSpLocks/>
            <a:stCxn id="40" idx="3"/>
            <a:endCxn id="46" idx="1"/>
          </p:cNvCxnSpPr>
          <p:nvPr/>
        </p:nvCxnSpPr>
        <p:spPr>
          <a:xfrm flipV="1">
            <a:off x="3419872" y="3538395"/>
            <a:ext cx="1296144" cy="359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9BA644E-5702-4832-81A1-66412F086A81}"/>
              </a:ext>
            </a:extLst>
          </p:cNvPr>
          <p:cNvSpPr txBox="1"/>
          <p:nvPr/>
        </p:nvSpPr>
        <p:spPr>
          <a:xfrm>
            <a:off x="6300192" y="4125308"/>
            <a:ext cx="817853" cy="263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FE01E02-A28D-4DA8-8699-77C750378C82}"/>
              </a:ext>
            </a:extLst>
          </p:cNvPr>
          <p:cNvSpPr/>
          <p:nvPr/>
        </p:nvSpPr>
        <p:spPr>
          <a:xfrm>
            <a:off x="7308304" y="3804427"/>
            <a:ext cx="792088" cy="2570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831A33A-0EA1-45C5-9448-31F3A05A0A19}"/>
              </a:ext>
            </a:extLst>
          </p:cNvPr>
          <p:cNvSpPr txBox="1"/>
          <p:nvPr/>
        </p:nvSpPr>
        <p:spPr>
          <a:xfrm>
            <a:off x="7380312" y="352600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p2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AC2CE4CF-5FEB-4053-A2ED-0004B2E11260}"/>
              </a:ext>
            </a:extLst>
          </p:cNvPr>
          <p:cNvCxnSpPr>
            <a:cxnSpLocks/>
            <a:stCxn id="51" idx="1"/>
            <a:endCxn id="46" idx="3"/>
          </p:cNvCxnSpPr>
          <p:nvPr/>
        </p:nvCxnSpPr>
        <p:spPr>
          <a:xfrm flipH="1" flipV="1">
            <a:off x="6228184" y="3538395"/>
            <a:ext cx="1080120" cy="394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92D7804B-F505-4883-8919-54564856C9BE}"/>
              </a:ext>
            </a:extLst>
          </p:cNvPr>
          <p:cNvCxnSpPr>
            <a:cxnSpLocks/>
            <a:stCxn id="47" idx="1"/>
            <a:endCxn id="39" idx="3"/>
          </p:cNvCxnSpPr>
          <p:nvPr/>
        </p:nvCxnSpPr>
        <p:spPr>
          <a:xfrm flipH="1" flipV="1">
            <a:off x="3419872" y="3538395"/>
            <a:ext cx="1296144" cy="359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15C5BC9F-55DF-4FE0-97D4-DA53B0F923DE}"/>
              </a:ext>
            </a:extLst>
          </p:cNvPr>
          <p:cNvCxnSpPr/>
          <p:nvPr/>
        </p:nvCxnSpPr>
        <p:spPr>
          <a:xfrm flipV="1">
            <a:off x="323528" y="3694801"/>
            <a:ext cx="792088" cy="3600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7495D14-64AE-442F-97D4-1CCCDD65014F}"/>
              </a:ext>
            </a:extLst>
          </p:cNvPr>
          <p:cNvSpPr/>
          <p:nvPr/>
        </p:nvSpPr>
        <p:spPr>
          <a:xfrm>
            <a:off x="1907704" y="4683399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69F5248-3779-4837-A145-C2EA2A885129}"/>
              </a:ext>
            </a:extLst>
          </p:cNvPr>
          <p:cNvSpPr/>
          <p:nvPr/>
        </p:nvSpPr>
        <p:spPr>
          <a:xfrm>
            <a:off x="1907704" y="5043301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wp&lt;BBB&gt; pb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CF72897-DB8D-44EC-8D5C-0236EC0DEE3C}"/>
              </a:ext>
            </a:extLst>
          </p:cNvPr>
          <p:cNvSpPr/>
          <p:nvPr/>
        </p:nvSpPr>
        <p:spPr>
          <a:xfrm>
            <a:off x="1907704" y="5402165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2D1E2AC-5130-4F5A-8570-477405DE07E7}"/>
              </a:ext>
            </a:extLst>
          </p:cNvPr>
          <p:cNvSpPr txBox="1"/>
          <p:nvPr/>
        </p:nvSpPr>
        <p:spPr>
          <a:xfrm>
            <a:off x="3456421" y="5450263"/>
            <a:ext cx="817853" cy="263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C80F4B5-8D83-4049-A09C-8F9F399F37CE}"/>
              </a:ext>
            </a:extLst>
          </p:cNvPr>
          <p:cNvSpPr/>
          <p:nvPr/>
        </p:nvSpPr>
        <p:spPr>
          <a:xfrm>
            <a:off x="323528" y="5094715"/>
            <a:ext cx="792088" cy="2570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38AB42E-E9BD-46D0-9C46-800A58D65BE5}"/>
              </a:ext>
            </a:extLst>
          </p:cNvPr>
          <p:cNvSpPr txBox="1"/>
          <p:nvPr/>
        </p:nvSpPr>
        <p:spPr>
          <a:xfrm>
            <a:off x="395536" y="4816289"/>
            <a:ext cx="437940" cy="263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1ACFB114-7676-4599-9CBC-08E507710D47}"/>
              </a:ext>
            </a:extLst>
          </p:cNvPr>
          <p:cNvCxnSpPr>
            <a:stCxn id="60" idx="3"/>
            <a:endCxn id="56" idx="1"/>
          </p:cNvCxnSpPr>
          <p:nvPr/>
        </p:nvCxnSpPr>
        <p:spPr>
          <a:xfrm flipV="1">
            <a:off x="1115616" y="4863350"/>
            <a:ext cx="792088" cy="359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E0FBAF5-69A1-4C80-9964-CCC5238A9A59}"/>
              </a:ext>
            </a:extLst>
          </p:cNvPr>
          <p:cNvSpPr/>
          <p:nvPr/>
        </p:nvSpPr>
        <p:spPr>
          <a:xfrm>
            <a:off x="4716016" y="4683399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BBB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44AA00D-184F-45BA-95A4-0F85EBB9E90A}"/>
              </a:ext>
            </a:extLst>
          </p:cNvPr>
          <p:cNvSpPr/>
          <p:nvPr/>
        </p:nvSpPr>
        <p:spPr>
          <a:xfrm>
            <a:off x="4716016" y="5043301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wp&lt;AAA&gt; pa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9B2D742-7CB3-4564-8712-559D32680466}"/>
              </a:ext>
            </a:extLst>
          </p:cNvPr>
          <p:cNvSpPr/>
          <p:nvPr/>
        </p:nvSpPr>
        <p:spPr>
          <a:xfrm>
            <a:off x="4716016" y="5402165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2CAD6DCB-A739-40EC-829B-8A971746CF5B}"/>
              </a:ext>
            </a:extLst>
          </p:cNvPr>
          <p:cNvCxnSpPr>
            <a:cxnSpLocks/>
            <a:stCxn id="57" idx="3"/>
            <a:endCxn id="63" idx="1"/>
          </p:cNvCxnSpPr>
          <p:nvPr/>
        </p:nvCxnSpPr>
        <p:spPr>
          <a:xfrm flipV="1">
            <a:off x="3419872" y="4863350"/>
            <a:ext cx="1296144" cy="359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C357AD7-9BA4-4D7B-A515-F5EE4525A825}"/>
              </a:ext>
            </a:extLst>
          </p:cNvPr>
          <p:cNvSpPr txBox="1"/>
          <p:nvPr/>
        </p:nvSpPr>
        <p:spPr>
          <a:xfrm>
            <a:off x="6300192" y="5450263"/>
            <a:ext cx="817853" cy="263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A639BFE-D76F-425B-894A-395CCAB6324D}"/>
              </a:ext>
            </a:extLst>
          </p:cNvPr>
          <p:cNvSpPr/>
          <p:nvPr/>
        </p:nvSpPr>
        <p:spPr>
          <a:xfrm>
            <a:off x="7308304" y="5129382"/>
            <a:ext cx="792088" cy="25707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F3FD14A-956E-4691-885B-A349DB053796}"/>
              </a:ext>
            </a:extLst>
          </p:cNvPr>
          <p:cNvSpPr txBox="1"/>
          <p:nvPr/>
        </p:nvSpPr>
        <p:spPr>
          <a:xfrm>
            <a:off x="7380312" y="485095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p2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CEE576EC-4C40-405E-AB0A-6C253FF802D0}"/>
              </a:ext>
            </a:extLst>
          </p:cNvPr>
          <p:cNvCxnSpPr>
            <a:cxnSpLocks/>
            <a:stCxn id="68" idx="1"/>
            <a:endCxn id="63" idx="3"/>
          </p:cNvCxnSpPr>
          <p:nvPr/>
        </p:nvCxnSpPr>
        <p:spPr>
          <a:xfrm flipH="1" flipV="1">
            <a:off x="6228184" y="4863350"/>
            <a:ext cx="1080120" cy="394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51C17778-D73D-4D16-A463-92B904AA48BC}"/>
              </a:ext>
            </a:extLst>
          </p:cNvPr>
          <p:cNvCxnSpPr>
            <a:cxnSpLocks/>
            <a:stCxn id="64" idx="1"/>
            <a:endCxn id="56" idx="3"/>
          </p:cNvCxnSpPr>
          <p:nvPr/>
        </p:nvCxnSpPr>
        <p:spPr>
          <a:xfrm flipH="1" flipV="1">
            <a:off x="3419872" y="4863350"/>
            <a:ext cx="1296144" cy="359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043C19A4-8C88-4761-BFCC-69386956E076}"/>
              </a:ext>
            </a:extLst>
          </p:cNvPr>
          <p:cNvCxnSpPr/>
          <p:nvPr/>
        </p:nvCxnSpPr>
        <p:spPr>
          <a:xfrm flipV="1">
            <a:off x="323528" y="5019756"/>
            <a:ext cx="792088" cy="3600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6144E767-AF9A-4BA0-BDD4-778D88DCA0F3}"/>
              </a:ext>
            </a:extLst>
          </p:cNvPr>
          <p:cNvCxnSpPr/>
          <p:nvPr/>
        </p:nvCxnSpPr>
        <p:spPr>
          <a:xfrm flipV="1">
            <a:off x="7308304" y="5065991"/>
            <a:ext cx="792088" cy="3600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ABEEC5EE-06C4-4065-8957-0AE59F522195}"/>
              </a:ext>
            </a:extLst>
          </p:cNvPr>
          <p:cNvCxnSpPr>
            <a:cxnSpLocks/>
          </p:cNvCxnSpPr>
          <p:nvPr/>
        </p:nvCxnSpPr>
        <p:spPr>
          <a:xfrm flipV="1">
            <a:off x="1835696" y="3381851"/>
            <a:ext cx="1584176" cy="108825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D984238E-26A8-4A0F-AE5A-31776184ED59}"/>
              </a:ext>
            </a:extLst>
          </p:cNvPr>
          <p:cNvCxnSpPr>
            <a:cxnSpLocks/>
          </p:cNvCxnSpPr>
          <p:nvPr/>
        </p:nvCxnSpPr>
        <p:spPr>
          <a:xfrm flipV="1">
            <a:off x="1944253" y="4676159"/>
            <a:ext cx="1584176" cy="108825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24015976-D5D8-49FE-BBC3-1EB905E4E5A8}"/>
              </a:ext>
            </a:extLst>
          </p:cNvPr>
          <p:cNvCxnSpPr>
            <a:cxnSpLocks/>
          </p:cNvCxnSpPr>
          <p:nvPr/>
        </p:nvCxnSpPr>
        <p:spPr>
          <a:xfrm flipV="1">
            <a:off x="4642711" y="4683399"/>
            <a:ext cx="1584176" cy="108825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538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B96DB-B73D-43E9-B4CF-99D4B592CD53}"/>
              </a:ext>
            </a:extLst>
          </p:cNvPr>
          <p:cNvSpPr/>
          <p:nvPr/>
        </p:nvSpPr>
        <p:spPr>
          <a:xfrm>
            <a:off x="4427984" y="260786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FC8663-2821-4F6B-9535-0B43C0F380C1}"/>
              </a:ext>
            </a:extLst>
          </p:cNvPr>
          <p:cNvSpPr/>
          <p:nvPr/>
        </p:nvSpPr>
        <p:spPr>
          <a:xfrm>
            <a:off x="4427984" y="620688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818CEE8-0F5F-4F99-8B87-C1319CA29745}"/>
              </a:ext>
            </a:extLst>
          </p:cNvPr>
          <p:cNvSpPr/>
          <p:nvPr/>
        </p:nvSpPr>
        <p:spPr>
          <a:xfrm>
            <a:off x="4427984" y="979552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C5AF0E9-D0C4-42FC-AAD7-BE986EEE72C5}"/>
              </a:ext>
            </a:extLst>
          </p:cNvPr>
          <p:cNvCxnSpPr>
            <a:cxnSpLocks/>
            <a:stCxn id="78" idx="3"/>
            <a:endCxn id="4" idx="1"/>
          </p:cNvCxnSpPr>
          <p:nvPr/>
        </p:nvCxnSpPr>
        <p:spPr>
          <a:xfrm flipV="1">
            <a:off x="2195736" y="440737"/>
            <a:ext cx="2232248" cy="287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68FE0453-82D4-4004-B5C3-CB8272EED23A}"/>
              </a:ext>
            </a:extLst>
          </p:cNvPr>
          <p:cNvSpPr/>
          <p:nvPr/>
        </p:nvSpPr>
        <p:spPr>
          <a:xfrm>
            <a:off x="683568" y="188778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7913F4F-36CE-40F6-9F6A-09667AA958B2}"/>
              </a:ext>
            </a:extLst>
          </p:cNvPr>
          <p:cNvSpPr/>
          <p:nvPr/>
        </p:nvSpPr>
        <p:spPr>
          <a:xfrm>
            <a:off x="683568" y="548680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m_ptr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D5F83FDF-904D-4CF5-9145-EE3879F4F162}"/>
              </a:ext>
            </a:extLst>
          </p:cNvPr>
          <p:cNvSpPr/>
          <p:nvPr/>
        </p:nvSpPr>
        <p:spPr>
          <a:xfrm>
            <a:off x="683568" y="1555754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A16B2C8A-9CD5-4019-965A-2BE19913924E}"/>
              </a:ext>
            </a:extLst>
          </p:cNvPr>
          <p:cNvSpPr/>
          <p:nvPr/>
        </p:nvSpPr>
        <p:spPr>
          <a:xfrm>
            <a:off x="683568" y="1915656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m_ptr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F8E2C95-959D-4604-B2AC-66298CA91CFE}"/>
              </a:ext>
            </a:extLst>
          </p:cNvPr>
          <p:cNvSpPr/>
          <p:nvPr/>
        </p:nvSpPr>
        <p:spPr>
          <a:xfrm>
            <a:off x="683568" y="2271985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m_refs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BA45AB-F19B-4C3B-9F96-91E94181CADA}"/>
              </a:ext>
            </a:extLst>
          </p:cNvPr>
          <p:cNvSpPr txBox="1"/>
          <p:nvPr/>
        </p:nvSpPr>
        <p:spPr>
          <a:xfrm>
            <a:off x="5923947" y="962083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mStrong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0509BFC9-3875-44FF-ABEF-F24F65481187}"/>
              </a:ext>
            </a:extLst>
          </p:cNvPr>
          <p:cNvSpPr/>
          <p:nvPr/>
        </p:nvSpPr>
        <p:spPr>
          <a:xfrm>
            <a:off x="4427984" y="1337397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2153BF6-AE17-4ACF-AC86-C057A4C2F304}"/>
              </a:ext>
            </a:extLst>
          </p:cNvPr>
          <p:cNvSpPr txBox="1"/>
          <p:nvPr/>
        </p:nvSpPr>
        <p:spPr>
          <a:xfrm>
            <a:off x="5923947" y="131992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mWeak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A5DE5119-576F-4B6E-A7B4-4908E249D2E4}"/>
              </a:ext>
            </a:extLst>
          </p:cNvPr>
          <p:cNvCxnSpPr>
            <a:cxnSpLocks/>
            <a:stCxn id="80" idx="3"/>
            <a:endCxn id="4" idx="1"/>
          </p:cNvCxnSpPr>
          <p:nvPr/>
        </p:nvCxnSpPr>
        <p:spPr>
          <a:xfrm flipV="1">
            <a:off x="2195736" y="440737"/>
            <a:ext cx="2232248" cy="1654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61169C67-9DF5-4567-B477-40F35DF614F3}"/>
              </a:ext>
            </a:extLst>
          </p:cNvPr>
          <p:cNvSpPr/>
          <p:nvPr/>
        </p:nvSpPr>
        <p:spPr>
          <a:xfrm>
            <a:off x="4427984" y="2961155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8D1113F-3468-491F-947E-BFB3C6DC08D0}"/>
              </a:ext>
            </a:extLst>
          </p:cNvPr>
          <p:cNvSpPr/>
          <p:nvPr/>
        </p:nvSpPr>
        <p:spPr>
          <a:xfrm>
            <a:off x="4427984" y="3321057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7052605C-28A2-4222-821B-A50067D301C4}"/>
              </a:ext>
            </a:extLst>
          </p:cNvPr>
          <p:cNvSpPr/>
          <p:nvPr/>
        </p:nvSpPr>
        <p:spPr>
          <a:xfrm>
            <a:off x="4427984" y="3679921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CCCE500F-013D-4B58-9654-BF0B63F4DDAD}"/>
              </a:ext>
            </a:extLst>
          </p:cNvPr>
          <p:cNvSpPr/>
          <p:nvPr/>
        </p:nvSpPr>
        <p:spPr>
          <a:xfrm>
            <a:off x="683568" y="2889147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E308BEBF-ABD5-4909-8158-2C3A1047338E}"/>
              </a:ext>
            </a:extLst>
          </p:cNvPr>
          <p:cNvSpPr/>
          <p:nvPr/>
        </p:nvSpPr>
        <p:spPr>
          <a:xfrm>
            <a:off x="683568" y="3249049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m_ptr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549486F4-46E6-4B71-9BAA-3ABFB30E800F}"/>
              </a:ext>
            </a:extLst>
          </p:cNvPr>
          <p:cNvSpPr/>
          <p:nvPr/>
        </p:nvSpPr>
        <p:spPr>
          <a:xfrm>
            <a:off x="683568" y="4256123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15D6D8C-6108-45F0-84F0-EE496F065BD5}"/>
              </a:ext>
            </a:extLst>
          </p:cNvPr>
          <p:cNvSpPr/>
          <p:nvPr/>
        </p:nvSpPr>
        <p:spPr>
          <a:xfrm>
            <a:off x="683568" y="4616025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m_ptr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86B1B071-6CBB-4776-A9FD-FCBB110BB6AE}"/>
              </a:ext>
            </a:extLst>
          </p:cNvPr>
          <p:cNvSpPr/>
          <p:nvPr/>
        </p:nvSpPr>
        <p:spPr>
          <a:xfrm>
            <a:off x="683568" y="4972354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m_refs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C5B7A81-CA18-4D07-8956-27959BAC84B6}"/>
              </a:ext>
            </a:extLst>
          </p:cNvPr>
          <p:cNvSpPr txBox="1"/>
          <p:nvPr/>
        </p:nvSpPr>
        <p:spPr>
          <a:xfrm>
            <a:off x="5923947" y="366245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mStrong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EFB9D2B3-6E62-4906-9C93-614D6CF0A134}"/>
              </a:ext>
            </a:extLst>
          </p:cNvPr>
          <p:cNvSpPr/>
          <p:nvPr/>
        </p:nvSpPr>
        <p:spPr>
          <a:xfrm>
            <a:off x="4427984" y="4037766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0B7EA68-0E1A-4120-8604-350C0957A100}"/>
              </a:ext>
            </a:extLst>
          </p:cNvPr>
          <p:cNvSpPr txBox="1"/>
          <p:nvPr/>
        </p:nvSpPr>
        <p:spPr>
          <a:xfrm>
            <a:off x="5923947" y="4020297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mWeak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A0509A25-E7B8-4038-A918-D9315B0CB459}"/>
              </a:ext>
            </a:extLst>
          </p:cNvPr>
          <p:cNvCxnSpPr>
            <a:cxnSpLocks/>
            <a:stCxn id="92" idx="3"/>
            <a:endCxn id="85" idx="1"/>
          </p:cNvCxnSpPr>
          <p:nvPr/>
        </p:nvCxnSpPr>
        <p:spPr>
          <a:xfrm flipV="1">
            <a:off x="2195736" y="3141106"/>
            <a:ext cx="2232248" cy="1654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657E7340-65F0-4A13-B0F6-10CA4D2DDED7}"/>
              </a:ext>
            </a:extLst>
          </p:cNvPr>
          <p:cNvCxnSpPr>
            <a:cxnSpLocks/>
          </p:cNvCxnSpPr>
          <p:nvPr/>
        </p:nvCxnSpPr>
        <p:spPr>
          <a:xfrm flipV="1">
            <a:off x="669123" y="2889078"/>
            <a:ext cx="1526613" cy="72486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2C050620-0CFB-4A15-A39A-246A93A2E4E1}"/>
              </a:ext>
            </a:extLst>
          </p:cNvPr>
          <p:cNvCxnSpPr>
            <a:cxnSpLocks/>
          </p:cNvCxnSpPr>
          <p:nvPr/>
        </p:nvCxnSpPr>
        <p:spPr>
          <a:xfrm flipV="1">
            <a:off x="4403595" y="2970232"/>
            <a:ext cx="1560946" cy="14125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1945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B96DB-B73D-43E9-B4CF-99D4B592CD53}"/>
              </a:ext>
            </a:extLst>
          </p:cNvPr>
          <p:cNvSpPr/>
          <p:nvPr/>
        </p:nvSpPr>
        <p:spPr>
          <a:xfrm>
            <a:off x="3059832" y="2564256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FC8663-2821-4F6B-9535-0B43C0F380C1}"/>
              </a:ext>
            </a:extLst>
          </p:cNvPr>
          <p:cNvSpPr/>
          <p:nvPr/>
        </p:nvSpPr>
        <p:spPr>
          <a:xfrm>
            <a:off x="3059832" y="2924158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818CEE8-0F5F-4F99-8B87-C1319CA29745}"/>
              </a:ext>
            </a:extLst>
          </p:cNvPr>
          <p:cNvSpPr/>
          <p:nvPr/>
        </p:nvSpPr>
        <p:spPr>
          <a:xfrm>
            <a:off x="3059832" y="3283022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C5AF0E9-D0C4-42FC-AAD7-BE986EEE72C5}"/>
              </a:ext>
            </a:extLst>
          </p:cNvPr>
          <p:cNvCxnSpPr>
            <a:cxnSpLocks/>
            <a:stCxn id="78" idx="3"/>
            <a:endCxn id="4" idx="1"/>
          </p:cNvCxnSpPr>
          <p:nvPr/>
        </p:nvCxnSpPr>
        <p:spPr>
          <a:xfrm>
            <a:off x="1835696" y="2025951"/>
            <a:ext cx="1224136" cy="718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68FE0453-82D4-4004-B5C3-CB8272EED23A}"/>
              </a:ext>
            </a:extLst>
          </p:cNvPr>
          <p:cNvSpPr/>
          <p:nvPr/>
        </p:nvSpPr>
        <p:spPr>
          <a:xfrm>
            <a:off x="323528" y="1486098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7913F4F-36CE-40F6-9F6A-09667AA958B2}"/>
              </a:ext>
            </a:extLst>
          </p:cNvPr>
          <p:cNvSpPr/>
          <p:nvPr/>
        </p:nvSpPr>
        <p:spPr>
          <a:xfrm>
            <a:off x="323528" y="1846000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m_ptr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45FD4F3-7164-4860-B62A-02A6ADC4BB90}"/>
              </a:ext>
            </a:extLst>
          </p:cNvPr>
          <p:cNvSpPr/>
          <p:nvPr/>
        </p:nvSpPr>
        <p:spPr>
          <a:xfrm>
            <a:off x="3059832" y="767332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RefBase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B69A848-DC16-4CB7-A9C2-DF30669A64E6}"/>
              </a:ext>
            </a:extLst>
          </p:cNvPr>
          <p:cNvSpPr/>
          <p:nvPr/>
        </p:nvSpPr>
        <p:spPr>
          <a:xfrm>
            <a:off x="3059832" y="1127234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B7DA1DB-DC04-4AD4-AE77-606732B09F93}"/>
              </a:ext>
            </a:extLst>
          </p:cNvPr>
          <p:cNvSpPr/>
          <p:nvPr/>
        </p:nvSpPr>
        <p:spPr>
          <a:xfrm>
            <a:off x="3059832" y="1486098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A70CC1-9829-4944-8CCC-060FD1FF7DBD}"/>
              </a:ext>
            </a:extLst>
          </p:cNvPr>
          <p:cNvSpPr txBox="1"/>
          <p:nvPr/>
        </p:nvSpPr>
        <p:spPr>
          <a:xfrm>
            <a:off x="4555795" y="146862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D9E9609-39E0-4E61-8287-75F878A95E69}"/>
              </a:ext>
            </a:extLst>
          </p:cNvPr>
          <p:cNvSpPr/>
          <p:nvPr/>
        </p:nvSpPr>
        <p:spPr>
          <a:xfrm>
            <a:off x="3059832" y="1843943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F6E5529-C2B1-415C-B785-952706E93CA8}"/>
              </a:ext>
            </a:extLst>
          </p:cNvPr>
          <p:cNvCxnSpPr>
            <a:cxnSpLocks/>
            <a:stCxn id="4" idx="0"/>
            <a:endCxn id="35" idx="2"/>
          </p:cNvCxnSpPr>
          <p:nvPr/>
        </p:nvCxnSpPr>
        <p:spPr>
          <a:xfrm flipV="1">
            <a:off x="3815916" y="2203845"/>
            <a:ext cx="0" cy="360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1F84F66-FD94-4E3D-ACC0-683FA8E5196E}"/>
              </a:ext>
            </a:extLst>
          </p:cNvPr>
          <p:cNvSpPr/>
          <p:nvPr/>
        </p:nvSpPr>
        <p:spPr>
          <a:xfrm>
            <a:off x="6156176" y="2744207"/>
            <a:ext cx="1800200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weakref_impl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402B5E0-C2AF-4DDD-AD34-D7CD517B95D7}"/>
              </a:ext>
            </a:extLst>
          </p:cNvPr>
          <p:cNvSpPr/>
          <p:nvPr/>
        </p:nvSpPr>
        <p:spPr>
          <a:xfrm>
            <a:off x="6156176" y="3104109"/>
            <a:ext cx="1800200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80CD2AE-F67D-40B5-BAF6-32DF903EA4C1}"/>
              </a:ext>
            </a:extLst>
          </p:cNvPr>
          <p:cNvSpPr/>
          <p:nvPr/>
        </p:nvSpPr>
        <p:spPr>
          <a:xfrm>
            <a:off x="6156176" y="3462973"/>
            <a:ext cx="1800200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0488C21-43A2-4B1E-A46F-6E831DE37A0B}"/>
              </a:ext>
            </a:extLst>
          </p:cNvPr>
          <p:cNvSpPr txBox="1"/>
          <p:nvPr/>
        </p:nvSpPr>
        <p:spPr>
          <a:xfrm>
            <a:off x="7970095" y="305966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mStrong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0732B49-6ABA-4722-B5A9-1AFC540596B5}"/>
              </a:ext>
            </a:extLst>
          </p:cNvPr>
          <p:cNvSpPr/>
          <p:nvPr/>
        </p:nvSpPr>
        <p:spPr>
          <a:xfrm>
            <a:off x="6156176" y="3820818"/>
            <a:ext cx="1800200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52E894F-F934-4667-A47D-3860BD1FECF0}"/>
              </a:ext>
            </a:extLst>
          </p:cNvPr>
          <p:cNvSpPr/>
          <p:nvPr/>
        </p:nvSpPr>
        <p:spPr>
          <a:xfrm>
            <a:off x="6156176" y="838026"/>
            <a:ext cx="1800200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weakref_type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3685263-F768-4368-ABD1-55B6C79ED010}"/>
              </a:ext>
            </a:extLst>
          </p:cNvPr>
          <p:cNvSpPr/>
          <p:nvPr/>
        </p:nvSpPr>
        <p:spPr>
          <a:xfrm>
            <a:off x="6156176" y="1197928"/>
            <a:ext cx="1800200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194D1FA-C3A8-4382-8BF6-1DDE09DDD41E}"/>
              </a:ext>
            </a:extLst>
          </p:cNvPr>
          <p:cNvSpPr/>
          <p:nvPr/>
        </p:nvSpPr>
        <p:spPr>
          <a:xfrm>
            <a:off x="6156176" y="1556792"/>
            <a:ext cx="1800200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9BD9C28-9103-450B-AE60-0C7F6DF20DBA}"/>
              </a:ext>
            </a:extLst>
          </p:cNvPr>
          <p:cNvSpPr/>
          <p:nvPr/>
        </p:nvSpPr>
        <p:spPr>
          <a:xfrm>
            <a:off x="6156176" y="1914637"/>
            <a:ext cx="1800200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ACE847D2-7581-49DA-BC06-334B578D4182}"/>
              </a:ext>
            </a:extLst>
          </p:cNvPr>
          <p:cNvCxnSpPr>
            <a:cxnSpLocks/>
            <a:stCxn id="33" idx="3"/>
            <a:endCxn id="43" idx="1"/>
          </p:cNvCxnSpPr>
          <p:nvPr/>
        </p:nvCxnSpPr>
        <p:spPr>
          <a:xfrm>
            <a:off x="4572000" y="1666049"/>
            <a:ext cx="1584176" cy="1258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0AD4D389-5D96-4EA1-8A3D-40234C51E406}"/>
              </a:ext>
            </a:extLst>
          </p:cNvPr>
          <p:cNvCxnSpPr>
            <a:cxnSpLocks/>
            <a:stCxn id="43" idx="0"/>
            <a:endCxn id="52" idx="2"/>
          </p:cNvCxnSpPr>
          <p:nvPr/>
        </p:nvCxnSpPr>
        <p:spPr>
          <a:xfrm flipV="1">
            <a:off x="7056276" y="2274539"/>
            <a:ext cx="0" cy="469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06EABD3-93B4-4B21-9F05-96EDB5CBAAD5}"/>
              </a:ext>
            </a:extLst>
          </p:cNvPr>
          <p:cNvSpPr txBox="1"/>
          <p:nvPr/>
        </p:nvSpPr>
        <p:spPr>
          <a:xfrm>
            <a:off x="7970095" y="342900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mWeak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99D6841-C2F8-435D-85FE-F0D56E597478}"/>
              </a:ext>
            </a:extLst>
          </p:cNvPr>
          <p:cNvSpPr txBox="1"/>
          <p:nvPr/>
        </p:nvSpPr>
        <p:spPr>
          <a:xfrm>
            <a:off x="7970095" y="379833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mBase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A159461-288B-4EC0-966D-F8FEE43EA1CD}"/>
              </a:ext>
            </a:extLst>
          </p:cNvPr>
          <p:cNvSpPr/>
          <p:nvPr/>
        </p:nvSpPr>
        <p:spPr>
          <a:xfrm>
            <a:off x="6156176" y="4175746"/>
            <a:ext cx="1800200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A817E2C-3CCF-48F5-A7F0-16C9692DD4B2}"/>
              </a:ext>
            </a:extLst>
          </p:cNvPr>
          <p:cNvSpPr txBox="1"/>
          <p:nvPr/>
        </p:nvSpPr>
        <p:spPr>
          <a:xfrm>
            <a:off x="7970095" y="415326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392FDE6-6789-4D2E-BA7C-FBF8E8B14AD3}"/>
              </a:ext>
            </a:extLst>
          </p:cNvPr>
          <p:cNvCxnSpPr>
            <a:cxnSpLocks/>
            <a:stCxn id="47" idx="1"/>
            <a:endCxn id="31" idx="3"/>
          </p:cNvCxnSpPr>
          <p:nvPr/>
        </p:nvCxnSpPr>
        <p:spPr>
          <a:xfrm flipH="1" flipV="1">
            <a:off x="4572000" y="947283"/>
            <a:ext cx="1584176" cy="3053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22D7A02-4DEF-45AA-B063-FA516E08638A}"/>
              </a:ext>
            </a:extLst>
          </p:cNvPr>
          <p:cNvSpPr txBox="1"/>
          <p:nvPr/>
        </p:nvSpPr>
        <p:spPr>
          <a:xfrm>
            <a:off x="2339752" y="116632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incStrong();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3910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B96DB-B73D-43E9-B4CF-99D4B592CD53}"/>
              </a:ext>
            </a:extLst>
          </p:cNvPr>
          <p:cNvSpPr/>
          <p:nvPr/>
        </p:nvSpPr>
        <p:spPr>
          <a:xfrm>
            <a:off x="2987824" y="3861281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FC8663-2821-4F6B-9535-0B43C0F380C1}"/>
              </a:ext>
            </a:extLst>
          </p:cNvPr>
          <p:cNvSpPr/>
          <p:nvPr/>
        </p:nvSpPr>
        <p:spPr>
          <a:xfrm>
            <a:off x="2987824" y="4221183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818CEE8-0F5F-4F99-8B87-C1319CA29745}"/>
              </a:ext>
            </a:extLst>
          </p:cNvPr>
          <p:cNvSpPr/>
          <p:nvPr/>
        </p:nvSpPr>
        <p:spPr>
          <a:xfrm>
            <a:off x="2987824" y="4580047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C5AF0E9-D0C4-42FC-AAD7-BE986EEE72C5}"/>
              </a:ext>
            </a:extLst>
          </p:cNvPr>
          <p:cNvCxnSpPr>
            <a:cxnSpLocks/>
            <a:stCxn id="78" idx="3"/>
            <a:endCxn id="4" idx="1"/>
          </p:cNvCxnSpPr>
          <p:nvPr/>
        </p:nvCxnSpPr>
        <p:spPr>
          <a:xfrm>
            <a:off x="1763688" y="3322976"/>
            <a:ext cx="1224136" cy="718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68FE0453-82D4-4004-B5C3-CB8272EED23A}"/>
              </a:ext>
            </a:extLst>
          </p:cNvPr>
          <p:cNvSpPr/>
          <p:nvPr/>
        </p:nvSpPr>
        <p:spPr>
          <a:xfrm>
            <a:off x="251520" y="2783123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7913F4F-36CE-40F6-9F6A-09667AA958B2}"/>
              </a:ext>
            </a:extLst>
          </p:cNvPr>
          <p:cNvSpPr/>
          <p:nvPr/>
        </p:nvSpPr>
        <p:spPr>
          <a:xfrm>
            <a:off x="251520" y="3143025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m_ptr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45FD4F3-7164-4860-B62A-02A6ADC4BB90}"/>
              </a:ext>
            </a:extLst>
          </p:cNvPr>
          <p:cNvSpPr/>
          <p:nvPr/>
        </p:nvSpPr>
        <p:spPr>
          <a:xfrm>
            <a:off x="2987824" y="2064357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RefBase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B69A848-DC16-4CB7-A9C2-DF30669A64E6}"/>
              </a:ext>
            </a:extLst>
          </p:cNvPr>
          <p:cNvSpPr/>
          <p:nvPr/>
        </p:nvSpPr>
        <p:spPr>
          <a:xfrm>
            <a:off x="2987824" y="2424259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B7DA1DB-DC04-4AD4-AE77-606732B09F93}"/>
              </a:ext>
            </a:extLst>
          </p:cNvPr>
          <p:cNvSpPr/>
          <p:nvPr/>
        </p:nvSpPr>
        <p:spPr>
          <a:xfrm>
            <a:off x="2987824" y="2783123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A70CC1-9829-4944-8CCC-060FD1FF7DBD}"/>
              </a:ext>
            </a:extLst>
          </p:cNvPr>
          <p:cNvSpPr txBox="1"/>
          <p:nvPr/>
        </p:nvSpPr>
        <p:spPr>
          <a:xfrm>
            <a:off x="4483787" y="276565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D9E9609-39E0-4E61-8287-75F878A95E69}"/>
              </a:ext>
            </a:extLst>
          </p:cNvPr>
          <p:cNvSpPr/>
          <p:nvPr/>
        </p:nvSpPr>
        <p:spPr>
          <a:xfrm>
            <a:off x="2987824" y="3140968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F6E5529-C2B1-415C-B785-952706E93CA8}"/>
              </a:ext>
            </a:extLst>
          </p:cNvPr>
          <p:cNvCxnSpPr>
            <a:cxnSpLocks/>
            <a:stCxn id="4" idx="0"/>
            <a:endCxn id="35" idx="2"/>
          </p:cNvCxnSpPr>
          <p:nvPr/>
        </p:nvCxnSpPr>
        <p:spPr>
          <a:xfrm flipV="1">
            <a:off x="3743908" y="3500870"/>
            <a:ext cx="0" cy="360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1F84F66-FD94-4E3D-ACC0-683FA8E5196E}"/>
              </a:ext>
            </a:extLst>
          </p:cNvPr>
          <p:cNvSpPr/>
          <p:nvPr/>
        </p:nvSpPr>
        <p:spPr>
          <a:xfrm>
            <a:off x="6084168" y="4041232"/>
            <a:ext cx="1800200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weakref_impl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402B5E0-C2AF-4DDD-AD34-D7CD517B95D7}"/>
              </a:ext>
            </a:extLst>
          </p:cNvPr>
          <p:cNvSpPr/>
          <p:nvPr/>
        </p:nvSpPr>
        <p:spPr>
          <a:xfrm>
            <a:off x="6084168" y="4401134"/>
            <a:ext cx="1800200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80CD2AE-F67D-40B5-BAF6-32DF903EA4C1}"/>
              </a:ext>
            </a:extLst>
          </p:cNvPr>
          <p:cNvSpPr/>
          <p:nvPr/>
        </p:nvSpPr>
        <p:spPr>
          <a:xfrm>
            <a:off x="6084168" y="4759998"/>
            <a:ext cx="1800200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0488C21-43A2-4B1E-A46F-6E831DE37A0B}"/>
              </a:ext>
            </a:extLst>
          </p:cNvPr>
          <p:cNvSpPr txBox="1"/>
          <p:nvPr/>
        </p:nvSpPr>
        <p:spPr>
          <a:xfrm>
            <a:off x="7898087" y="4356693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mStrong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0732B49-6ABA-4722-B5A9-1AFC540596B5}"/>
              </a:ext>
            </a:extLst>
          </p:cNvPr>
          <p:cNvSpPr/>
          <p:nvPr/>
        </p:nvSpPr>
        <p:spPr>
          <a:xfrm>
            <a:off x="6084168" y="5117843"/>
            <a:ext cx="1800200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52E894F-F934-4667-A47D-3860BD1FECF0}"/>
              </a:ext>
            </a:extLst>
          </p:cNvPr>
          <p:cNvSpPr/>
          <p:nvPr/>
        </p:nvSpPr>
        <p:spPr>
          <a:xfrm>
            <a:off x="6084168" y="2135051"/>
            <a:ext cx="1800200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weakref_type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3685263-F768-4368-ABD1-55B6C79ED010}"/>
              </a:ext>
            </a:extLst>
          </p:cNvPr>
          <p:cNvSpPr/>
          <p:nvPr/>
        </p:nvSpPr>
        <p:spPr>
          <a:xfrm>
            <a:off x="6084168" y="2494953"/>
            <a:ext cx="1800200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194D1FA-C3A8-4382-8BF6-1DDE09DDD41E}"/>
              </a:ext>
            </a:extLst>
          </p:cNvPr>
          <p:cNvSpPr/>
          <p:nvPr/>
        </p:nvSpPr>
        <p:spPr>
          <a:xfrm>
            <a:off x="6084168" y="2853817"/>
            <a:ext cx="1800200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9BD9C28-9103-450B-AE60-0C7F6DF20DBA}"/>
              </a:ext>
            </a:extLst>
          </p:cNvPr>
          <p:cNvSpPr/>
          <p:nvPr/>
        </p:nvSpPr>
        <p:spPr>
          <a:xfrm>
            <a:off x="6084168" y="3211662"/>
            <a:ext cx="1800200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ACE847D2-7581-49DA-BC06-334B578D4182}"/>
              </a:ext>
            </a:extLst>
          </p:cNvPr>
          <p:cNvCxnSpPr>
            <a:cxnSpLocks/>
            <a:stCxn id="33" idx="3"/>
            <a:endCxn id="43" idx="1"/>
          </p:cNvCxnSpPr>
          <p:nvPr/>
        </p:nvCxnSpPr>
        <p:spPr>
          <a:xfrm>
            <a:off x="4499992" y="2963074"/>
            <a:ext cx="1584176" cy="1258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0AD4D389-5D96-4EA1-8A3D-40234C51E406}"/>
              </a:ext>
            </a:extLst>
          </p:cNvPr>
          <p:cNvCxnSpPr>
            <a:cxnSpLocks/>
            <a:stCxn id="43" idx="0"/>
            <a:endCxn id="52" idx="2"/>
          </p:cNvCxnSpPr>
          <p:nvPr/>
        </p:nvCxnSpPr>
        <p:spPr>
          <a:xfrm flipV="1">
            <a:off x="6984268" y="3571564"/>
            <a:ext cx="0" cy="469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06EABD3-93B4-4B21-9F05-96EDB5CBAAD5}"/>
              </a:ext>
            </a:extLst>
          </p:cNvPr>
          <p:cNvSpPr txBox="1"/>
          <p:nvPr/>
        </p:nvSpPr>
        <p:spPr>
          <a:xfrm>
            <a:off x="7898087" y="4726025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mWeak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99D6841-C2F8-435D-85FE-F0D56E597478}"/>
              </a:ext>
            </a:extLst>
          </p:cNvPr>
          <p:cNvSpPr txBox="1"/>
          <p:nvPr/>
        </p:nvSpPr>
        <p:spPr>
          <a:xfrm>
            <a:off x="7898087" y="5095357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mBase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A159461-288B-4EC0-966D-F8FEE43EA1CD}"/>
              </a:ext>
            </a:extLst>
          </p:cNvPr>
          <p:cNvSpPr/>
          <p:nvPr/>
        </p:nvSpPr>
        <p:spPr>
          <a:xfrm>
            <a:off x="6084168" y="5472771"/>
            <a:ext cx="1800200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A817E2C-3CCF-48F5-A7F0-16C9692DD4B2}"/>
              </a:ext>
            </a:extLst>
          </p:cNvPr>
          <p:cNvSpPr txBox="1"/>
          <p:nvPr/>
        </p:nvSpPr>
        <p:spPr>
          <a:xfrm>
            <a:off x="7898087" y="545028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392FDE6-6789-4D2E-BA7C-FBF8E8B14AD3}"/>
              </a:ext>
            </a:extLst>
          </p:cNvPr>
          <p:cNvCxnSpPr>
            <a:cxnSpLocks/>
            <a:stCxn id="47" idx="1"/>
            <a:endCxn id="31" idx="3"/>
          </p:cNvCxnSpPr>
          <p:nvPr/>
        </p:nvCxnSpPr>
        <p:spPr>
          <a:xfrm flipH="1" flipV="1">
            <a:off x="4499992" y="2244308"/>
            <a:ext cx="1584176" cy="3053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22D7A02-4DEF-45AA-B063-FA516E08638A}"/>
              </a:ext>
            </a:extLst>
          </p:cNvPr>
          <p:cNvSpPr txBox="1"/>
          <p:nvPr/>
        </p:nvSpPr>
        <p:spPr>
          <a:xfrm>
            <a:off x="2267744" y="1413657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decStrong();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E73487-8077-4072-9073-488F2215E658}"/>
              </a:ext>
            </a:extLst>
          </p:cNvPr>
          <p:cNvSpPr txBox="1"/>
          <p:nvPr/>
        </p:nvSpPr>
        <p:spPr>
          <a:xfrm>
            <a:off x="971600" y="116632"/>
            <a:ext cx="5189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객체의 소멸시기는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mStrong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이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0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이 되는 시점 </a:t>
            </a:r>
          </a:p>
        </p:txBody>
      </p:sp>
    </p:spTree>
    <p:extLst>
      <p:ext uri="{BB962C8B-B14F-4D97-AF65-F5344CB8AC3E}">
        <p14:creationId xmlns:p14="http://schemas.microsoft.com/office/powerpoint/2010/main" val="3815441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B96DB-B73D-43E9-B4CF-99D4B592CD53}"/>
              </a:ext>
            </a:extLst>
          </p:cNvPr>
          <p:cNvSpPr/>
          <p:nvPr/>
        </p:nvSpPr>
        <p:spPr>
          <a:xfrm>
            <a:off x="2987824" y="3861281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FC8663-2821-4F6B-9535-0B43C0F380C1}"/>
              </a:ext>
            </a:extLst>
          </p:cNvPr>
          <p:cNvSpPr/>
          <p:nvPr/>
        </p:nvSpPr>
        <p:spPr>
          <a:xfrm>
            <a:off x="2987824" y="4221183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818CEE8-0F5F-4F99-8B87-C1319CA29745}"/>
              </a:ext>
            </a:extLst>
          </p:cNvPr>
          <p:cNvSpPr/>
          <p:nvPr/>
        </p:nvSpPr>
        <p:spPr>
          <a:xfrm>
            <a:off x="2987824" y="4580047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68FE0453-82D4-4004-B5C3-CB8272EED23A}"/>
              </a:ext>
            </a:extLst>
          </p:cNvPr>
          <p:cNvSpPr/>
          <p:nvPr/>
        </p:nvSpPr>
        <p:spPr>
          <a:xfrm>
            <a:off x="251520" y="2783123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7913F4F-36CE-40F6-9F6A-09667AA958B2}"/>
              </a:ext>
            </a:extLst>
          </p:cNvPr>
          <p:cNvSpPr/>
          <p:nvPr/>
        </p:nvSpPr>
        <p:spPr>
          <a:xfrm>
            <a:off x="251520" y="3143025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m_ptr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45FD4F3-7164-4860-B62A-02A6ADC4BB90}"/>
              </a:ext>
            </a:extLst>
          </p:cNvPr>
          <p:cNvSpPr/>
          <p:nvPr/>
        </p:nvSpPr>
        <p:spPr>
          <a:xfrm>
            <a:off x="2987824" y="2064357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RefBase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B69A848-DC16-4CB7-A9C2-DF30669A64E6}"/>
              </a:ext>
            </a:extLst>
          </p:cNvPr>
          <p:cNvSpPr/>
          <p:nvPr/>
        </p:nvSpPr>
        <p:spPr>
          <a:xfrm>
            <a:off x="2987824" y="2424259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B7DA1DB-DC04-4AD4-AE77-606732B09F93}"/>
              </a:ext>
            </a:extLst>
          </p:cNvPr>
          <p:cNvSpPr/>
          <p:nvPr/>
        </p:nvSpPr>
        <p:spPr>
          <a:xfrm>
            <a:off x="2987824" y="2783123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A70CC1-9829-4944-8CCC-060FD1FF7DBD}"/>
              </a:ext>
            </a:extLst>
          </p:cNvPr>
          <p:cNvSpPr txBox="1"/>
          <p:nvPr/>
        </p:nvSpPr>
        <p:spPr>
          <a:xfrm>
            <a:off x="4483787" y="276565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D9E9609-39E0-4E61-8287-75F878A95E69}"/>
              </a:ext>
            </a:extLst>
          </p:cNvPr>
          <p:cNvSpPr/>
          <p:nvPr/>
        </p:nvSpPr>
        <p:spPr>
          <a:xfrm>
            <a:off x="2987824" y="3140968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F6E5529-C2B1-415C-B785-952706E93CA8}"/>
              </a:ext>
            </a:extLst>
          </p:cNvPr>
          <p:cNvCxnSpPr>
            <a:cxnSpLocks/>
            <a:stCxn id="4" idx="0"/>
            <a:endCxn id="35" idx="2"/>
          </p:cNvCxnSpPr>
          <p:nvPr/>
        </p:nvCxnSpPr>
        <p:spPr>
          <a:xfrm flipV="1">
            <a:off x="3743908" y="3500870"/>
            <a:ext cx="0" cy="360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1F84F66-FD94-4E3D-ACC0-683FA8E5196E}"/>
              </a:ext>
            </a:extLst>
          </p:cNvPr>
          <p:cNvSpPr/>
          <p:nvPr/>
        </p:nvSpPr>
        <p:spPr>
          <a:xfrm>
            <a:off x="6084168" y="4041232"/>
            <a:ext cx="1800200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weakref_impl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402B5E0-C2AF-4DDD-AD34-D7CD517B95D7}"/>
              </a:ext>
            </a:extLst>
          </p:cNvPr>
          <p:cNvSpPr/>
          <p:nvPr/>
        </p:nvSpPr>
        <p:spPr>
          <a:xfrm>
            <a:off x="6084168" y="4401134"/>
            <a:ext cx="1800200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80CD2AE-F67D-40B5-BAF6-32DF903EA4C1}"/>
              </a:ext>
            </a:extLst>
          </p:cNvPr>
          <p:cNvSpPr/>
          <p:nvPr/>
        </p:nvSpPr>
        <p:spPr>
          <a:xfrm>
            <a:off x="6084168" y="4759998"/>
            <a:ext cx="1800200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0488C21-43A2-4B1E-A46F-6E831DE37A0B}"/>
              </a:ext>
            </a:extLst>
          </p:cNvPr>
          <p:cNvSpPr txBox="1"/>
          <p:nvPr/>
        </p:nvSpPr>
        <p:spPr>
          <a:xfrm>
            <a:off x="7898087" y="4356693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mStrong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0732B49-6ABA-4722-B5A9-1AFC540596B5}"/>
              </a:ext>
            </a:extLst>
          </p:cNvPr>
          <p:cNvSpPr/>
          <p:nvPr/>
        </p:nvSpPr>
        <p:spPr>
          <a:xfrm>
            <a:off x="6084168" y="5117843"/>
            <a:ext cx="1800200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52E894F-F934-4667-A47D-3860BD1FECF0}"/>
              </a:ext>
            </a:extLst>
          </p:cNvPr>
          <p:cNvSpPr/>
          <p:nvPr/>
        </p:nvSpPr>
        <p:spPr>
          <a:xfrm>
            <a:off x="6084168" y="2135051"/>
            <a:ext cx="1800200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weakref_type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3685263-F768-4368-ABD1-55B6C79ED010}"/>
              </a:ext>
            </a:extLst>
          </p:cNvPr>
          <p:cNvSpPr/>
          <p:nvPr/>
        </p:nvSpPr>
        <p:spPr>
          <a:xfrm>
            <a:off x="6084168" y="2494953"/>
            <a:ext cx="1800200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194D1FA-C3A8-4382-8BF6-1DDE09DDD41E}"/>
              </a:ext>
            </a:extLst>
          </p:cNvPr>
          <p:cNvSpPr/>
          <p:nvPr/>
        </p:nvSpPr>
        <p:spPr>
          <a:xfrm>
            <a:off x="6084168" y="2853817"/>
            <a:ext cx="1800200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9BD9C28-9103-450B-AE60-0C7F6DF20DBA}"/>
              </a:ext>
            </a:extLst>
          </p:cNvPr>
          <p:cNvSpPr/>
          <p:nvPr/>
        </p:nvSpPr>
        <p:spPr>
          <a:xfrm>
            <a:off x="6084168" y="3211662"/>
            <a:ext cx="1800200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ACE847D2-7581-49DA-BC06-334B578D4182}"/>
              </a:ext>
            </a:extLst>
          </p:cNvPr>
          <p:cNvCxnSpPr>
            <a:cxnSpLocks/>
            <a:stCxn id="33" idx="3"/>
            <a:endCxn id="43" idx="1"/>
          </p:cNvCxnSpPr>
          <p:nvPr/>
        </p:nvCxnSpPr>
        <p:spPr>
          <a:xfrm>
            <a:off x="4499992" y="2963074"/>
            <a:ext cx="1584176" cy="1258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0AD4D389-5D96-4EA1-8A3D-40234C51E406}"/>
              </a:ext>
            </a:extLst>
          </p:cNvPr>
          <p:cNvCxnSpPr>
            <a:cxnSpLocks/>
            <a:stCxn id="43" idx="0"/>
            <a:endCxn id="52" idx="2"/>
          </p:cNvCxnSpPr>
          <p:nvPr/>
        </p:nvCxnSpPr>
        <p:spPr>
          <a:xfrm flipV="1">
            <a:off x="6984268" y="3571564"/>
            <a:ext cx="0" cy="469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06EABD3-93B4-4B21-9F05-96EDB5CBAAD5}"/>
              </a:ext>
            </a:extLst>
          </p:cNvPr>
          <p:cNvSpPr txBox="1"/>
          <p:nvPr/>
        </p:nvSpPr>
        <p:spPr>
          <a:xfrm>
            <a:off x="7898087" y="4726025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mWeak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99D6841-C2F8-435D-85FE-F0D56E597478}"/>
              </a:ext>
            </a:extLst>
          </p:cNvPr>
          <p:cNvSpPr txBox="1"/>
          <p:nvPr/>
        </p:nvSpPr>
        <p:spPr>
          <a:xfrm>
            <a:off x="7898087" y="5095357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mBase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A159461-288B-4EC0-966D-F8FEE43EA1CD}"/>
              </a:ext>
            </a:extLst>
          </p:cNvPr>
          <p:cNvSpPr/>
          <p:nvPr/>
        </p:nvSpPr>
        <p:spPr>
          <a:xfrm>
            <a:off x="6084168" y="5472771"/>
            <a:ext cx="1800200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A817E2C-3CCF-48F5-A7F0-16C9692DD4B2}"/>
              </a:ext>
            </a:extLst>
          </p:cNvPr>
          <p:cNvSpPr txBox="1"/>
          <p:nvPr/>
        </p:nvSpPr>
        <p:spPr>
          <a:xfrm>
            <a:off x="7898087" y="545028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392FDE6-6789-4D2E-BA7C-FBF8E8B14AD3}"/>
              </a:ext>
            </a:extLst>
          </p:cNvPr>
          <p:cNvCxnSpPr>
            <a:cxnSpLocks/>
            <a:stCxn id="47" idx="1"/>
            <a:endCxn id="31" idx="3"/>
          </p:cNvCxnSpPr>
          <p:nvPr/>
        </p:nvCxnSpPr>
        <p:spPr>
          <a:xfrm flipH="1" flipV="1">
            <a:off x="4499992" y="2244308"/>
            <a:ext cx="1584176" cy="3053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22D7A02-4DEF-45AA-B063-FA516E08638A}"/>
              </a:ext>
            </a:extLst>
          </p:cNvPr>
          <p:cNvSpPr txBox="1"/>
          <p:nvPr/>
        </p:nvSpPr>
        <p:spPr>
          <a:xfrm>
            <a:off x="2267744" y="1413657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decStrong();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E73487-8077-4072-9073-488F2215E658}"/>
              </a:ext>
            </a:extLst>
          </p:cNvPr>
          <p:cNvSpPr txBox="1"/>
          <p:nvPr/>
        </p:nvSpPr>
        <p:spPr>
          <a:xfrm>
            <a:off x="971600" y="116632"/>
            <a:ext cx="5062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객체의 소멸시기는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mStrong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이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0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이 되는 시점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의 소멸시기는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mWeak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가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0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이 되는 시점 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C1248A7-BCA1-42E3-B700-C0952AAC5ED1}"/>
              </a:ext>
            </a:extLst>
          </p:cNvPr>
          <p:cNvSpPr/>
          <p:nvPr/>
        </p:nvSpPr>
        <p:spPr>
          <a:xfrm>
            <a:off x="215516" y="4366123"/>
            <a:ext cx="1512168" cy="35990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D806CA4-261E-416E-8CD6-C475F6071CC0}"/>
              </a:ext>
            </a:extLst>
          </p:cNvPr>
          <p:cNvSpPr/>
          <p:nvPr/>
        </p:nvSpPr>
        <p:spPr>
          <a:xfrm>
            <a:off x="215516" y="4726025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m_ptr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C46363F-0FAC-47A9-AA7C-73420A61C0CC}"/>
              </a:ext>
            </a:extLst>
          </p:cNvPr>
          <p:cNvSpPr/>
          <p:nvPr/>
        </p:nvSpPr>
        <p:spPr>
          <a:xfrm>
            <a:off x="215516" y="5083341"/>
            <a:ext cx="1512168" cy="35990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m_refs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CF463CC-C292-424C-B3CF-FF52E5A63677}"/>
              </a:ext>
            </a:extLst>
          </p:cNvPr>
          <p:cNvCxnSpPr>
            <a:cxnSpLocks/>
            <a:stCxn id="39" idx="3"/>
            <a:endCxn id="48" idx="1"/>
          </p:cNvCxnSpPr>
          <p:nvPr/>
        </p:nvCxnSpPr>
        <p:spPr>
          <a:xfrm flipV="1">
            <a:off x="1727684" y="2315002"/>
            <a:ext cx="4356484" cy="29482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20962AE1-0572-4312-88EF-AE19F363DE38}"/>
              </a:ext>
            </a:extLst>
          </p:cNvPr>
          <p:cNvCxnSpPr>
            <a:cxnSpLocks/>
            <a:stCxn id="37" idx="3"/>
            <a:endCxn id="4" idx="1"/>
          </p:cNvCxnSpPr>
          <p:nvPr/>
        </p:nvCxnSpPr>
        <p:spPr>
          <a:xfrm flipV="1">
            <a:off x="1727684" y="4041232"/>
            <a:ext cx="1260140" cy="8647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5449340D-5719-4B84-B451-A6C4A0B7AE76}"/>
              </a:ext>
            </a:extLst>
          </p:cNvPr>
          <p:cNvCxnSpPr>
            <a:cxnSpLocks/>
          </p:cNvCxnSpPr>
          <p:nvPr/>
        </p:nvCxnSpPr>
        <p:spPr>
          <a:xfrm flipV="1">
            <a:off x="208293" y="2828474"/>
            <a:ext cx="1526613" cy="72486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50EBD7E5-849A-470C-AD1B-AE5218DA068C}"/>
              </a:ext>
            </a:extLst>
          </p:cNvPr>
          <p:cNvCxnSpPr>
            <a:cxnSpLocks/>
          </p:cNvCxnSpPr>
          <p:nvPr/>
        </p:nvCxnSpPr>
        <p:spPr>
          <a:xfrm flipV="1">
            <a:off x="2998604" y="2073434"/>
            <a:ext cx="1501388" cy="285349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7830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1A75A2-8C06-4AFC-9490-C4CDB76A4669}"/>
              </a:ext>
            </a:extLst>
          </p:cNvPr>
          <p:cNvSpPr txBox="1"/>
          <p:nvPr/>
        </p:nvSpPr>
        <p:spPr>
          <a:xfrm>
            <a:off x="539552" y="188640"/>
            <a:ext cx="834074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latin typeface="Consolas" pitchFamily="49" charset="0"/>
                <a:cs typeface="Consolas" pitchFamily="49" charset="0"/>
              </a:rPr>
              <a:t>sp&lt;ProcessState&gt; proc(ProcessState::self());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sp&lt;IServiceManager&gt; sm(defaultServiceManager());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IPCThreadState::self()-&gt;joinThreadPool();</a:t>
            </a:r>
          </a:p>
          <a:p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4354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F76DD4E-EABE-4294-9016-87B731A4372F}"/>
              </a:ext>
            </a:extLst>
          </p:cNvPr>
          <p:cNvSpPr/>
          <p:nvPr/>
        </p:nvSpPr>
        <p:spPr>
          <a:xfrm>
            <a:off x="1547664" y="476672"/>
            <a:ext cx="2304256" cy="50405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ProcessState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FA20F26-9859-4198-B3F9-20648D537826}"/>
              </a:ext>
            </a:extLst>
          </p:cNvPr>
          <p:cNvSpPr/>
          <p:nvPr/>
        </p:nvSpPr>
        <p:spPr>
          <a:xfrm>
            <a:off x="1547664" y="980728"/>
            <a:ext cx="2304256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mDriverFd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14A1DC-0A5C-495A-A17B-36199AF6CA84}"/>
              </a:ext>
            </a:extLst>
          </p:cNvPr>
          <p:cNvSpPr/>
          <p:nvPr/>
        </p:nvSpPr>
        <p:spPr>
          <a:xfrm>
            <a:off x="1547664" y="1484784"/>
            <a:ext cx="2304256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mVMStart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79C4CE-5F42-416E-9CC5-70B83A3F54D2}"/>
              </a:ext>
            </a:extLst>
          </p:cNvPr>
          <p:cNvSpPr/>
          <p:nvPr/>
        </p:nvSpPr>
        <p:spPr>
          <a:xfrm>
            <a:off x="2267744" y="2708920"/>
            <a:ext cx="5832648" cy="201622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246F56-81BC-4258-956D-EB38682E95C3}"/>
              </a:ext>
            </a:extLst>
          </p:cNvPr>
          <p:cNvSpPr/>
          <p:nvPr/>
        </p:nvSpPr>
        <p:spPr>
          <a:xfrm>
            <a:off x="2267744" y="4725144"/>
            <a:ext cx="5832648" cy="201622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E6CB1AD-CE1E-40C8-827C-97D2699766A9}"/>
              </a:ext>
            </a:extLst>
          </p:cNvPr>
          <p:cNvSpPr/>
          <p:nvPr/>
        </p:nvSpPr>
        <p:spPr>
          <a:xfrm>
            <a:off x="6228184" y="4221088"/>
            <a:ext cx="1440160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F9FF440-8B4D-4C77-8747-5087F994A2F5}"/>
              </a:ext>
            </a:extLst>
          </p:cNvPr>
          <p:cNvSpPr/>
          <p:nvPr/>
        </p:nvSpPr>
        <p:spPr>
          <a:xfrm>
            <a:off x="6228184" y="4725144"/>
            <a:ext cx="1440160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10, 45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E99F3054-4DAF-4E05-A6C1-F86D4BD4696A}"/>
              </a:ext>
            </a:extLst>
          </p:cNvPr>
          <p:cNvCxnSpPr>
            <a:stCxn id="5" idx="3"/>
            <a:endCxn id="9" idx="0"/>
          </p:cNvCxnSpPr>
          <p:nvPr/>
        </p:nvCxnSpPr>
        <p:spPr>
          <a:xfrm>
            <a:off x="3851920" y="1232756"/>
            <a:ext cx="3096344" cy="29883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2F42F13-8C19-43FA-AA9D-1F44A72D2BB7}"/>
              </a:ext>
            </a:extLst>
          </p:cNvPr>
          <p:cNvSpPr/>
          <p:nvPr/>
        </p:nvSpPr>
        <p:spPr>
          <a:xfrm>
            <a:off x="4211960" y="3209528"/>
            <a:ext cx="1440160" cy="151389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4071BA8-F219-492D-B528-1E39F6C5C581}"/>
              </a:ext>
            </a:extLst>
          </p:cNvPr>
          <p:cNvSpPr/>
          <p:nvPr/>
        </p:nvSpPr>
        <p:spPr>
          <a:xfrm>
            <a:off x="4211960" y="4723420"/>
            <a:ext cx="1440160" cy="151389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742F4D0-76A2-4E2C-8262-193884658BFE}"/>
              </a:ext>
            </a:extLst>
          </p:cNvPr>
          <p:cNvSpPr/>
          <p:nvPr/>
        </p:nvSpPr>
        <p:spPr>
          <a:xfrm>
            <a:off x="4211960" y="3696353"/>
            <a:ext cx="1440160" cy="57261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622CFFE-6E5A-4D3B-8703-147530C69888}"/>
              </a:ext>
            </a:extLst>
          </p:cNvPr>
          <p:cNvCxnSpPr>
            <a:stCxn id="6" idx="3"/>
          </p:cNvCxnSpPr>
          <p:nvPr/>
        </p:nvCxnSpPr>
        <p:spPr>
          <a:xfrm>
            <a:off x="3851920" y="1736812"/>
            <a:ext cx="360040" cy="1959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5693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1A75A2-8C06-4AFC-9490-C4CDB76A4669}"/>
              </a:ext>
            </a:extLst>
          </p:cNvPr>
          <p:cNvSpPr txBox="1"/>
          <p:nvPr/>
        </p:nvSpPr>
        <p:spPr>
          <a:xfrm>
            <a:off x="0" y="116632"/>
            <a:ext cx="1003992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latin typeface="Consolas" pitchFamily="49" charset="0"/>
                <a:cs typeface="Consolas" pitchFamily="49" charset="0"/>
              </a:rPr>
              <a:t>defaultServiceManager();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gDefaultServiceManager = interface_cast&lt;IServiceManager&gt;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                     (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                          proc-&gt;getContextObject(NULL)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                     );</a:t>
            </a: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return getStrongProxyForHandle(0);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0298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4A51020-CE16-4195-9110-3B55D82D2127}"/>
              </a:ext>
            </a:extLst>
          </p:cNvPr>
          <p:cNvSpPr/>
          <p:nvPr/>
        </p:nvSpPr>
        <p:spPr>
          <a:xfrm>
            <a:off x="1547664" y="476672"/>
            <a:ext cx="2304256" cy="50405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ProcessState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2BC95BC-D2B7-4881-8B1E-00828B137ACE}"/>
              </a:ext>
            </a:extLst>
          </p:cNvPr>
          <p:cNvSpPr/>
          <p:nvPr/>
        </p:nvSpPr>
        <p:spPr>
          <a:xfrm>
            <a:off x="1547664" y="980728"/>
            <a:ext cx="2304256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mDriverFd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DE2CD0-C04F-4F5C-9F36-9127D5A74014}"/>
              </a:ext>
            </a:extLst>
          </p:cNvPr>
          <p:cNvSpPr/>
          <p:nvPr/>
        </p:nvSpPr>
        <p:spPr>
          <a:xfrm>
            <a:off x="1547664" y="1484784"/>
            <a:ext cx="2304256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mVMStart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D5E9B13-AFEB-4348-9FF8-39FC6B3F850A}"/>
              </a:ext>
            </a:extLst>
          </p:cNvPr>
          <p:cNvSpPr/>
          <p:nvPr/>
        </p:nvSpPr>
        <p:spPr>
          <a:xfrm>
            <a:off x="1547664" y="1988840"/>
            <a:ext cx="2304256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mHandleToObject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DA02B3-7DBF-4EE2-A8AC-EF5A97457D63}"/>
              </a:ext>
            </a:extLst>
          </p:cNvPr>
          <p:cNvSpPr/>
          <p:nvPr/>
        </p:nvSpPr>
        <p:spPr>
          <a:xfrm>
            <a:off x="4785925" y="1933005"/>
            <a:ext cx="720080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00B847-8433-48CF-866C-76F3B2207517}"/>
              </a:ext>
            </a:extLst>
          </p:cNvPr>
          <p:cNvSpPr txBox="1"/>
          <p:nvPr/>
        </p:nvSpPr>
        <p:spPr>
          <a:xfrm>
            <a:off x="5473758" y="200036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D22E2F6-C1C4-4B2D-8828-30DD96C903DD}"/>
              </a:ext>
            </a:extLst>
          </p:cNvPr>
          <p:cNvSpPr/>
          <p:nvPr/>
        </p:nvSpPr>
        <p:spPr>
          <a:xfrm>
            <a:off x="4786229" y="1469544"/>
            <a:ext cx="720080" cy="50405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558DF4E-5A62-4249-AF66-EFC2E0FFB1E4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3851920" y="2185033"/>
            <a:ext cx="934005" cy="55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356264F-25E3-475A-AB7A-08F34E09C1D8}"/>
              </a:ext>
            </a:extLst>
          </p:cNvPr>
          <p:cNvCxnSpPr/>
          <p:nvPr/>
        </p:nvCxnSpPr>
        <p:spPr>
          <a:xfrm>
            <a:off x="4281869" y="1933005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265BC1B-A55C-487B-8676-C4C3E79E08C9}"/>
              </a:ext>
            </a:extLst>
          </p:cNvPr>
          <p:cNvSpPr txBox="1"/>
          <p:nvPr/>
        </p:nvSpPr>
        <p:spPr>
          <a:xfrm>
            <a:off x="3957235" y="172157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EC6896A-6137-4229-ADC0-655AB71F4B30}"/>
              </a:ext>
            </a:extLst>
          </p:cNvPr>
          <p:cNvSpPr/>
          <p:nvPr/>
        </p:nvSpPr>
        <p:spPr>
          <a:xfrm>
            <a:off x="6996410" y="2996952"/>
            <a:ext cx="1824062" cy="50405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BpBinder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3E3461B-9200-40DA-B9A7-F4DA60E3319E}"/>
              </a:ext>
            </a:extLst>
          </p:cNvPr>
          <p:cNvSpPr/>
          <p:nvPr/>
        </p:nvSpPr>
        <p:spPr>
          <a:xfrm>
            <a:off x="6996410" y="3501008"/>
            <a:ext cx="182406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transact(){}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51179C7-B404-454B-965E-E04D67261B81}"/>
              </a:ext>
            </a:extLst>
          </p:cNvPr>
          <p:cNvSpPr/>
          <p:nvPr/>
        </p:nvSpPr>
        <p:spPr>
          <a:xfrm>
            <a:off x="6996410" y="4005064"/>
            <a:ext cx="182406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mHandle=0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CBC9541-8FDF-4203-9D41-781CF2D9D86C}"/>
              </a:ext>
            </a:extLst>
          </p:cNvPr>
          <p:cNvSpPr/>
          <p:nvPr/>
        </p:nvSpPr>
        <p:spPr>
          <a:xfrm>
            <a:off x="6996410" y="1048090"/>
            <a:ext cx="1824062" cy="50405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IBinder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E4EDFC0-EA3B-44C5-B534-09B0F9E668A3}"/>
              </a:ext>
            </a:extLst>
          </p:cNvPr>
          <p:cNvSpPr/>
          <p:nvPr/>
        </p:nvSpPr>
        <p:spPr>
          <a:xfrm>
            <a:off x="6996410" y="1552146"/>
            <a:ext cx="182406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transact()=0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BE3AAA5-CE51-4EB5-88DB-6D585C0882DC}"/>
              </a:ext>
            </a:extLst>
          </p:cNvPr>
          <p:cNvSpPr/>
          <p:nvPr/>
        </p:nvSpPr>
        <p:spPr>
          <a:xfrm>
            <a:off x="6996410" y="2056202"/>
            <a:ext cx="182406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2737AF7-95EC-4032-8D39-25B0D91B0F26}"/>
              </a:ext>
            </a:extLst>
          </p:cNvPr>
          <p:cNvCxnSpPr>
            <a:cxnSpLocks/>
            <a:stCxn id="16" idx="0"/>
            <a:endCxn id="21" idx="2"/>
          </p:cNvCxnSpPr>
          <p:nvPr/>
        </p:nvCxnSpPr>
        <p:spPr>
          <a:xfrm flipV="1">
            <a:off x="7908441" y="2560258"/>
            <a:ext cx="0" cy="4366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88A3621-8748-49FE-B4A3-4E0BC42FA831}"/>
              </a:ext>
            </a:extLst>
          </p:cNvPr>
          <p:cNvCxnSpPr>
            <a:cxnSpLocks/>
            <a:stCxn id="8" idx="3"/>
            <a:endCxn id="19" idx="1"/>
          </p:cNvCxnSpPr>
          <p:nvPr/>
        </p:nvCxnSpPr>
        <p:spPr>
          <a:xfrm flipV="1">
            <a:off x="5506005" y="1300118"/>
            <a:ext cx="1490405" cy="884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6086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06659F7-D3DF-40D7-87C4-0BCA6633B14C}"/>
              </a:ext>
            </a:extLst>
          </p:cNvPr>
          <p:cNvSpPr/>
          <p:nvPr/>
        </p:nvSpPr>
        <p:spPr>
          <a:xfrm>
            <a:off x="6996410" y="2996952"/>
            <a:ext cx="1824062" cy="50405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BpBinder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ADE07E-C2DF-4A50-9D68-5EA1236E971D}"/>
              </a:ext>
            </a:extLst>
          </p:cNvPr>
          <p:cNvSpPr/>
          <p:nvPr/>
        </p:nvSpPr>
        <p:spPr>
          <a:xfrm>
            <a:off x="6996410" y="3501008"/>
            <a:ext cx="182406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transact(){}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1134FB8-3A5F-4202-93DA-E5C641F5AEE7}"/>
              </a:ext>
            </a:extLst>
          </p:cNvPr>
          <p:cNvSpPr/>
          <p:nvPr/>
        </p:nvSpPr>
        <p:spPr>
          <a:xfrm>
            <a:off x="6996410" y="4005064"/>
            <a:ext cx="182406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mHandle=0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470A21E-8F21-4E95-B99A-6B503B321A40}"/>
              </a:ext>
            </a:extLst>
          </p:cNvPr>
          <p:cNvSpPr/>
          <p:nvPr/>
        </p:nvSpPr>
        <p:spPr>
          <a:xfrm>
            <a:off x="6996410" y="1048090"/>
            <a:ext cx="1824062" cy="50405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IBinder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D7CA5F3-CB0C-4DDF-A370-48584820B07A}"/>
              </a:ext>
            </a:extLst>
          </p:cNvPr>
          <p:cNvSpPr/>
          <p:nvPr/>
        </p:nvSpPr>
        <p:spPr>
          <a:xfrm>
            <a:off x="6996410" y="1552146"/>
            <a:ext cx="182406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transact()=0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8919F98-4223-491E-86A9-751886FCE76F}"/>
              </a:ext>
            </a:extLst>
          </p:cNvPr>
          <p:cNvSpPr/>
          <p:nvPr/>
        </p:nvSpPr>
        <p:spPr>
          <a:xfrm>
            <a:off x="6996410" y="2056202"/>
            <a:ext cx="182406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AFEBE0C-D896-459A-8E7D-44E552F63F94}"/>
              </a:ext>
            </a:extLst>
          </p:cNvPr>
          <p:cNvCxnSpPr>
            <a:cxnSpLocks/>
            <a:stCxn id="4" idx="0"/>
            <a:endCxn id="9" idx="2"/>
          </p:cNvCxnSpPr>
          <p:nvPr/>
        </p:nvCxnSpPr>
        <p:spPr>
          <a:xfrm flipV="1">
            <a:off x="7908441" y="2560258"/>
            <a:ext cx="0" cy="4366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A630CD0-34C1-4F83-9D92-FDDEF37C424E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5506005" y="1300118"/>
            <a:ext cx="1490405" cy="884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D5A64A7-9787-4DC5-8EFC-1BF95ED4E3C4}"/>
              </a:ext>
            </a:extLst>
          </p:cNvPr>
          <p:cNvSpPr txBox="1"/>
          <p:nvPr/>
        </p:nvSpPr>
        <p:spPr>
          <a:xfrm>
            <a:off x="-190136" y="-75554"/>
            <a:ext cx="84160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inline sp&lt;IServiceManager&gt; interface_cast(const sp&lt;IBinder&gt;&amp; obj)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return IServiceManager::asInterface(obj);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C59C23-6C84-4575-BF20-530208A46F52}"/>
              </a:ext>
            </a:extLst>
          </p:cNvPr>
          <p:cNvSpPr txBox="1"/>
          <p:nvPr/>
        </p:nvSpPr>
        <p:spPr>
          <a:xfrm>
            <a:off x="5076056" y="198884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obj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0EDEB7-E996-4E94-A326-FC5A9FCB41F7}"/>
              </a:ext>
            </a:extLst>
          </p:cNvPr>
          <p:cNvSpPr txBox="1"/>
          <p:nvPr/>
        </p:nvSpPr>
        <p:spPr>
          <a:xfrm>
            <a:off x="-828600" y="1202652"/>
            <a:ext cx="955582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static ::android::sp&lt;IServicemanager&gt; asInterface(                     \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const ::android::sp&lt;::android::IBinder&gt;&amp; obj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::android::sp&lt;IServiceManager&gt; IServiceManager::asInterface(             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const ::android::sp&lt;::android::IBinder&gt;&amp; obj)              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                                                                  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::android::sp&lt;IServiceManager&gt; intr;                              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            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intr = new BpServiceManager(obj);                         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                                 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return intr;                                                   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92231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BE5B5B0-BD59-403A-AC0C-0B59C3A7717E}"/>
              </a:ext>
            </a:extLst>
          </p:cNvPr>
          <p:cNvCxnSpPr>
            <a:cxnSpLocks/>
          </p:cNvCxnSpPr>
          <p:nvPr/>
        </p:nvCxnSpPr>
        <p:spPr>
          <a:xfrm>
            <a:off x="7841679" y="692696"/>
            <a:ext cx="0" cy="3744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C53D4CE-5DA2-46C7-83BD-EF95372BE048}"/>
              </a:ext>
            </a:extLst>
          </p:cNvPr>
          <p:cNvSpPr txBox="1"/>
          <p:nvPr/>
        </p:nvSpPr>
        <p:spPr>
          <a:xfrm>
            <a:off x="6862885" y="188640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servicemanager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F77B281-4FE1-481D-B910-9A15885E2C2A}"/>
              </a:ext>
            </a:extLst>
          </p:cNvPr>
          <p:cNvSpPr/>
          <p:nvPr/>
        </p:nvSpPr>
        <p:spPr>
          <a:xfrm>
            <a:off x="6062913" y="4725144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752412-A694-4244-8C1F-3D0A4CD98AC2}"/>
              </a:ext>
            </a:extLst>
          </p:cNvPr>
          <p:cNvSpPr txBox="1"/>
          <p:nvPr/>
        </p:nvSpPr>
        <p:spPr>
          <a:xfrm>
            <a:off x="6092513" y="433850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F58A526-5069-4353-9E81-9CB4CBD0D408}"/>
              </a:ext>
            </a:extLst>
          </p:cNvPr>
          <p:cNvSpPr/>
          <p:nvPr/>
        </p:nvSpPr>
        <p:spPr>
          <a:xfrm>
            <a:off x="6794308" y="5493179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40AF6E-7C3E-4C61-B775-C25101CF71F8}"/>
              </a:ext>
            </a:extLst>
          </p:cNvPr>
          <p:cNvSpPr txBox="1"/>
          <p:nvPr/>
        </p:nvSpPr>
        <p:spPr>
          <a:xfrm>
            <a:off x="6823908" y="510653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73C84AB-2F20-4281-AD1E-9270B3924F0C}"/>
              </a:ext>
            </a:extLst>
          </p:cNvPr>
          <p:cNvCxnSpPr>
            <a:stCxn id="8" idx="2"/>
            <a:endCxn id="11" idx="2"/>
          </p:cNvCxnSpPr>
          <p:nvPr/>
        </p:nvCxnSpPr>
        <p:spPr>
          <a:xfrm>
            <a:off x="6422944" y="5094476"/>
            <a:ext cx="746572" cy="38139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7F49B4B-D6D9-4A75-A8AE-1B5B83D6AE42}"/>
              </a:ext>
            </a:extLst>
          </p:cNvPr>
          <p:cNvCxnSpPr>
            <a:cxnSpLocks/>
          </p:cNvCxnSpPr>
          <p:nvPr/>
        </p:nvCxnSpPr>
        <p:spPr>
          <a:xfrm>
            <a:off x="939031" y="714917"/>
            <a:ext cx="0" cy="3744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7AF2FB8-B576-4166-88A7-F67A78B0BE6C}"/>
              </a:ext>
            </a:extLst>
          </p:cNvPr>
          <p:cNvSpPr txBox="1"/>
          <p:nvPr/>
        </p:nvSpPr>
        <p:spPr>
          <a:xfrm>
            <a:off x="251520" y="323364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37301A-E008-4373-815D-94A18B573B05}"/>
              </a:ext>
            </a:extLst>
          </p:cNvPr>
          <p:cNvSpPr txBox="1"/>
          <p:nvPr/>
        </p:nvSpPr>
        <p:spPr>
          <a:xfrm>
            <a:off x="251520" y="41797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서비스의 등록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7DD920E-EB16-405C-8DF9-A18667644B5F}"/>
              </a:ext>
            </a:extLst>
          </p:cNvPr>
          <p:cNvCxnSpPr>
            <a:cxnSpLocks/>
          </p:cNvCxnSpPr>
          <p:nvPr/>
        </p:nvCxnSpPr>
        <p:spPr>
          <a:xfrm>
            <a:off x="4355976" y="721268"/>
            <a:ext cx="0" cy="3744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7F6F610-3A2D-4042-B84D-C8CB4B4714D2}"/>
              </a:ext>
            </a:extLst>
          </p:cNvPr>
          <p:cNvSpPr txBox="1"/>
          <p:nvPr/>
        </p:nvSpPr>
        <p:spPr>
          <a:xfrm>
            <a:off x="3377182" y="315951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driver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7D6C602-FC89-46B6-87C4-9F4B7E37B176}"/>
              </a:ext>
            </a:extLst>
          </p:cNvPr>
          <p:cNvCxnSpPr/>
          <p:nvPr/>
        </p:nvCxnSpPr>
        <p:spPr>
          <a:xfrm>
            <a:off x="939031" y="908720"/>
            <a:ext cx="3416945" cy="288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0EABF94-6EC3-49B2-9D35-9B3B7ABB90ED}"/>
              </a:ext>
            </a:extLst>
          </p:cNvPr>
          <p:cNvSpPr txBox="1"/>
          <p:nvPr/>
        </p:nvSpPr>
        <p:spPr>
          <a:xfrm>
            <a:off x="924500" y="1152947"/>
            <a:ext cx="42370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target=0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BC_TRANSACTION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code=3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from"led.service"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to:"android.os.IServiceManager"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871524F-78A3-41CF-837B-C35DF76162AE}"/>
              </a:ext>
            </a:extLst>
          </p:cNvPr>
          <p:cNvCxnSpPr/>
          <p:nvPr/>
        </p:nvCxnSpPr>
        <p:spPr>
          <a:xfrm>
            <a:off x="4390355" y="1226441"/>
            <a:ext cx="3416945" cy="288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1B5DAE5-F5A5-4EB9-AB8E-760637ADC7F4}"/>
              </a:ext>
            </a:extLst>
          </p:cNvPr>
          <p:cNvSpPr txBox="1"/>
          <p:nvPr/>
        </p:nvSpPr>
        <p:spPr>
          <a:xfrm>
            <a:off x="5094673" y="1566854"/>
            <a:ext cx="19575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target=0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BR_TRANSACTION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code=3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9740349-658E-4FA6-A7EF-097C329C781C}"/>
              </a:ext>
            </a:extLst>
          </p:cNvPr>
          <p:cNvSpPr/>
          <p:nvPr/>
        </p:nvSpPr>
        <p:spPr>
          <a:xfrm>
            <a:off x="5467072" y="5475867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9D86E7-392C-45C0-959B-41C13FE093EF}"/>
              </a:ext>
            </a:extLst>
          </p:cNvPr>
          <p:cNvSpPr txBox="1"/>
          <p:nvPr/>
        </p:nvSpPr>
        <p:spPr>
          <a:xfrm>
            <a:off x="5496672" y="508922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FCF189F-3796-421A-9AC8-02FCEA0D8A41}"/>
              </a:ext>
            </a:extLst>
          </p:cNvPr>
          <p:cNvCxnSpPr>
            <a:cxnSpLocks/>
            <a:stCxn id="8" idx="2"/>
            <a:endCxn id="23" idx="2"/>
          </p:cNvCxnSpPr>
          <p:nvPr/>
        </p:nvCxnSpPr>
        <p:spPr>
          <a:xfrm flipH="1">
            <a:off x="5778961" y="5094476"/>
            <a:ext cx="643983" cy="36407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738E314-6B58-4647-BE19-A1D3DFBEA937}"/>
              </a:ext>
            </a:extLst>
          </p:cNvPr>
          <p:cNvSpPr/>
          <p:nvPr/>
        </p:nvSpPr>
        <p:spPr>
          <a:xfrm>
            <a:off x="2051771" y="4540478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C5FCF5-A363-4E6E-AC10-730CA8ED10E2}"/>
              </a:ext>
            </a:extLst>
          </p:cNvPr>
          <p:cNvSpPr txBox="1"/>
          <p:nvPr/>
        </p:nvSpPr>
        <p:spPr>
          <a:xfrm>
            <a:off x="2081371" y="415383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E27EF68-E570-4CF6-A29B-D2C342A314B3}"/>
              </a:ext>
            </a:extLst>
          </p:cNvPr>
          <p:cNvSpPr/>
          <p:nvPr/>
        </p:nvSpPr>
        <p:spPr>
          <a:xfrm>
            <a:off x="2867270" y="5458555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1C2EF1-0B14-4C52-9BE8-F66507C38655}"/>
              </a:ext>
            </a:extLst>
          </p:cNvPr>
          <p:cNvSpPr txBox="1"/>
          <p:nvPr/>
        </p:nvSpPr>
        <p:spPr>
          <a:xfrm>
            <a:off x="2896870" y="507191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9B6894A-45CF-4D22-B1AE-31599FE7D70C}"/>
              </a:ext>
            </a:extLst>
          </p:cNvPr>
          <p:cNvCxnSpPr>
            <a:cxnSpLocks/>
            <a:stCxn id="29" idx="2"/>
            <a:endCxn id="32" idx="2"/>
          </p:cNvCxnSpPr>
          <p:nvPr/>
        </p:nvCxnSpPr>
        <p:spPr>
          <a:xfrm>
            <a:off x="2411802" y="4909810"/>
            <a:ext cx="830676" cy="53143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686BE2A-B68A-46B4-BF86-F9C7F587A9CA}"/>
              </a:ext>
            </a:extLst>
          </p:cNvPr>
          <p:cNvSpPr/>
          <p:nvPr/>
        </p:nvSpPr>
        <p:spPr>
          <a:xfrm>
            <a:off x="-468560" y="1566854"/>
            <a:ext cx="1167967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34B0A30-F1C4-43E7-81AC-0857CAACC168}"/>
              </a:ext>
            </a:extLst>
          </p:cNvPr>
          <p:cNvSpPr txBox="1"/>
          <p:nvPr/>
        </p:nvSpPr>
        <p:spPr>
          <a:xfrm>
            <a:off x="-1404646" y="132980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0BF1792-427E-4DEE-BE31-60D7B9E37302}"/>
              </a:ext>
            </a:extLst>
          </p:cNvPr>
          <p:cNvCxnSpPr>
            <a:cxnSpLocks/>
            <a:stCxn id="22" idx="1"/>
            <a:endCxn id="31" idx="3"/>
          </p:cNvCxnSpPr>
          <p:nvPr/>
        </p:nvCxnSpPr>
        <p:spPr>
          <a:xfrm flipH="1" flipV="1">
            <a:off x="3587332" y="5643221"/>
            <a:ext cx="1879740" cy="173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9158DA2-9657-4CB3-840D-4923CF36D6AA}"/>
              </a:ext>
            </a:extLst>
          </p:cNvPr>
          <p:cNvSpPr/>
          <p:nvPr/>
        </p:nvSpPr>
        <p:spPr>
          <a:xfrm>
            <a:off x="8172399" y="3284984"/>
            <a:ext cx="648047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87EB2A8-4D5D-4BC1-84C2-FB56802C806B}"/>
              </a:ext>
            </a:extLst>
          </p:cNvPr>
          <p:cNvSpPr/>
          <p:nvPr/>
        </p:nvSpPr>
        <p:spPr>
          <a:xfrm>
            <a:off x="8820446" y="3284984"/>
            <a:ext cx="1872233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C165F3D-BD96-4557-896B-B36F15D457E6}"/>
              </a:ext>
            </a:extLst>
          </p:cNvPr>
          <p:cNvSpPr/>
          <p:nvPr/>
        </p:nvSpPr>
        <p:spPr>
          <a:xfrm>
            <a:off x="8172399" y="908720"/>
            <a:ext cx="648047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B86673A-A088-4159-867F-7AD1AE245862}"/>
              </a:ext>
            </a:extLst>
          </p:cNvPr>
          <p:cNvSpPr txBox="1"/>
          <p:nvPr/>
        </p:nvSpPr>
        <p:spPr>
          <a:xfrm>
            <a:off x="8204969" y="54116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svclist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2D2565FE-F3FD-479D-94CF-A2755C3E3F3E}"/>
              </a:ext>
            </a:extLst>
          </p:cNvPr>
          <p:cNvCxnSpPr>
            <a:cxnSpLocks/>
            <a:stCxn id="42" idx="3"/>
            <a:endCxn id="50" idx="1"/>
          </p:cNvCxnSpPr>
          <p:nvPr/>
        </p:nvCxnSpPr>
        <p:spPr>
          <a:xfrm flipH="1">
            <a:off x="8162781" y="1093386"/>
            <a:ext cx="657665" cy="1168630"/>
          </a:xfrm>
          <a:prstGeom prst="bentConnector5">
            <a:avLst>
              <a:gd name="adj1" fmla="val -34759"/>
              <a:gd name="adj2" fmla="val 49035"/>
              <a:gd name="adj3" fmla="val 1347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76DA9CD-9805-4CEE-9686-98C0D22F4734}"/>
              </a:ext>
            </a:extLst>
          </p:cNvPr>
          <p:cNvSpPr/>
          <p:nvPr/>
        </p:nvSpPr>
        <p:spPr>
          <a:xfrm>
            <a:off x="8172399" y="2653899"/>
            <a:ext cx="648047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1558A28-75B0-40F7-B28E-71DB259F4D26}"/>
              </a:ext>
            </a:extLst>
          </p:cNvPr>
          <p:cNvSpPr/>
          <p:nvPr/>
        </p:nvSpPr>
        <p:spPr>
          <a:xfrm>
            <a:off x="8820446" y="2653899"/>
            <a:ext cx="1872233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"nfc"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552508D-4E5B-4532-895E-C208633AA29F}"/>
              </a:ext>
            </a:extLst>
          </p:cNvPr>
          <p:cNvSpPr/>
          <p:nvPr/>
        </p:nvSpPr>
        <p:spPr>
          <a:xfrm>
            <a:off x="8162781" y="2054798"/>
            <a:ext cx="648047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0B5CC54-5EDA-407C-ABC8-E82C87783F5B}"/>
              </a:ext>
            </a:extLst>
          </p:cNvPr>
          <p:cNvSpPr/>
          <p:nvPr/>
        </p:nvSpPr>
        <p:spPr>
          <a:xfrm>
            <a:off x="8810828" y="2054798"/>
            <a:ext cx="1872233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"sip"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C46C43B9-F40A-4C84-8CEF-54F059428C2F}"/>
              </a:ext>
            </a:extLst>
          </p:cNvPr>
          <p:cNvCxnSpPr>
            <a:cxnSpLocks/>
            <a:stCxn id="51" idx="3"/>
            <a:endCxn id="48" idx="1"/>
          </p:cNvCxnSpPr>
          <p:nvPr/>
        </p:nvCxnSpPr>
        <p:spPr>
          <a:xfrm flipH="1">
            <a:off x="8172399" y="2262016"/>
            <a:ext cx="2510662" cy="599101"/>
          </a:xfrm>
          <a:prstGeom prst="bentConnector5">
            <a:avLst>
              <a:gd name="adj1" fmla="val -9105"/>
              <a:gd name="adj2" fmla="val 50000"/>
              <a:gd name="adj3" fmla="val 1091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2A0FBBE2-843E-4518-8B93-9657708C04C9}"/>
              </a:ext>
            </a:extLst>
          </p:cNvPr>
          <p:cNvCxnSpPr>
            <a:cxnSpLocks/>
            <a:stCxn id="49" idx="3"/>
            <a:endCxn id="40" idx="1"/>
          </p:cNvCxnSpPr>
          <p:nvPr/>
        </p:nvCxnSpPr>
        <p:spPr>
          <a:xfrm flipH="1">
            <a:off x="8172399" y="2861117"/>
            <a:ext cx="2520280" cy="608533"/>
          </a:xfrm>
          <a:prstGeom prst="bentConnector5">
            <a:avLst>
              <a:gd name="adj1" fmla="val -9070"/>
              <a:gd name="adj2" fmla="val 51853"/>
              <a:gd name="adj3" fmla="val 1090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9909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06659F7-D3DF-40D7-87C4-0BCA6633B14C}"/>
              </a:ext>
            </a:extLst>
          </p:cNvPr>
          <p:cNvSpPr/>
          <p:nvPr/>
        </p:nvSpPr>
        <p:spPr>
          <a:xfrm>
            <a:off x="6955750" y="3649670"/>
            <a:ext cx="1824062" cy="50405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BpBinder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ADE07E-C2DF-4A50-9D68-5EA1236E971D}"/>
              </a:ext>
            </a:extLst>
          </p:cNvPr>
          <p:cNvSpPr/>
          <p:nvPr/>
        </p:nvSpPr>
        <p:spPr>
          <a:xfrm>
            <a:off x="6955750" y="4153726"/>
            <a:ext cx="182406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transact(){}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1134FB8-3A5F-4202-93DA-E5C641F5AEE7}"/>
              </a:ext>
            </a:extLst>
          </p:cNvPr>
          <p:cNvSpPr/>
          <p:nvPr/>
        </p:nvSpPr>
        <p:spPr>
          <a:xfrm>
            <a:off x="6955750" y="4657782"/>
            <a:ext cx="182406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mHandle=0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470A21E-8F21-4E95-B99A-6B503B321A40}"/>
              </a:ext>
            </a:extLst>
          </p:cNvPr>
          <p:cNvSpPr/>
          <p:nvPr/>
        </p:nvSpPr>
        <p:spPr>
          <a:xfrm>
            <a:off x="6955750" y="1700808"/>
            <a:ext cx="1824062" cy="50405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IBinder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D7CA5F3-CB0C-4DDF-A370-48584820B07A}"/>
              </a:ext>
            </a:extLst>
          </p:cNvPr>
          <p:cNvSpPr/>
          <p:nvPr/>
        </p:nvSpPr>
        <p:spPr>
          <a:xfrm>
            <a:off x="6955750" y="2204864"/>
            <a:ext cx="182406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transact()=0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8919F98-4223-491E-86A9-751886FCE76F}"/>
              </a:ext>
            </a:extLst>
          </p:cNvPr>
          <p:cNvSpPr/>
          <p:nvPr/>
        </p:nvSpPr>
        <p:spPr>
          <a:xfrm>
            <a:off x="6955750" y="2708920"/>
            <a:ext cx="182406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AFEBE0C-D896-459A-8E7D-44E552F63F94}"/>
              </a:ext>
            </a:extLst>
          </p:cNvPr>
          <p:cNvCxnSpPr>
            <a:cxnSpLocks/>
            <a:stCxn id="4" idx="0"/>
            <a:endCxn id="9" idx="2"/>
          </p:cNvCxnSpPr>
          <p:nvPr/>
        </p:nvCxnSpPr>
        <p:spPr>
          <a:xfrm flipV="1">
            <a:off x="7867781" y="3212976"/>
            <a:ext cx="0" cy="4366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A630CD0-34C1-4F83-9D92-FDDEF37C424E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5465345" y="1952836"/>
            <a:ext cx="1490405" cy="884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9C59C23-6C84-4575-BF20-530208A46F52}"/>
              </a:ext>
            </a:extLst>
          </p:cNvPr>
          <p:cNvSpPr txBox="1"/>
          <p:nvPr/>
        </p:nvSpPr>
        <p:spPr>
          <a:xfrm>
            <a:off x="4531340" y="252425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0C6330-5B3F-48D1-A33F-F560F7DE2416}"/>
              </a:ext>
            </a:extLst>
          </p:cNvPr>
          <p:cNvSpPr txBox="1"/>
          <p:nvPr/>
        </p:nvSpPr>
        <p:spPr>
          <a:xfrm>
            <a:off x="0" y="118867"/>
            <a:ext cx="6955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binder_call( bs, msg, reply, target=0, code=3 );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A7D40E-ABB7-4957-AAC2-8D35A0E1B190}"/>
              </a:ext>
            </a:extLst>
          </p:cNvPr>
          <p:cNvSpPr txBox="1"/>
          <p:nvPr/>
        </p:nvSpPr>
        <p:spPr>
          <a:xfrm>
            <a:off x="0" y="930786"/>
            <a:ext cx="4275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transact( code, msg, reply 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3715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06659F7-D3DF-40D7-87C4-0BCA6633B14C}"/>
              </a:ext>
            </a:extLst>
          </p:cNvPr>
          <p:cNvSpPr/>
          <p:nvPr/>
        </p:nvSpPr>
        <p:spPr>
          <a:xfrm>
            <a:off x="6950307" y="4322039"/>
            <a:ext cx="1534407" cy="42401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BpBinder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ADE07E-C2DF-4A50-9D68-5EA1236E971D}"/>
              </a:ext>
            </a:extLst>
          </p:cNvPr>
          <p:cNvSpPr/>
          <p:nvPr/>
        </p:nvSpPr>
        <p:spPr>
          <a:xfrm>
            <a:off x="6950307" y="4746053"/>
            <a:ext cx="1534407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transact(){}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1134FB8-3A5F-4202-93DA-E5C641F5AEE7}"/>
              </a:ext>
            </a:extLst>
          </p:cNvPr>
          <p:cNvSpPr/>
          <p:nvPr/>
        </p:nvSpPr>
        <p:spPr>
          <a:xfrm>
            <a:off x="6950307" y="5170066"/>
            <a:ext cx="1534407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mHandle=0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470A21E-8F21-4E95-B99A-6B503B321A40}"/>
              </a:ext>
            </a:extLst>
          </p:cNvPr>
          <p:cNvSpPr/>
          <p:nvPr/>
        </p:nvSpPr>
        <p:spPr>
          <a:xfrm>
            <a:off x="6950307" y="2682651"/>
            <a:ext cx="1534407" cy="42401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IBinder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D7CA5F3-CB0C-4DDF-A370-48584820B07A}"/>
              </a:ext>
            </a:extLst>
          </p:cNvPr>
          <p:cNvSpPr/>
          <p:nvPr/>
        </p:nvSpPr>
        <p:spPr>
          <a:xfrm>
            <a:off x="6950307" y="3106664"/>
            <a:ext cx="1534407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transact()=0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8919F98-4223-491E-86A9-751886FCE76F}"/>
              </a:ext>
            </a:extLst>
          </p:cNvPr>
          <p:cNvSpPr/>
          <p:nvPr/>
        </p:nvSpPr>
        <p:spPr>
          <a:xfrm>
            <a:off x="6950307" y="3530678"/>
            <a:ext cx="1534407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AFEBE0C-D896-459A-8E7D-44E552F63F94}"/>
              </a:ext>
            </a:extLst>
          </p:cNvPr>
          <p:cNvCxnSpPr>
            <a:cxnSpLocks/>
            <a:stCxn id="4" idx="0"/>
            <a:endCxn id="9" idx="2"/>
          </p:cNvCxnSpPr>
          <p:nvPr/>
        </p:nvCxnSpPr>
        <p:spPr>
          <a:xfrm flipV="1">
            <a:off x="7717511" y="3954691"/>
            <a:ext cx="0" cy="367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A630CD0-34C1-4F83-9D92-FDDEF37C424E}"/>
              </a:ext>
            </a:extLst>
          </p:cNvPr>
          <p:cNvCxnSpPr>
            <a:cxnSpLocks/>
            <a:stCxn id="34" idx="3"/>
            <a:endCxn id="7" idx="1"/>
          </p:cNvCxnSpPr>
          <p:nvPr/>
        </p:nvCxnSpPr>
        <p:spPr>
          <a:xfrm flipV="1">
            <a:off x="5634817" y="2894657"/>
            <a:ext cx="1315490" cy="2422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E260ED7-E934-4162-A21D-C2076F3BFEB6}"/>
              </a:ext>
            </a:extLst>
          </p:cNvPr>
          <p:cNvSpPr/>
          <p:nvPr/>
        </p:nvSpPr>
        <p:spPr>
          <a:xfrm>
            <a:off x="2347281" y="5408452"/>
            <a:ext cx="1998921" cy="42401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BpServiceManager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FF68B07-C236-421B-A738-83A0D91A6D21}"/>
              </a:ext>
            </a:extLst>
          </p:cNvPr>
          <p:cNvSpPr/>
          <p:nvPr/>
        </p:nvSpPr>
        <p:spPr>
          <a:xfrm>
            <a:off x="2347281" y="5832465"/>
            <a:ext cx="1998921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addService(){}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079A558-1981-4AEC-AE8B-0DBFCCE06F12}"/>
              </a:ext>
            </a:extLst>
          </p:cNvPr>
          <p:cNvSpPr/>
          <p:nvPr/>
        </p:nvSpPr>
        <p:spPr>
          <a:xfrm>
            <a:off x="2347281" y="6256479"/>
            <a:ext cx="1998921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9E1AC5C-668E-4272-B035-8D01B54E8CFB}"/>
              </a:ext>
            </a:extLst>
          </p:cNvPr>
          <p:cNvSpPr/>
          <p:nvPr/>
        </p:nvSpPr>
        <p:spPr>
          <a:xfrm>
            <a:off x="2347281" y="3772971"/>
            <a:ext cx="1998921" cy="42401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BpInterface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8264A98-8108-416B-B2EB-2125868E25ED}"/>
              </a:ext>
            </a:extLst>
          </p:cNvPr>
          <p:cNvSpPr/>
          <p:nvPr/>
        </p:nvSpPr>
        <p:spPr>
          <a:xfrm>
            <a:off x="2347281" y="4196984"/>
            <a:ext cx="1998921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9192FC0-5878-4B99-8D98-B73049726777}"/>
              </a:ext>
            </a:extLst>
          </p:cNvPr>
          <p:cNvSpPr/>
          <p:nvPr/>
        </p:nvSpPr>
        <p:spPr>
          <a:xfrm>
            <a:off x="2347281" y="4620998"/>
            <a:ext cx="1998921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7D42A00-491E-4CDD-9AC2-042E5A5FB382}"/>
              </a:ext>
            </a:extLst>
          </p:cNvPr>
          <p:cNvCxnSpPr>
            <a:cxnSpLocks/>
            <a:stCxn id="15" idx="0"/>
            <a:endCxn id="22" idx="2"/>
          </p:cNvCxnSpPr>
          <p:nvPr/>
        </p:nvCxnSpPr>
        <p:spPr>
          <a:xfrm flipV="1">
            <a:off x="3346741" y="5045011"/>
            <a:ext cx="0" cy="363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9F3F32A-760E-44CF-9430-16685C50D445}"/>
              </a:ext>
            </a:extLst>
          </p:cNvPr>
          <p:cNvSpPr/>
          <p:nvPr/>
        </p:nvSpPr>
        <p:spPr>
          <a:xfrm>
            <a:off x="1067890" y="2076917"/>
            <a:ext cx="1998921" cy="42401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IServiceManager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31477B3-B57D-4000-9733-2DD34331B7E2}"/>
              </a:ext>
            </a:extLst>
          </p:cNvPr>
          <p:cNvSpPr/>
          <p:nvPr/>
        </p:nvSpPr>
        <p:spPr>
          <a:xfrm>
            <a:off x="1067890" y="2500930"/>
            <a:ext cx="1998921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addService()=0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128D6A1-387F-4F8A-93ED-DEC6F47669EA}"/>
              </a:ext>
            </a:extLst>
          </p:cNvPr>
          <p:cNvSpPr/>
          <p:nvPr/>
        </p:nvSpPr>
        <p:spPr>
          <a:xfrm>
            <a:off x="1067890" y="2924944"/>
            <a:ext cx="1998921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D4FA1FB-8D58-4E16-B656-B2B91B4368F6}"/>
              </a:ext>
            </a:extLst>
          </p:cNvPr>
          <p:cNvSpPr/>
          <p:nvPr/>
        </p:nvSpPr>
        <p:spPr>
          <a:xfrm>
            <a:off x="3635896" y="2076917"/>
            <a:ext cx="1998921" cy="42401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BpRefBase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31BBFB1-D340-48B1-96D1-7DCE4B484061}"/>
              </a:ext>
            </a:extLst>
          </p:cNvPr>
          <p:cNvSpPr/>
          <p:nvPr/>
        </p:nvSpPr>
        <p:spPr>
          <a:xfrm>
            <a:off x="3635896" y="2500930"/>
            <a:ext cx="1998921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remote();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669D627-D738-4D1C-9130-9572CDF8CA1A}"/>
              </a:ext>
            </a:extLst>
          </p:cNvPr>
          <p:cNvSpPr/>
          <p:nvPr/>
        </p:nvSpPr>
        <p:spPr>
          <a:xfrm>
            <a:off x="3635896" y="2924944"/>
            <a:ext cx="1998921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mRemote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FB97C9B-9D93-4854-A4E7-18BC77E0A89B}"/>
              </a:ext>
            </a:extLst>
          </p:cNvPr>
          <p:cNvCxnSpPr>
            <a:cxnSpLocks/>
            <a:stCxn id="20" idx="0"/>
            <a:endCxn id="31" idx="2"/>
          </p:cNvCxnSpPr>
          <p:nvPr/>
        </p:nvCxnSpPr>
        <p:spPr>
          <a:xfrm flipH="1" flipV="1">
            <a:off x="2067350" y="3348957"/>
            <a:ext cx="1279391" cy="4240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290F2EE-CC21-4737-8E20-FFEE38CEB02F}"/>
              </a:ext>
            </a:extLst>
          </p:cNvPr>
          <p:cNvCxnSpPr>
            <a:cxnSpLocks/>
            <a:stCxn id="20" idx="0"/>
            <a:endCxn id="34" idx="2"/>
          </p:cNvCxnSpPr>
          <p:nvPr/>
        </p:nvCxnSpPr>
        <p:spPr>
          <a:xfrm flipV="1">
            <a:off x="3346741" y="3348957"/>
            <a:ext cx="1288616" cy="4240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3BC225C-679B-4D5B-BC1C-CA193812328E}"/>
              </a:ext>
            </a:extLst>
          </p:cNvPr>
          <p:cNvSpPr/>
          <p:nvPr/>
        </p:nvSpPr>
        <p:spPr>
          <a:xfrm>
            <a:off x="1067890" y="411151"/>
            <a:ext cx="1998921" cy="42401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IInterface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0D9079C-E0C6-4ED9-9A63-F27C7C9A509B}"/>
              </a:ext>
            </a:extLst>
          </p:cNvPr>
          <p:cNvSpPr/>
          <p:nvPr/>
        </p:nvSpPr>
        <p:spPr>
          <a:xfrm>
            <a:off x="1067890" y="835164"/>
            <a:ext cx="1998921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6198701-10B8-4526-84D9-ACD36D025590}"/>
              </a:ext>
            </a:extLst>
          </p:cNvPr>
          <p:cNvSpPr/>
          <p:nvPr/>
        </p:nvSpPr>
        <p:spPr>
          <a:xfrm>
            <a:off x="1067890" y="1259178"/>
            <a:ext cx="1998921" cy="4240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ACC8A611-33C1-4FAC-B327-81F8F7531561}"/>
              </a:ext>
            </a:extLst>
          </p:cNvPr>
          <p:cNvCxnSpPr>
            <a:cxnSpLocks/>
            <a:stCxn id="29" idx="0"/>
            <a:endCxn id="47" idx="2"/>
          </p:cNvCxnSpPr>
          <p:nvPr/>
        </p:nvCxnSpPr>
        <p:spPr>
          <a:xfrm flipV="1">
            <a:off x="2067351" y="1683191"/>
            <a:ext cx="0" cy="3937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A2731B7-AC66-4337-B55A-D23C56CE5F99}"/>
              </a:ext>
            </a:extLst>
          </p:cNvPr>
          <p:cNvSpPr txBox="1"/>
          <p:nvPr/>
        </p:nvSpPr>
        <p:spPr>
          <a:xfrm>
            <a:off x="4283968" y="97030"/>
            <a:ext cx="59683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msg.writeString16("led.service", new()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transact( code, msg, reply );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sm-&gt;addService( "led.service", new() 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44C7F9AB-3376-482A-A34C-343E5E5224A2}"/>
              </a:ext>
            </a:extLst>
          </p:cNvPr>
          <p:cNvCxnSpPr>
            <a:cxnSpLocks/>
          </p:cNvCxnSpPr>
          <p:nvPr/>
        </p:nvCxnSpPr>
        <p:spPr>
          <a:xfrm>
            <a:off x="410145" y="2279200"/>
            <a:ext cx="657745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7764B03-612D-43BA-B03C-F2694BA335DE}"/>
              </a:ext>
            </a:extLst>
          </p:cNvPr>
          <p:cNvSpPr txBox="1"/>
          <p:nvPr/>
        </p:nvSpPr>
        <p:spPr>
          <a:xfrm>
            <a:off x="0" y="210720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sm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056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BE5B5B0-BD59-403A-AC0C-0B59C3A7717E}"/>
              </a:ext>
            </a:extLst>
          </p:cNvPr>
          <p:cNvCxnSpPr>
            <a:cxnSpLocks/>
          </p:cNvCxnSpPr>
          <p:nvPr/>
        </p:nvCxnSpPr>
        <p:spPr>
          <a:xfrm>
            <a:off x="7841679" y="692696"/>
            <a:ext cx="0" cy="3744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C53D4CE-5DA2-46C7-83BD-EF95372BE048}"/>
              </a:ext>
            </a:extLst>
          </p:cNvPr>
          <p:cNvSpPr txBox="1"/>
          <p:nvPr/>
        </p:nvSpPr>
        <p:spPr>
          <a:xfrm>
            <a:off x="6862885" y="188640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servicemanager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F77B281-4FE1-481D-B910-9A15885E2C2A}"/>
              </a:ext>
            </a:extLst>
          </p:cNvPr>
          <p:cNvSpPr/>
          <p:nvPr/>
        </p:nvSpPr>
        <p:spPr>
          <a:xfrm>
            <a:off x="6062913" y="4725144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752412-A694-4244-8C1F-3D0A4CD98AC2}"/>
              </a:ext>
            </a:extLst>
          </p:cNvPr>
          <p:cNvSpPr txBox="1"/>
          <p:nvPr/>
        </p:nvSpPr>
        <p:spPr>
          <a:xfrm>
            <a:off x="6092513" y="433850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F58A526-5069-4353-9E81-9CB4CBD0D408}"/>
              </a:ext>
            </a:extLst>
          </p:cNvPr>
          <p:cNvSpPr/>
          <p:nvPr/>
        </p:nvSpPr>
        <p:spPr>
          <a:xfrm>
            <a:off x="6794308" y="5493179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40AF6E-7C3E-4C61-B775-C25101CF71F8}"/>
              </a:ext>
            </a:extLst>
          </p:cNvPr>
          <p:cNvSpPr txBox="1"/>
          <p:nvPr/>
        </p:nvSpPr>
        <p:spPr>
          <a:xfrm>
            <a:off x="6823908" y="510653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73C84AB-2F20-4281-AD1E-9270B3924F0C}"/>
              </a:ext>
            </a:extLst>
          </p:cNvPr>
          <p:cNvCxnSpPr>
            <a:stCxn id="8" idx="2"/>
            <a:endCxn id="11" idx="2"/>
          </p:cNvCxnSpPr>
          <p:nvPr/>
        </p:nvCxnSpPr>
        <p:spPr>
          <a:xfrm>
            <a:off x="6422944" y="5094476"/>
            <a:ext cx="746572" cy="38139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7F49B4B-D6D9-4A75-A8AE-1B5B83D6AE42}"/>
              </a:ext>
            </a:extLst>
          </p:cNvPr>
          <p:cNvCxnSpPr>
            <a:cxnSpLocks/>
          </p:cNvCxnSpPr>
          <p:nvPr/>
        </p:nvCxnSpPr>
        <p:spPr>
          <a:xfrm>
            <a:off x="939031" y="714917"/>
            <a:ext cx="0" cy="3744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7AF2FB8-B576-4166-88A7-F67A78B0BE6C}"/>
              </a:ext>
            </a:extLst>
          </p:cNvPr>
          <p:cNvSpPr txBox="1"/>
          <p:nvPr/>
        </p:nvSpPr>
        <p:spPr>
          <a:xfrm>
            <a:off x="484585" y="351936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ledApp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37301A-E008-4373-815D-94A18B573B05}"/>
              </a:ext>
            </a:extLst>
          </p:cNvPr>
          <p:cNvSpPr txBox="1"/>
          <p:nvPr/>
        </p:nvSpPr>
        <p:spPr>
          <a:xfrm>
            <a:off x="251520" y="41797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서비스의 검색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7DD920E-EB16-405C-8DF9-A18667644B5F}"/>
              </a:ext>
            </a:extLst>
          </p:cNvPr>
          <p:cNvCxnSpPr>
            <a:cxnSpLocks/>
          </p:cNvCxnSpPr>
          <p:nvPr/>
        </p:nvCxnSpPr>
        <p:spPr>
          <a:xfrm>
            <a:off x="4355976" y="721268"/>
            <a:ext cx="0" cy="3744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7F6F610-3A2D-4042-B84D-C8CB4B4714D2}"/>
              </a:ext>
            </a:extLst>
          </p:cNvPr>
          <p:cNvSpPr txBox="1"/>
          <p:nvPr/>
        </p:nvSpPr>
        <p:spPr>
          <a:xfrm>
            <a:off x="3377182" y="315951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driver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7D6C602-FC89-46B6-87C4-9F4B7E37B176}"/>
              </a:ext>
            </a:extLst>
          </p:cNvPr>
          <p:cNvCxnSpPr/>
          <p:nvPr/>
        </p:nvCxnSpPr>
        <p:spPr>
          <a:xfrm>
            <a:off x="939031" y="908720"/>
            <a:ext cx="3416945" cy="288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0EABF94-6EC3-49B2-9D35-9B3B7ABB90ED}"/>
              </a:ext>
            </a:extLst>
          </p:cNvPr>
          <p:cNvSpPr txBox="1"/>
          <p:nvPr/>
        </p:nvSpPr>
        <p:spPr>
          <a:xfrm>
            <a:off x="1178636" y="1196752"/>
            <a:ext cx="19575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target=0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BC_TRANSACTION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code=2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871524F-78A3-41CF-837B-C35DF76162AE}"/>
              </a:ext>
            </a:extLst>
          </p:cNvPr>
          <p:cNvCxnSpPr/>
          <p:nvPr/>
        </p:nvCxnSpPr>
        <p:spPr>
          <a:xfrm>
            <a:off x="4390355" y="1226441"/>
            <a:ext cx="3416945" cy="288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1B5DAE5-F5A5-4EB9-AB8E-760637ADC7F4}"/>
              </a:ext>
            </a:extLst>
          </p:cNvPr>
          <p:cNvSpPr txBox="1"/>
          <p:nvPr/>
        </p:nvSpPr>
        <p:spPr>
          <a:xfrm>
            <a:off x="5094673" y="1566854"/>
            <a:ext cx="19575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target=0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BR_TRANSACTION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code=2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9740349-658E-4FA6-A7EF-097C329C781C}"/>
              </a:ext>
            </a:extLst>
          </p:cNvPr>
          <p:cNvSpPr/>
          <p:nvPr/>
        </p:nvSpPr>
        <p:spPr>
          <a:xfrm>
            <a:off x="5467072" y="5475867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9D86E7-392C-45C0-959B-41C13FE093EF}"/>
              </a:ext>
            </a:extLst>
          </p:cNvPr>
          <p:cNvSpPr txBox="1"/>
          <p:nvPr/>
        </p:nvSpPr>
        <p:spPr>
          <a:xfrm>
            <a:off x="5496672" y="508922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FCF189F-3796-421A-9AC8-02FCEA0D8A41}"/>
              </a:ext>
            </a:extLst>
          </p:cNvPr>
          <p:cNvCxnSpPr>
            <a:cxnSpLocks/>
            <a:stCxn id="8" idx="2"/>
            <a:endCxn id="23" idx="2"/>
          </p:cNvCxnSpPr>
          <p:nvPr/>
        </p:nvCxnSpPr>
        <p:spPr>
          <a:xfrm flipH="1">
            <a:off x="5778961" y="5094476"/>
            <a:ext cx="643983" cy="36407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738E314-6B58-4647-BE19-A1D3DFBEA937}"/>
              </a:ext>
            </a:extLst>
          </p:cNvPr>
          <p:cNvSpPr/>
          <p:nvPr/>
        </p:nvSpPr>
        <p:spPr>
          <a:xfrm>
            <a:off x="2122495" y="4188458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C5FCF5-A363-4E6E-AC10-730CA8ED10E2}"/>
              </a:ext>
            </a:extLst>
          </p:cNvPr>
          <p:cNvSpPr txBox="1"/>
          <p:nvPr/>
        </p:nvSpPr>
        <p:spPr>
          <a:xfrm>
            <a:off x="2152095" y="380181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E27EF68-E570-4CF6-A29B-D2C342A314B3}"/>
              </a:ext>
            </a:extLst>
          </p:cNvPr>
          <p:cNvSpPr/>
          <p:nvPr/>
        </p:nvSpPr>
        <p:spPr>
          <a:xfrm>
            <a:off x="2937994" y="5106535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1C2EF1-0B14-4C52-9BE8-F66507C38655}"/>
              </a:ext>
            </a:extLst>
          </p:cNvPr>
          <p:cNvSpPr txBox="1"/>
          <p:nvPr/>
        </p:nvSpPr>
        <p:spPr>
          <a:xfrm>
            <a:off x="2967594" y="471989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9B6894A-45CF-4D22-B1AE-31599FE7D70C}"/>
              </a:ext>
            </a:extLst>
          </p:cNvPr>
          <p:cNvCxnSpPr>
            <a:cxnSpLocks/>
            <a:stCxn id="29" idx="2"/>
            <a:endCxn id="32" idx="2"/>
          </p:cNvCxnSpPr>
          <p:nvPr/>
        </p:nvCxnSpPr>
        <p:spPr>
          <a:xfrm>
            <a:off x="2482526" y="4557790"/>
            <a:ext cx="830676" cy="53143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0BF1792-427E-4DEE-BE31-60D7B9E37302}"/>
              </a:ext>
            </a:extLst>
          </p:cNvPr>
          <p:cNvCxnSpPr>
            <a:cxnSpLocks/>
            <a:stCxn id="22" idx="1"/>
            <a:endCxn id="31" idx="3"/>
          </p:cNvCxnSpPr>
          <p:nvPr/>
        </p:nvCxnSpPr>
        <p:spPr>
          <a:xfrm flipH="1" flipV="1">
            <a:off x="3658056" y="5291201"/>
            <a:ext cx="1809016" cy="3693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9158DA2-9657-4CB3-840D-4923CF36D6AA}"/>
              </a:ext>
            </a:extLst>
          </p:cNvPr>
          <p:cNvSpPr/>
          <p:nvPr/>
        </p:nvSpPr>
        <p:spPr>
          <a:xfrm>
            <a:off x="8172399" y="3284984"/>
            <a:ext cx="648047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87EB2A8-4D5D-4BC1-84C2-FB56802C806B}"/>
              </a:ext>
            </a:extLst>
          </p:cNvPr>
          <p:cNvSpPr/>
          <p:nvPr/>
        </p:nvSpPr>
        <p:spPr>
          <a:xfrm>
            <a:off x="8820446" y="3284984"/>
            <a:ext cx="1872233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C165F3D-BD96-4557-896B-B36F15D457E6}"/>
              </a:ext>
            </a:extLst>
          </p:cNvPr>
          <p:cNvSpPr/>
          <p:nvPr/>
        </p:nvSpPr>
        <p:spPr>
          <a:xfrm>
            <a:off x="8172399" y="908720"/>
            <a:ext cx="648047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B86673A-A088-4159-867F-7AD1AE245862}"/>
              </a:ext>
            </a:extLst>
          </p:cNvPr>
          <p:cNvSpPr txBox="1"/>
          <p:nvPr/>
        </p:nvSpPr>
        <p:spPr>
          <a:xfrm>
            <a:off x="8204969" y="54116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svclist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2D2565FE-F3FD-479D-94CF-A2755C3E3F3E}"/>
              </a:ext>
            </a:extLst>
          </p:cNvPr>
          <p:cNvCxnSpPr>
            <a:cxnSpLocks/>
            <a:stCxn id="42" idx="3"/>
            <a:endCxn id="50" idx="1"/>
          </p:cNvCxnSpPr>
          <p:nvPr/>
        </p:nvCxnSpPr>
        <p:spPr>
          <a:xfrm flipH="1">
            <a:off x="8162781" y="1093386"/>
            <a:ext cx="657665" cy="1168630"/>
          </a:xfrm>
          <a:prstGeom prst="bentConnector5">
            <a:avLst>
              <a:gd name="adj1" fmla="val -34759"/>
              <a:gd name="adj2" fmla="val 49035"/>
              <a:gd name="adj3" fmla="val 1347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76DA9CD-9805-4CEE-9686-98C0D22F4734}"/>
              </a:ext>
            </a:extLst>
          </p:cNvPr>
          <p:cNvSpPr/>
          <p:nvPr/>
        </p:nvSpPr>
        <p:spPr>
          <a:xfrm>
            <a:off x="8172399" y="2653899"/>
            <a:ext cx="648047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1558A28-75B0-40F7-B28E-71DB259F4D26}"/>
              </a:ext>
            </a:extLst>
          </p:cNvPr>
          <p:cNvSpPr/>
          <p:nvPr/>
        </p:nvSpPr>
        <p:spPr>
          <a:xfrm>
            <a:off x="8820446" y="2653899"/>
            <a:ext cx="1872233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"nfc"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552508D-4E5B-4532-895E-C208633AA29F}"/>
              </a:ext>
            </a:extLst>
          </p:cNvPr>
          <p:cNvSpPr/>
          <p:nvPr/>
        </p:nvSpPr>
        <p:spPr>
          <a:xfrm>
            <a:off x="8162781" y="2054798"/>
            <a:ext cx="648047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0B5CC54-5EDA-407C-ABC8-E82C87783F5B}"/>
              </a:ext>
            </a:extLst>
          </p:cNvPr>
          <p:cNvSpPr/>
          <p:nvPr/>
        </p:nvSpPr>
        <p:spPr>
          <a:xfrm>
            <a:off x="8810828" y="2054798"/>
            <a:ext cx="1872233" cy="41443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"sip"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C46C43B9-F40A-4C84-8CEF-54F059428C2F}"/>
              </a:ext>
            </a:extLst>
          </p:cNvPr>
          <p:cNvCxnSpPr>
            <a:cxnSpLocks/>
            <a:stCxn id="51" idx="3"/>
            <a:endCxn id="48" idx="1"/>
          </p:cNvCxnSpPr>
          <p:nvPr/>
        </p:nvCxnSpPr>
        <p:spPr>
          <a:xfrm flipH="1">
            <a:off x="8172399" y="2262016"/>
            <a:ext cx="2510662" cy="599101"/>
          </a:xfrm>
          <a:prstGeom prst="bentConnector5">
            <a:avLst>
              <a:gd name="adj1" fmla="val -9105"/>
              <a:gd name="adj2" fmla="val 50000"/>
              <a:gd name="adj3" fmla="val 1091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2A0FBBE2-843E-4518-8B93-9657708C04C9}"/>
              </a:ext>
            </a:extLst>
          </p:cNvPr>
          <p:cNvCxnSpPr>
            <a:cxnSpLocks/>
            <a:stCxn id="49" idx="3"/>
            <a:endCxn id="40" idx="1"/>
          </p:cNvCxnSpPr>
          <p:nvPr/>
        </p:nvCxnSpPr>
        <p:spPr>
          <a:xfrm flipH="1">
            <a:off x="8172399" y="2861117"/>
            <a:ext cx="2520280" cy="608533"/>
          </a:xfrm>
          <a:prstGeom prst="bentConnector5">
            <a:avLst>
              <a:gd name="adj1" fmla="val -9070"/>
              <a:gd name="adj2" fmla="val 51853"/>
              <a:gd name="adj3" fmla="val 1090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3D20EB75-23EF-4BAA-B357-85A2B582468B}"/>
              </a:ext>
            </a:extLst>
          </p:cNvPr>
          <p:cNvSpPr/>
          <p:nvPr/>
        </p:nvSpPr>
        <p:spPr>
          <a:xfrm>
            <a:off x="1128978" y="5764614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30A2DFE-60D0-4852-BEE1-47B072719EBD}"/>
              </a:ext>
            </a:extLst>
          </p:cNvPr>
          <p:cNvSpPr txBox="1"/>
          <p:nvPr/>
        </p:nvSpPr>
        <p:spPr>
          <a:xfrm>
            <a:off x="1158578" y="537797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58113929-885E-4DBA-B0D9-D6DFEB5F6A92}"/>
              </a:ext>
            </a:extLst>
          </p:cNvPr>
          <p:cNvCxnSpPr>
            <a:cxnSpLocks/>
          </p:cNvCxnSpPr>
          <p:nvPr/>
        </p:nvCxnSpPr>
        <p:spPr>
          <a:xfrm flipH="1">
            <a:off x="4390355" y="2685883"/>
            <a:ext cx="3416945" cy="3099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AAA4D1B-230C-4CFB-A962-6CD77F3752E5}"/>
              </a:ext>
            </a:extLst>
          </p:cNvPr>
          <p:cNvSpPr txBox="1"/>
          <p:nvPr/>
        </p:nvSpPr>
        <p:spPr>
          <a:xfrm>
            <a:off x="5208340" y="2863194"/>
            <a:ext cx="1451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BC_REPLY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handle=140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C18229D-BC5F-4510-88B0-5A54F5B73C59}"/>
              </a:ext>
            </a:extLst>
          </p:cNvPr>
          <p:cNvCxnSpPr>
            <a:cxnSpLocks/>
          </p:cNvCxnSpPr>
          <p:nvPr/>
        </p:nvCxnSpPr>
        <p:spPr>
          <a:xfrm flipH="1">
            <a:off x="914060" y="3003191"/>
            <a:ext cx="3416945" cy="3099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739C275-8D4C-44DE-BAAE-E3A2872075A2}"/>
              </a:ext>
            </a:extLst>
          </p:cNvPr>
          <p:cNvSpPr txBox="1"/>
          <p:nvPr/>
        </p:nvSpPr>
        <p:spPr>
          <a:xfrm>
            <a:off x="2235307" y="3133482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BR_REPLY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handle=1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0FB9605-5D66-435C-A964-B3DC6633B511}"/>
              </a:ext>
            </a:extLst>
          </p:cNvPr>
          <p:cNvSpPr/>
          <p:nvPr/>
        </p:nvSpPr>
        <p:spPr>
          <a:xfrm>
            <a:off x="1792064" y="6437945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5C9DA2B-7EEC-48A8-A463-97E998BBE6B6}"/>
              </a:ext>
            </a:extLst>
          </p:cNvPr>
          <p:cNvSpPr txBox="1"/>
          <p:nvPr/>
        </p:nvSpPr>
        <p:spPr>
          <a:xfrm>
            <a:off x="1821664" y="605130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58C86ACA-1BCE-41A6-8528-E81ED460349B}"/>
              </a:ext>
            </a:extLst>
          </p:cNvPr>
          <p:cNvCxnSpPr>
            <a:cxnSpLocks/>
            <a:stCxn id="44" idx="2"/>
            <a:endCxn id="58" idx="2"/>
          </p:cNvCxnSpPr>
          <p:nvPr/>
        </p:nvCxnSpPr>
        <p:spPr>
          <a:xfrm>
            <a:off x="1489009" y="6133946"/>
            <a:ext cx="614944" cy="28668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43390D93-7701-4622-A8C7-118B2B3741E5}"/>
              </a:ext>
            </a:extLst>
          </p:cNvPr>
          <p:cNvCxnSpPr>
            <a:cxnSpLocks/>
            <a:stCxn id="57" idx="3"/>
            <a:endCxn id="31" idx="2"/>
          </p:cNvCxnSpPr>
          <p:nvPr/>
        </p:nvCxnSpPr>
        <p:spPr>
          <a:xfrm flipV="1">
            <a:off x="2512126" y="5475867"/>
            <a:ext cx="785899" cy="11467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74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BE5B5B0-BD59-403A-AC0C-0B59C3A7717E}"/>
              </a:ext>
            </a:extLst>
          </p:cNvPr>
          <p:cNvCxnSpPr>
            <a:cxnSpLocks/>
          </p:cNvCxnSpPr>
          <p:nvPr/>
        </p:nvCxnSpPr>
        <p:spPr>
          <a:xfrm>
            <a:off x="7841679" y="692696"/>
            <a:ext cx="0" cy="3744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C53D4CE-5DA2-46C7-83BD-EF95372BE048}"/>
              </a:ext>
            </a:extLst>
          </p:cNvPr>
          <p:cNvSpPr txBox="1"/>
          <p:nvPr/>
        </p:nvSpPr>
        <p:spPr>
          <a:xfrm>
            <a:off x="6862885" y="188640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led.service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7F49B4B-D6D9-4A75-A8AE-1B5B83D6AE42}"/>
              </a:ext>
            </a:extLst>
          </p:cNvPr>
          <p:cNvCxnSpPr>
            <a:cxnSpLocks/>
          </p:cNvCxnSpPr>
          <p:nvPr/>
        </p:nvCxnSpPr>
        <p:spPr>
          <a:xfrm>
            <a:off x="939031" y="714917"/>
            <a:ext cx="0" cy="3744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7AF2FB8-B576-4166-88A7-F67A78B0BE6C}"/>
              </a:ext>
            </a:extLst>
          </p:cNvPr>
          <p:cNvSpPr txBox="1"/>
          <p:nvPr/>
        </p:nvSpPr>
        <p:spPr>
          <a:xfrm>
            <a:off x="466786" y="34558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ledApp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37301A-E008-4373-815D-94A18B573B05}"/>
              </a:ext>
            </a:extLst>
          </p:cNvPr>
          <p:cNvSpPr txBox="1"/>
          <p:nvPr/>
        </p:nvSpPr>
        <p:spPr>
          <a:xfrm>
            <a:off x="251520" y="41797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서비스의 호출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7DD920E-EB16-405C-8DF9-A18667644B5F}"/>
              </a:ext>
            </a:extLst>
          </p:cNvPr>
          <p:cNvCxnSpPr>
            <a:cxnSpLocks/>
          </p:cNvCxnSpPr>
          <p:nvPr/>
        </p:nvCxnSpPr>
        <p:spPr>
          <a:xfrm>
            <a:off x="4355976" y="721268"/>
            <a:ext cx="0" cy="3744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7F6F610-3A2D-4042-B84D-C8CB4B4714D2}"/>
              </a:ext>
            </a:extLst>
          </p:cNvPr>
          <p:cNvSpPr txBox="1"/>
          <p:nvPr/>
        </p:nvSpPr>
        <p:spPr>
          <a:xfrm>
            <a:off x="3377182" y="315951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driver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7D6C602-FC89-46B6-87C4-9F4B7E37B176}"/>
              </a:ext>
            </a:extLst>
          </p:cNvPr>
          <p:cNvCxnSpPr/>
          <p:nvPr/>
        </p:nvCxnSpPr>
        <p:spPr>
          <a:xfrm>
            <a:off x="939031" y="908720"/>
            <a:ext cx="3416945" cy="288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0EABF94-6EC3-49B2-9D35-9B3B7ABB90ED}"/>
              </a:ext>
            </a:extLst>
          </p:cNvPr>
          <p:cNvSpPr txBox="1"/>
          <p:nvPr/>
        </p:nvSpPr>
        <p:spPr>
          <a:xfrm>
            <a:off x="1178636" y="1196752"/>
            <a:ext cx="19575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target=1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BC_TRANSACTION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code=1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LED_ON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871524F-78A3-41CF-837B-C35DF76162AE}"/>
              </a:ext>
            </a:extLst>
          </p:cNvPr>
          <p:cNvCxnSpPr/>
          <p:nvPr/>
        </p:nvCxnSpPr>
        <p:spPr>
          <a:xfrm>
            <a:off x="4390355" y="1226441"/>
            <a:ext cx="3416945" cy="288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1B5DAE5-F5A5-4EB9-AB8E-760637ADC7F4}"/>
              </a:ext>
            </a:extLst>
          </p:cNvPr>
          <p:cNvSpPr txBox="1"/>
          <p:nvPr/>
        </p:nvSpPr>
        <p:spPr>
          <a:xfrm>
            <a:off x="5094673" y="1566854"/>
            <a:ext cx="19575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target=0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BR_TRANSACTION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code=1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LED_ON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738E314-6B58-4647-BE19-A1D3DFBEA937}"/>
              </a:ext>
            </a:extLst>
          </p:cNvPr>
          <p:cNvSpPr/>
          <p:nvPr/>
        </p:nvSpPr>
        <p:spPr>
          <a:xfrm>
            <a:off x="5507904" y="4653136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C5FCF5-A363-4E6E-AC10-730CA8ED10E2}"/>
              </a:ext>
            </a:extLst>
          </p:cNvPr>
          <p:cNvSpPr txBox="1"/>
          <p:nvPr/>
        </p:nvSpPr>
        <p:spPr>
          <a:xfrm>
            <a:off x="5537504" y="426649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E27EF68-E570-4CF6-A29B-D2C342A314B3}"/>
              </a:ext>
            </a:extLst>
          </p:cNvPr>
          <p:cNvSpPr/>
          <p:nvPr/>
        </p:nvSpPr>
        <p:spPr>
          <a:xfrm>
            <a:off x="6323403" y="5571213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1C2EF1-0B14-4C52-9BE8-F66507C38655}"/>
              </a:ext>
            </a:extLst>
          </p:cNvPr>
          <p:cNvSpPr txBox="1"/>
          <p:nvPr/>
        </p:nvSpPr>
        <p:spPr>
          <a:xfrm>
            <a:off x="6353003" y="518456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9B6894A-45CF-4D22-B1AE-31599FE7D70C}"/>
              </a:ext>
            </a:extLst>
          </p:cNvPr>
          <p:cNvCxnSpPr>
            <a:cxnSpLocks/>
            <a:stCxn id="29" idx="2"/>
            <a:endCxn id="32" idx="2"/>
          </p:cNvCxnSpPr>
          <p:nvPr/>
        </p:nvCxnSpPr>
        <p:spPr>
          <a:xfrm>
            <a:off x="5867935" y="5022468"/>
            <a:ext cx="830676" cy="53143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3D20EB75-23EF-4BAA-B357-85A2B582468B}"/>
              </a:ext>
            </a:extLst>
          </p:cNvPr>
          <p:cNvSpPr/>
          <p:nvPr/>
        </p:nvSpPr>
        <p:spPr>
          <a:xfrm>
            <a:off x="1714414" y="4897882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30A2DFE-60D0-4852-BEE1-47B072719EBD}"/>
              </a:ext>
            </a:extLst>
          </p:cNvPr>
          <p:cNvSpPr txBox="1"/>
          <p:nvPr/>
        </p:nvSpPr>
        <p:spPr>
          <a:xfrm>
            <a:off x="1744014" y="451123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0FB9605-5D66-435C-A964-B3DC6633B511}"/>
              </a:ext>
            </a:extLst>
          </p:cNvPr>
          <p:cNvSpPr/>
          <p:nvPr/>
        </p:nvSpPr>
        <p:spPr>
          <a:xfrm>
            <a:off x="2377500" y="5571213"/>
            <a:ext cx="720062" cy="3693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5C9DA2B-7EEC-48A8-A463-97E998BBE6B6}"/>
              </a:ext>
            </a:extLst>
          </p:cNvPr>
          <p:cNvSpPr txBox="1"/>
          <p:nvPr/>
        </p:nvSpPr>
        <p:spPr>
          <a:xfrm>
            <a:off x="2407100" y="518456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58C86ACA-1BCE-41A6-8528-E81ED460349B}"/>
              </a:ext>
            </a:extLst>
          </p:cNvPr>
          <p:cNvCxnSpPr>
            <a:cxnSpLocks/>
            <a:stCxn id="44" idx="2"/>
            <a:endCxn id="58" idx="2"/>
          </p:cNvCxnSpPr>
          <p:nvPr/>
        </p:nvCxnSpPr>
        <p:spPr>
          <a:xfrm>
            <a:off x="2074445" y="5267214"/>
            <a:ext cx="614944" cy="28668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43390D93-7701-4622-A8C7-118B2B3741E5}"/>
              </a:ext>
            </a:extLst>
          </p:cNvPr>
          <p:cNvCxnSpPr>
            <a:cxnSpLocks/>
            <a:stCxn id="57" idx="3"/>
            <a:endCxn id="31" idx="1"/>
          </p:cNvCxnSpPr>
          <p:nvPr/>
        </p:nvCxnSpPr>
        <p:spPr>
          <a:xfrm>
            <a:off x="3097562" y="5755879"/>
            <a:ext cx="322584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B5CB1B8-52E7-4F85-AD1B-FB727A5E096F}"/>
              </a:ext>
            </a:extLst>
          </p:cNvPr>
          <p:cNvSpPr/>
          <p:nvPr/>
        </p:nvSpPr>
        <p:spPr>
          <a:xfrm>
            <a:off x="8224541" y="1700808"/>
            <a:ext cx="1167967" cy="3693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1BA033A-5883-4A24-A87A-65BF4EAA28C0}"/>
              </a:ext>
            </a:extLst>
          </p:cNvPr>
          <p:cNvSpPr txBox="1"/>
          <p:nvPr/>
        </p:nvSpPr>
        <p:spPr>
          <a:xfrm>
            <a:off x="9454640" y="147844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0FA852F-1BCC-4B38-A589-9B851EFB9F8D}"/>
              </a:ext>
            </a:extLst>
          </p:cNvPr>
          <p:cNvSpPr/>
          <p:nvPr/>
        </p:nvSpPr>
        <p:spPr>
          <a:xfrm>
            <a:off x="8224540" y="2059035"/>
            <a:ext cx="1167967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ledOn()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813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D6C7BFD-7066-474D-BEF6-9153DF062277}"/>
              </a:ext>
            </a:extLst>
          </p:cNvPr>
          <p:cNvSpPr/>
          <p:nvPr/>
        </p:nvSpPr>
        <p:spPr>
          <a:xfrm>
            <a:off x="1691680" y="1556792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F9EA9A-FE7A-40D0-921F-AD59354256FC}"/>
              </a:ext>
            </a:extLst>
          </p:cNvPr>
          <p:cNvSpPr/>
          <p:nvPr/>
        </p:nvSpPr>
        <p:spPr>
          <a:xfrm>
            <a:off x="1691680" y="1988840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E0DB84-283D-492C-B21B-4692F5A48A6F}"/>
              </a:ext>
            </a:extLst>
          </p:cNvPr>
          <p:cNvSpPr/>
          <p:nvPr/>
        </p:nvSpPr>
        <p:spPr>
          <a:xfrm>
            <a:off x="1691680" y="2420888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128*1024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C06338-4F5B-4770-A320-6DC3132E4DA6}"/>
              </a:ext>
            </a:extLst>
          </p:cNvPr>
          <p:cNvSpPr txBox="1"/>
          <p:nvPr/>
        </p:nvSpPr>
        <p:spPr>
          <a:xfrm>
            <a:off x="2195736" y="112474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3A8E31-D53C-4428-A521-DBAA592B8EDB}"/>
              </a:ext>
            </a:extLst>
          </p:cNvPr>
          <p:cNvSpPr txBox="1"/>
          <p:nvPr/>
        </p:nvSpPr>
        <p:spPr>
          <a:xfrm>
            <a:off x="1244747" y="158757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ACDD30-3A26-4C9A-AEA0-01EAA49D8CB0}"/>
              </a:ext>
            </a:extLst>
          </p:cNvPr>
          <p:cNvSpPr txBox="1"/>
          <p:nvPr/>
        </p:nvSpPr>
        <p:spPr>
          <a:xfrm>
            <a:off x="738198" y="198884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mapped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A1AEC2-9205-4076-ACA6-D8F880CD9957}"/>
              </a:ext>
            </a:extLst>
          </p:cNvPr>
          <p:cNvSpPr txBox="1"/>
          <p:nvPr/>
        </p:nvSpPr>
        <p:spPr>
          <a:xfrm>
            <a:off x="611560" y="242088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mapsize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610BC82-B0E4-4DA3-A47F-8E482CA975B8}"/>
              </a:ext>
            </a:extLst>
          </p:cNvPr>
          <p:cNvCxnSpPr/>
          <p:nvPr/>
        </p:nvCxnSpPr>
        <p:spPr>
          <a:xfrm>
            <a:off x="971600" y="3429000"/>
            <a:ext cx="72728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9F9B794-435F-479E-899F-828BE3B77C31}"/>
              </a:ext>
            </a:extLst>
          </p:cNvPr>
          <p:cNvSpPr/>
          <p:nvPr/>
        </p:nvSpPr>
        <p:spPr>
          <a:xfrm>
            <a:off x="6444208" y="2996952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13D3B4D-F62D-48C6-807E-19D79DE5384C}"/>
              </a:ext>
            </a:extLst>
          </p:cNvPr>
          <p:cNvSpPr/>
          <p:nvPr/>
        </p:nvSpPr>
        <p:spPr>
          <a:xfrm>
            <a:off x="6444208" y="3429000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10, 45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47594883-06F9-4E52-BEF6-32425CBD886F}"/>
              </a:ext>
            </a:extLst>
          </p:cNvPr>
          <p:cNvCxnSpPr>
            <a:stCxn id="4" idx="3"/>
            <a:endCxn id="13" idx="0"/>
          </p:cNvCxnSpPr>
          <p:nvPr/>
        </p:nvCxnSpPr>
        <p:spPr>
          <a:xfrm>
            <a:off x="3131840" y="1772816"/>
            <a:ext cx="4032448" cy="12241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28A8E51-1E44-45B8-9C27-0387C37D7B50}"/>
              </a:ext>
            </a:extLst>
          </p:cNvPr>
          <p:cNvSpPr/>
          <p:nvPr/>
        </p:nvSpPr>
        <p:spPr>
          <a:xfrm>
            <a:off x="3851920" y="2204864"/>
            <a:ext cx="1008112" cy="122411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797BCEC-68B8-4849-874E-23E46F1BED7A}"/>
              </a:ext>
            </a:extLst>
          </p:cNvPr>
          <p:cNvSpPr/>
          <p:nvPr/>
        </p:nvSpPr>
        <p:spPr>
          <a:xfrm>
            <a:off x="3851920" y="3428982"/>
            <a:ext cx="1008112" cy="122411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7DFA4AF-CB21-4C74-A12F-EAA23612F277}"/>
              </a:ext>
            </a:extLst>
          </p:cNvPr>
          <p:cNvSpPr/>
          <p:nvPr/>
        </p:nvSpPr>
        <p:spPr>
          <a:xfrm>
            <a:off x="3851920" y="3536758"/>
            <a:ext cx="1008112" cy="53102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20A9D98-0ED7-4866-889F-E93C5D0162D7}"/>
              </a:ext>
            </a:extLst>
          </p:cNvPr>
          <p:cNvSpPr/>
          <p:nvPr/>
        </p:nvSpPr>
        <p:spPr>
          <a:xfrm>
            <a:off x="5220072" y="3573016"/>
            <a:ext cx="1008112" cy="53102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33F7CFB-2C51-4DB0-AD9A-B7792158F3F2}"/>
              </a:ext>
            </a:extLst>
          </p:cNvPr>
          <p:cNvCxnSpPr/>
          <p:nvPr/>
        </p:nvCxnSpPr>
        <p:spPr>
          <a:xfrm>
            <a:off x="4860032" y="3536758"/>
            <a:ext cx="360040" cy="36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083D87E-E746-474F-AD0A-D422DECC9D06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860032" y="4041041"/>
            <a:ext cx="360040" cy="45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F8037D4-2597-4621-9741-DA1ED9D18A6B}"/>
              </a:ext>
            </a:extLst>
          </p:cNvPr>
          <p:cNvSpPr/>
          <p:nvPr/>
        </p:nvSpPr>
        <p:spPr>
          <a:xfrm>
            <a:off x="3851920" y="2537713"/>
            <a:ext cx="1008112" cy="53102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712D57A-6156-4C82-B7BC-56D56BCC3B6D}"/>
              </a:ext>
            </a:extLst>
          </p:cNvPr>
          <p:cNvCxnSpPr>
            <a:cxnSpLocks/>
          </p:cNvCxnSpPr>
          <p:nvPr/>
        </p:nvCxnSpPr>
        <p:spPr>
          <a:xfrm>
            <a:off x="4860032" y="2537713"/>
            <a:ext cx="360040" cy="103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472C950-B5A1-497B-A88C-5A5C67153253}"/>
              </a:ext>
            </a:extLst>
          </p:cNvPr>
          <p:cNvCxnSpPr>
            <a:cxnSpLocks/>
          </p:cNvCxnSpPr>
          <p:nvPr/>
        </p:nvCxnSpPr>
        <p:spPr>
          <a:xfrm>
            <a:off x="4860032" y="3068733"/>
            <a:ext cx="360040" cy="1017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402E3F5-3C62-4518-BB33-7E1127FE540B}"/>
              </a:ext>
            </a:extLst>
          </p:cNvPr>
          <p:cNvCxnSpPr>
            <a:stCxn id="5" idx="3"/>
          </p:cNvCxnSpPr>
          <p:nvPr/>
        </p:nvCxnSpPr>
        <p:spPr>
          <a:xfrm>
            <a:off x="3131840" y="2204864"/>
            <a:ext cx="720080" cy="332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CCE741B-021E-46B3-9415-E06CAC93EAB7}"/>
              </a:ext>
            </a:extLst>
          </p:cNvPr>
          <p:cNvSpPr txBox="1"/>
          <p:nvPr/>
        </p:nvSpPr>
        <p:spPr>
          <a:xfrm>
            <a:off x="1403648" y="404664"/>
            <a:ext cx="1957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binder_open();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open(bs-&gt;fd);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4C3CC17-DF26-4BDD-A1E9-7253461C36DC}"/>
              </a:ext>
            </a:extLst>
          </p:cNvPr>
          <p:cNvSpPr txBox="1"/>
          <p:nvPr/>
        </p:nvSpPr>
        <p:spPr>
          <a:xfrm>
            <a:off x="6516216" y="4111577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binder_open();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FE8289EF-F695-49FD-9E33-5C7246F79A43}"/>
              </a:ext>
            </a:extLst>
          </p:cNvPr>
          <p:cNvSpPr/>
          <p:nvPr/>
        </p:nvSpPr>
        <p:spPr>
          <a:xfrm>
            <a:off x="6660232" y="5085184"/>
            <a:ext cx="1152128" cy="504056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37B1475-E257-44BB-B25C-854A2A76DED7}"/>
              </a:ext>
            </a:extLst>
          </p:cNvPr>
          <p:cNvSpPr txBox="1"/>
          <p:nvPr/>
        </p:nvSpPr>
        <p:spPr>
          <a:xfrm>
            <a:off x="6660232" y="465310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541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D6C7BFD-7066-474D-BEF6-9153DF062277}"/>
              </a:ext>
            </a:extLst>
          </p:cNvPr>
          <p:cNvSpPr/>
          <p:nvPr/>
        </p:nvSpPr>
        <p:spPr>
          <a:xfrm>
            <a:off x="1691680" y="1556792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F9EA9A-FE7A-40D0-921F-AD59354256FC}"/>
              </a:ext>
            </a:extLst>
          </p:cNvPr>
          <p:cNvSpPr/>
          <p:nvPr/>
        </p:nvSpPr>
        <p:spPr>
          <a:xfrm>
            <a:off x="1691680" y="1988840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E0DB84-283D-492C-B21B-4692F5A48A6F}"/>
              </a:ext>
            </a:extLst>
          </p:cNvPr>
          <p:cNvSpPr/>
          <p:nvPr/>
        </p:nvSpPr>
        <p:spPr>
          <a:xfrm>
            <a:off x="1691680" y="2420888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128*1024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C06338-4F5B-4770-A320-6DC3132E4DA6}"/>
              </a:ext>
            </a:extLst>
          </p:cNvPr>
          <p:cNvSpPr txBox="1"/>
          <p:nvPr/>
        </p:nvSpPr>
        <p:spPr>
          <a:xfrm>
            <a:off x="2195736" y="112474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3A8E31-D53C-4428-A521-DBAA592B8EDB}"/>
              </a:ext>
            </a:extLst>
          </p:cNvPr>
          <p:cNvSpPr txBox="1"/>
          <p:nvPr/>
        </p:nvSpPr>
        <p:spPr>
          <a:xfrm>
            <a:off x="1244747" y="158757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ACDD30-3A26-4C9A-AEA0-01EAA49D8CB0}"/>
              </a:ext>
            </a:extLst>
          </p:cNvPr>
          <p:cNvSpPr txBox="1"/>
          <p:nvPr/>
        </p:nvSpPr>
        <p:spPr>
          <a:xfrm>
            <a:off x="738198" y="198884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mapped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A1AEC2-9205-4076-ACA6-D8F880CD9957}"/>
              </a:ext>
            </a:extLst>
          </p:cNvPr>
          <p:cNvSpPr txBox="1"/>
          <p:nvPr/>
        </p:nvSpPr>
        <p:spPr>
          <a:xfrm>
            <a:off x="611560" y="242088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mapsize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610BC82-B0E4-4DA3-A47F-8E482CA975B8}"/>
              </a:ext>
            </a:extLst>
          </p:cNvPr>
          <p:cNvCxnSpPr/>
          <p:nvPr/>
        </p:nvCxnSpPr>
        <p:spPr>
          <a:xfrm>
            <a:off x="971600" y="3429000"/>
            <a:ext cx="72728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9F9B794-435F-479E-899F-828BE3B77C31}"/>
              </a:ext>
            </a:extLst>
          </p:cNvPr>
          <p:cNvSpPr/>
          <p:nvPr/>
        </p:nvSpPr>
        <p:spPr>
          <a:xfrm>
            <a:off x="6444208" y="2996952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13D3B4D-F62D-48C6-807E-19D79DE5384C}"/>
              </a:ext>
            </a:extLst>
          </p:cNvPr>
          <p:cNvSpPr/>
          <p:nvPr/>
        </p:nvSpPr>
        <p:spPr>
          <a:xfrm>
            <a:off x="6444208" y="3429000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10, 45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47594883-06F9-4E52-BEF6-32425CBD886F}"/>
              </a:ext>
            </a:extLst>
          </p:cNvPr>
          <p:cNvCxnSpPr>
            <a:stCxn id="4" idx="3"/>
            <a:endCxn id="13" idx="0"/>
          </p:cNvCxnSpPr>
          <p:nvPr/>
        </p:nvCxnSpPr>
        <p:spPr>
          <a:xfrm>
            <a:off x="3131840" y="1772816"/>
            <a:ext cx="4032448" cy="12241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28A8E51-1E44-45B8-9C27-0387C37D7B50}"/>
              </a:ext>
            </a:extLst>
          </p:cNvPr>
          <p:cNvSpPr/>
          <p:nvPr/>
        </p:nvSpPr>
        <p:spPr>
          <a:xfrm>
            <a:off x="3851920" y="2204864"/>
            <a:ext cx="1008112" cy="122411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797BCEC-68B8-4849-874E-23E46F1BED7A}"/>
              </a:ext>
            </a:extLst>
          </p:cNvPr>
          <p:cNvSpPr/>
          <p:nvPr/>
        </p:nvSpPr>
        <p:spPr>
          <a:xfrm>
            <a:off x="3851920" y="3428982"/>
            <a:ext cx="1008112" cy="122411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7DFA4AF-CB21-4C74-A12F-EAA23612F277}"/>
              </a:ext>
            </a:extLst>
          </p:cNvPr>
          <p:cNvSpPr/>
          <p:nvPr/>
        </p:nvSpPr>
        <p:spPr>
          <a:xfrm>
            <a:off x="3851920" y="3536758"/>
            <a:ext cx="1008112" cy="53102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20A9D98-0ED7-4866-889F-E93C5D0162D7}"/>
              </a:ext>
            </a:extLst>
          </p:cNvPr>
          <p:cNvSpPr/>
          <p:nvPr/>
        </p:nvSpPr>
        <p:spPr>
          <a:xfrm>
            <a:off x="5220072" y="3573016"/>
            <a:ext cx="1008112" cy="53102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33F7CFB-2C51-4DB0-AD9A-B7792158F3F2}"/>
              </a:ext>
            </a:extLst>
          </p:cNvPr>
          <p:cNvCxnSpPr/>
          <p:nvPr/>
        </p:nvCxnSpPr>
        <p:spPr>
          <a:xfrm>
            <a:off x="4860032" y="3536758"/>
            <a:ext cx="360040" cy="36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083D87E-E746-474F-AD0A-D422DECC9D06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860032" y="4041041"/>
            <a:ext cx="360040" cy="45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F8037D4-2597-4621-9741-DA1ED9D18A6B}"/>
              </a:ext>
            </a:extLst>
          </p:cNvPr>
          <p:cNvSpPr/>
          <p:nvPr/>
        </p:nvSpPr>
        <p:spPr>
          <a:xfrm>
            <a:off x="3851920" y="2537713"/>
            <a:ext cx="1008112" cy="53102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712D57A-6156-4C82-B7BC-56D56BCC3B6D}"/>
              </a:ext>
            </a:extLst>
          </p:cNvPr>
          <p:cNvCxnSpPr>
            <a:cxnSpLocks/>
          </p:cNvCxnSpPr>
          <p:nvPr/>
        </p:nvCxnSpPr>
        <p:spPr>
          <a:xfrm>
            <a:off x="4860032" y="2537713"/>
            <a:ext cx="360040" cy="103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472C950-B5A1-497B-A88C-5A5C67153253}"/>
              </a:ext>
            </a:extLst>
          </p:cNvPr>
          <p:cNvCxnSpPr>
            <a:cxnSpLocks/>
          </p:cNvCxnSpPr>
          <p:nvPr/>
        </p:nvCxnSpPr>
        <p:spPr>
          <a:xfrm>
            <a:off x="4860032" y="3068733"/>
            <a:ext cx="360040" cy="1017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402E3F5-3C62-4518-BB33-7E1127FE540B}"/>
              </a:ext>
            </a:extLst>
          </p:cNvPr>
          <p:cNvCxnSpPr>
            <a:stCxn id="5" idx="3"/>
          </p:cNvCxnSpPr>
          <p:nvPr/>
        </p:nvCxnSpPr>
        <p:spPr>
          <a:xfrm>
            <a:off x="3131840" y="2204864"/>
            <a:ext cx="720080" cy="332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CCE741B-021E-46B3-9415-E06CAC93EAB7}"/>
              </a:ext>
            </a:extLst>
          </p:cNvPr>
          <p:cNvSpPr txBox="1"/>
          <p:nvPr/>
        </p:nvSpPr>
        <p:spPr>
          <a:xfrm>
            <a:off x="276261" y="48587"/>
            <a:ext cx="71513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binder_become_context_manager(bs);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ioctl(bs-&gt;fd, BINDER_SET_CONTEXT_MGR, 0);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1F26ED-C384-40C6-849D-184887AA7E96}"/>
              </a:ext>
            </a:extLst>
          </p:cNvPr>
          <p:cNvSpPr txBox="1"/>
          <p:nvPr/>
        </p:nvSpPr>
        <p:spPr>
          <a:xfrm>
            <a:off x="5942235" y="4842415"/>
            <a:ext cx="29706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sys_ioctl();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binder_ioctl();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BINDER_SET_CONTEXT_MGR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1E7D5F0-8303-4243-B3EA-811A80E9FA5C}"/>
              </a:ext>
            </a:extLst>
          </p:cNvPr>
          <p:cNvSpPr/>
          <p:nvPr/>
        </p:nvSpPr>
        <p:spPr>
          <a:xfrm>
            <a:off x="4067944" y="5228974"/>
            <a:ext cx="691215" cy="343650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C53613-AE7B-4575-B219-801B5F8837AD}"/>
              </a:ext>
            </a:extLst>
          </p:cNvPr>
          <p:cNvSpPr txBox="1"/>
          <p:nvPr/>
        </p:nvSpPr>
        <p:spPr>
          <a:xfrm>
            <a:off x="4067944" y="484241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A82078B-BEC6-4D78-A2E2-E023473447DE}"/>
              </a:ext>
            </a:extLst>
          </p:cNvPr>
          <p:cNvSpPr/>
          <p:nvPr/>
        </p:nvSpPr>
        <p:spPr>
          <a:xfrm>
            <a:off x="4878261" y="5978417"/>
            <a:ext cx="691215" cy="343650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8E7EAA-575E-459A-AA58-028B265F3C3F}"/>
              </a:ext>
            </a:extLst>
          </p:cNvPr>
          <p:cNvSpPr txBox="1"/>
          <p:nvPr/>
        </p:nvSpPr>
        <p:spPr>
          <a:xfrm>
            <a:off x="4878261" y="559185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8762BC0-79E2-4832-9D64-B61C7363BDBF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>
            <a:off x="4413552" y="5572624"/>
            <a:ext cx="810317" cy="405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295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D6C7BFD-7066-474D-BEF6-9153DF062277}"/>
              </a:ext>
            </a:extLst>
          </p:cNvPr>
          <p:cNvSpPr/>
          <p:nvPr/>
        </p:nvSpPr>
        <p:spPr>
          <a:xfrm>
            <a:off x="1691680" y="1556792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F9EA9A-FE7A-40D0-921F-AD59354256FC}"/>
              </a:ext>
            </a:extLst>
          </p:cNvPr>
          <p:cNvSpPr/>
          <p:nvPr/>
        </p:nvSpPr>
        <p:spPr>
          <a:xfrm>
            <a:off x="1691680" y="1988840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E0DB84-283D-492C-B21B-4692F5A48A6F}"/>
              </a:ext>
            </a:extLst>
          </p:cNvPr>
          <p:cNvSpPr/>
          <p:nvPr/>
        </p:nvSpPr>
        <p:spPr>
          <a:xfrm>
            <a:off x="1691680" y="2420888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128*1024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C06338-4F5B-4770-A320-6DC3132E4DA6}"/>
              </a:ext>
            </a:extLst>
          </p:cNvPr>
          <p:cNvSpPr txBox="1"/>
          <p:nvPr/>
        </p:nvSpPr>
        <p:spPr>
          <a:xfrm>
            <a:off x="2195736" y="112474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3A8E31-D53C-4428-A521-DBAA592B8EDB}"/>
              </a:ext>
            </a:extLst>
          </p:cNvPr>
          <p:cNvSpPr txBox="1"/>
          <p:nvPr/>
        </p:nvSpPr>
        <p:spPr>
          <a:xfrm>
            <a:off x="1244747" y="158757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ACDD30-3A26-4C9A-AEA0-01EAA49D8CB0}"/>
              </a:ext>
            </a:extLst>
          </p:cNvPr>
          <p:cNvSpPr txBox="1"/>
          <p:nvPr/>
        </p:nvSpPr>
        <p:spPr>
          <a:xfrm>
            <a:off x="738198" y="198884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mapped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A1AEC2-9205-4076-ACA6-D8F880CD9957}"/>
              </a:ext>
            </a:extLst>
          </p:cNvPr>
          <p:cNvSpPr txBox="1"/>
          <p:nvPr/>
        </p:nvSpPr>
        <p:spPr>
          <a:xfrm>
            <a:off x="611560" y="242088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mapsize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610BC82-B0E4-4DA3-A47F-8E482CA975B8}"/>
              </a:ext>
            </a:extLst>
          </p:cNvPr>
          <p:cNvCxnSpPr/>
          <p:nvPr/>
        </p:nvCxnSpPr>
        <p:spPr>
          <a:xfrm>
            <a:off x="971600" y="3429000"/>
            <a:ext cx="72728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9F9B794-435F-479E-899F-828BE3B77C31}"/>
              </a:ext>
            </a:extLst>
          </p:cNvPr>
          <p:cNvSpPr/>
          <p:nvPr/>
        </p:nvSpPr>
        <p:spPr>
          <a:xfrm>
            <a:off x="6444208" y="2996952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13D3B4D-F62D-48C6-807E-19D79DE5384C}"/>
              </a:ext>
            </a:extLst>
          </p:cNvPr>
          <p:cNvSpPr/>
          <p:nvPr/>
        </p:nvSpPr>
        <p:spPr>
          <a:xfrm>
            <a:off x="6444208" y="3429000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10, 45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47594883-06F9-4E52-BEF6-32425CBD886F}"/>
              </a:ext>
            </a:extLst>
          </p:cNvPr>
          <p:cNvCxnSpPr>
            <a:stCxn id="4" idx="3"/>
            <a:endCxn id="13" idx="0"/>
          </p:cNvCxnSpPr>
          <p:nvPr/>
        </p:nvCxnSpPr>
        <p:spPr>
          <a:xfrm>
            <a:off x="3131840" y="1772816"/>
            <a:ext cx="4032448" cy="12241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28A8E51-1E44-45B8-9C27-0387C37D7B50}"/>
              </a:ext>
            </a:extLst>
          </p:cNvPr>
          <p:cNvSpPr/>
          <p:nvPr/>
        </p:nvSpPr>
        <p:spPr>
          <a:xfrm>
            <a:off x="3851920" y="2204864"/>
            <a:ext cx="1008112" cy="122411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797BCEC-68B8-4849-874E-23E46F1BED7A}"/>
              </a:ext>
            </a:extLst>
          </p:cNvPr>
          <p:cNvSpPr/>
          <p:nvPr/>
        </p:nvSpPr>
        <p:spPr>
          <a:xfrm>
            <a:off x="3851920" y="3428982"/>
            <a:ext cx="1008112" cy="122411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7DFA4AF-CB21-4C74-A12F-EAA23612F277}"/>
              </a:ext>
            </a:extLst>
          </p:cNvPr>
          <p:cNvSpPr/>
          <p:nvPr/>
        </p:nvSpPr>
        <p:spPr>
          <a:xfrm>
            <a:off x="3851920" y="3536758"/>
            <a:ext cx="1008112" cy="53102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20A9D98-0ED7-4866-889F-E93C5D0162D7}"/>
              </a:ext>
            </a:extLst>
          </p:cNvPr>
          <p:cNvSpPr/>
          <p:nvPr/>
        </p:nvSpPr>
        <p:spPr>
          <a:xfrm>
            <a:off x="5220072" y="3573016"/>
            <a:ext cx="1008112" cy="53102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33F7CFB-2C51-4DB0-AD9A-B7792158F3F2}"/>
              </a:ext>
            </a:extLst>
          </p:cNvPr>
          <p:cNvCxnSpPr/>
          <p:nvPr/>
        </p:nvCxnSpPr>
        <p:spPr>
          <a:xfrm>
            <a:off x="4860032" y="3536758"/>
            <a:ext cx="360040" cy="36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083D87E-E746-474F-AD0A-D422DECC9D06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860032" y="4041041"/>
            <a:ext cx="360040" cy="45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F8037D4-2597-4621-9741-DA1ED9D18A6B}"/>
              </a:ext>
            </a:extLst>
          </p:cNvPr>
          <p:cNvSpPr/>
          <p:nvPr/>
        </p:nvSpPr>
        <p:spPr>
          <a:xfrm>
            <a:off x="3851920" y="2537713"/>
            <a:ext cx="1008112" cy="53102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712D57A-6156-4C82-B7BC-56D56BCC3B6D}"/>
              </a:ext>
            </a:extLst>
          </p:cNvPr>
          <p:cNvCxnSpPr>
            <a:cxnSpLocks/>
          </p:cNvCxnSpPr>
          <p:nvPr/>
        </p:nvCxnSpPr>
        <p:spPr>
          <a:xfrm>
            <a:off x="4860032" y="2537713"/>
            <a:ext cx="360040" cy="103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472C950-B5A1-497B-A88C-5A5C67153253}"/>
              </a:ext>
            </a:extLst>
          </p:cNvPr>
          <p:cNvCxnSpPr>
            <a:cxnSpLocks/>
          </p:cNvCxnSpPr>
          <p:nvPr/>
        </p:nvCxnSpPr>
        <p:spPr>
          <a:xfrm>
            <a:off x="4860032" y="3068733"/>
            <a:ext cx="360040" cy="1017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402E3F5-3C62-4518-BB33-7E1127FE540B}"/>
              </a:ext>
            </a:extLst>
          </p:cNvPr>
          <p:cNvCxnSpPr>
            <a:stCxn id="5" idx="3"/>
          </p:cNvCxnSpPr>
          <p:nvPr/>
        </p:nvCxnSpPr>
        <p:spPr>
          <a:xfrm>
            <a:off x="3131840" y="2204864"/>
            <a:ext cx="720080" cy="332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CCE741B-021E-46B3-9415-E06CAC93EAB7}"/>
              </a:ext>
            </a:extLst>
          </p:cNvPr>
          <p:cNvSpPr txBox="1"/>
          <p:nvPr/>
        </p:nvSpPr>
        <p:spPr>
          <a:xfrm>
            <a:off x="276261" y="48587"/>
            <a:ext cx="3583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open("/dev/binder");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1E7D5F0-8303-4243-B3EA-811A80E9FA5C}"/>
              </a:ext>
            </a:extLst>
          </p:cNvPr>
          <p:cNvSpPr/>
          <p:nvPr/>
        </p:nvSpPr>
        <p:spPr>
          <a:xfrm>
            <a:off x="6588224" y="5127598"/>
            <a:ext cx="691215" cy="343650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C53613-AE7B-4575-B219-801B5F8837AD}"/>
              </a:ext>
            </a:extLst>
          </p:cNvPr>
          <p:cNvSpPr txBox="1"/>
          <p:nvPr/>
        </p:nvSpPr>
        <p:spPr>
          <a:xfrm>
            <a:off x="6588224" y="474103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A82078B-BEC6-4D78-A2E2-E023473447DE}"/>
              </a:ext>
            </a:extLst>
          </p:cNvPr>
          <p:cNvSpPr/>
          <p:nvPr/>
        </p:nvSpPr>
        <p:spPr>
          <a:xfrm>
            <a:off x="7398541" y="5877041"/>
            <a:ext cx="691215" cy="343650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8E7EAA-575E-459A-AA58-028B265F3C3F}"/>
              </a:ext>
            </a:extLst>
          </p:cNvPr>
          <p:cNvSpPr txBox="1"/>
          <p:nvPr/>
        </p:nvSpPr>
        <p:spPr>
          <a:xfrm>
            <a:off x="7398541" y="549048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8762BC0-79E2-4832-9D64-B61C7363BDBF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>
            <a:off x="6933832" y="5471248"/>
            <a:ext cx="810317" cy="405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0E8DDFC8-8B03-455F-9E08-2437582D2B4D}"/>
              </a:ext>
            </a:extLst>
          </p:cNvPr>
          <p:cNvSpPr/>
          <p:nvPr/>
        </p:nvSpPr>
        <p:spPr>
          <a:xfrm>
            <a:off x="738198" y="5105095"/>
            <a:ext cx="691215" cy="343650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8E133D5-1B17-452C-AE6B-EB2409BE0502}"/>
              </a:ext>
            </a:extLst>
          </p:cNvPr>
          <p:cNvSpPr txBox="1"/>
          <p:nvPr/>
        </p:nvSpPr>
        <p:spPr>
          <a:xfrm>
            <a:off x="738198" y="471853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954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  <a:ln w="12700"/>
      </a:spPr>
      <a:bodyPr rtlCol="0" anchor="ctr"/>
      <a:lstStyle>
        <a:defPPr algn="ctr">
          <a:defRPr smtClean="0">
            <a:solidFill>
              <a:schemeClr val="tx1"/>
            </a:solidFill>
            <a:latin typeface="Consolas" pitchFamily="49" charset="0"/>
            <a:cs typeface="Consolas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mtClean="0">
            <a:latin typeface="Consolas" pitchFamily="49" charset="0"/>
            <a:cs typeface="Consolas" pitchFamily="49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2031</Words>
  <Application>Microsoft Office PowerPoint</Application>
  <PresentationFormat>화면 슬라이드 쇼(4:3)</PresentationFormat>
  <Paragraphs>786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5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김 정인</cp:lastModifiedBy>
  <cp:revision>215</cp:revision>
  <dcterms:created xsi:type="dcterms:W3CDTF">2017-09-04T00:10:04Z</dcterms:created>
  <dcterms:modified xsi:type="dcterms:W3CDTF">2018-06-14T06:07:49Z</dcterms:modified>
</cp:coreProperties>
</file>