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-7194" y="-86980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E1FD-2A9D-47D3-9B13-D1F45C731B2E}"/>
              </a:ext>
            </a:extLst>
          </p:cNvPr>
          <p:cNvSpPr txBox="1"/>
          <p:nvPr/>
        </p:nvSpPr>
        <p:spPr>
          <a:xfrm>
            <a:off x="1979712" y="53951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hdr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324544" y="11967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23291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from:"led.service"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16500" y="40050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46100" y="36184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25338" y="49058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54938" y="4519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69870" y="4357112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45400" y="5090523"/>
            <a:ext cx="1897819" cy="1115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480734" y="47364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266525" y="540763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296125" y="502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60A556-4A91-4D29-BC9E-9F7C32A4267E}"/>
              </a:ext>
            </a:extLst>
          </p:cNvPr>
          <p:cNvCxnSpPr>
            <a:cxnSpLocks/>
          </p:cNvCxnSpPr>
          <p:nvPr/>
        </p:nvCxnSpPr>
        <p:spPr>
          <a:xfrm flipH="1">
            <a:off x="4340318" y="2758458"/>
            <a:ext cx="3501360" cy="30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9B313-A564-41C0-ABA4-488FBA6EE0FB}"/>
              </a:ext>
            </a:extLst>
          </p:cNvPr>
          <p:cNvSpPr txBox="1"/>
          <p:nvPr/>
        </p:nvSpPr>
        <p:spPr>
          <a:xfrm>
            <a:off x="5129281" y="294112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5EBD59-C42B-4729-9996-C3B231182ED4}"/>
              </a:ext>
            </a:extLst>
          </p:cNvPr>
          <p:cNvSpPr/>
          <p:nvPr/>
        </p:nvSpPr>
        <p:spPr>
          <a:xfrm>
            <a:off x="4340318" y="3652501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9AAF6E-1534-4CF7-BD78-47FACBE722E6}"/>
              </a:ext>
            </a:extLst>
          </p:cNvPr>
          <p:cNvSpPr/>
          <p:nvPr/>
        </p:nvSpPr>
        <p:spPr>
          <a:xfrm>
            <a:off x="6375377" y="3652501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27212D-AE8E-4E4C-A134-65AEAE499001}"/>
              </a:ext>
            </a:extLst>
          </p:cNvPr>
          <p:cNvSpPr/>
          <p:nvPr/>
        </p:nvSpPr>
        <p:spPr>
          <a:xfrm>
            <a:off x="7187331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F196E7-FAB7-467E-BA32-B4D191EC61CC}"/>
              </a:ext>
            </a:extLst>
          </p:cNvPr>
          <p:cNvSpPr/>
          <p:nvPr/>
        </p:nvSpPr>
        <p:spPr>
          <a:xfrm>
            <a:off x="8559058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1D7876-A244-49EA-A2D7-8E5D65BC1B21}"/>
              </a:ext>
            </a:extLst>
          </p:cNvPr>
          <p:cNvSpPr txBox="1"/>
          <p:nvPr/>
        </p:nvSpPr>
        <p:spPr>
          <a:xfrm>
            <a:off x="4748283" y="3892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0BC6D0-B23B-49FA-9C7F-835C3571392D}"/>
              </a:ext>
            </a:extLst>
          </p:cNvPr>
          <p:cNvSpPr txBox="1"/>
          <p:nvPr/>
        </p:nvSpPr>
        <p:spPr>
          <a:xfrm>
            <a:off x="6159357" y="3892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B828C-996B-4A87-BE74-3D654E59B84F}"/>
              </a:ext>
            </a:extLst>
          </p:cNvPr>
          <p:cNvSpPr txBox="1"/>
          <p:nvPr/>
        </p:nvSpPr>
        <p:spPr>
          <a:xfrm>
            <a:off x="7409315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ACF69-4C10-4C0C-BDF2-F48240810157}"/>
              </a:ext>
            </a:extLst>
          </p:cNvPr>
          <p:cNvSpPr txBox="1"/>
          <p:nvPr/>
        </p:nvSpPr>
        <p:spPr>
          <a:xfrm>
            <a:off x="8729504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101101" y="613331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130701" y="57466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1626556" y="5776969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2"/>
          </p:cNvCxnSpPr>
          <p:nvPr/>
        </p:nvCxnSpPr>
        <p:spPr>
          <a:xfrm flipV="1">
            <a:off x="2821163" y="5275189"/>
            <a:ext cx="364206" cy="104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9C387-C64D-44F7-A8D3-1108A875BB0D}"/>
              </a:ext>
            </a:extLst>
          </p:cNvPr>
          <p:cNvSpPr/>
          <p:nvPr/>
        </p:nvSpPr>
        <p:spPr>
          <a:xfrm>
            <a:off x="-1628546" y="25825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964D3-4CA5-40A7-AC35-BDE06642A903}"/>
              </a:ext>
            </a:extLst>
          </p:cNvPr>
          <p:cNvSpPr/>
          <p:nvPr/>
        </p:nvSpPr>
        <p:spPr>
          <a:xfrm>
            <a:off x="406513" y="25825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E5F6E0-BC7D-46CA-BAA0-E2F38B1CB3DF}"/>
              </a:ext>
            </a:extLst>
          </p:cNvPr>
          <p:cNvSpPr/>
          <p:nvPr/>
        </p:nvSpPr>
        <p:spPr>
          <a:xfrm>
            <a:off x="1218467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134E0-216E-4248-9932-D545532273D4}"/>
              </a:ext>
            </a:extLst>
          </p:cNvPr>
          <p:cNvSpPr/>
          <p:nvPr/>
        </p:nvSpPr>
        <p:spPr>
          <a:xfrm>
            <a:off x="2590194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18E6AE-0261-4CAD-9D1B-324AB727D708}"/>
              </a:ext>
            </a:extLst>
          </p:cNvPr>
          <p:cNvSpPr txBox="1"/>
          <p:nvPr/>
        </p:nvSpPr>
        <p:spPr>
          <a:xfrm>
            <a:off x="-1220581" y="2822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1AD5A7-B708-4B33-9DBE-DE5DAE580D96}"/>
              </a:ext>
            </a:extLst>
          </p:cNvPr>
          <p:cNvSpPr txBox="1"/>
          <p:nvPr/>
        </p:nvSpPr>
        <p:spPr>
          <a:xfrm>
            <a:off x="190493" y="2822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5E84E2-A0C6-4FC8-A998-466FBB7B2C9A}"/>
              </a:ext>
            </a:extLst>
          </p:cNvPr>
          <p:cNvSpPr txBox="1"/>
          <p:nvPr/>
        </p:nvSpPr>
        <p:spPr>
          <a:xfrm>
            <a:off x="1440451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7D652-96C9-43A7-8770-6A6F9B7A27B1}"/>
              </a:ext>
            </a:extLst>
          </p:cNvPr>
          <p:cNvSpPr txBox="1"/>
          <p:nvPr/>
        </p:nvSpPr>
        <p:spPr>
          <a:xfrm>
            <a:off x="2760640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D4277-97AE-4937-A2D8-12DF0EA3F7ED}"/>
              </a:ext>
            </a:extLst>
          </p:cNvPr>
          <p:cNvCxnSpPr>
            <a:cxnSpLocks/>
          </p:cNvCxnSpPr>
          <p:nvPr/>
        </p:nvCxnSpPr>
        <p:spPr>
          <a:xfrm flipH="1">
            <a:off x="936936" y="3059599"/>
            <a:ext cx="3403381" cy="32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483397C-975D-4E48-B88C-69198AE7BA7E}"/>
              </a:ext>
            </a:extLst>
          </p:cNvPr>
          <p:cNvSpPr txBox="1"/>
          <p:nvPr/>
        </p:nvSpPr>
        <p:spPr>
          <a:xfrm>
            <a:off x="2740987" y="313427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C84E9-620C-4447-A6FD-C02D73F991A8}"/>
              </a:ext>
            </a:extLst>
          </p:cNvPr>
          <p:cNvSpPr txBox="1"/>
          <p:nvPr/>
        </p:nvSpPr>
        <p:spPr>
          <a:xfrm>
            <a:off x="-598345" y="3341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440501" y="4391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06464" y="1154177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851246" y="41954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660084" y="50962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689684" y="4709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04616" y="4547512"/>
            <a:ext cx="815499" cy="548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5457615" y="37403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964324" y="434028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993924" y="3953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798900" y="506596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828500" y="46793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2324355" y="4709613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1"/>
          </p:cNvCxnSpPr>
          <p:nvPr/>
        </p:nvCxnSpPr>
        <p:spPr>
          <a:xfrm>
            <a:off x="3518962" y="5250629"/>
            <a:ext cx="3141122" cy="30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405A50-6D45-4220-A26C-C9D234F29FCE}"/>
              </a:ext>
            </a:extLst>
          </p:cNvPr>
          <p:cNvSpPr txBox="1"/>
          <p:nvPr/>
        </p:nvSpPr>
        <p:spPr>
          <a:xfrm>
            <a:off x="5083812" y="1531785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FB9B4-2789-4C7D-8C4A-E90F9562630B}"/>
              </a:ext>
            </a:extLst>
          </p:cNvPr>
          <p:cNvSpPr txBox="1"/>
          <p:nvPr/>
        </p:nvSpPr>
        <p:spPr>
          <a:xfrm>
            <a:off x="3504571" y="-3984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 =&gt; RPC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0D77E3-D63A-4467-A9BA-A9D8D1672452}"/>
              </a:ext>
            </a:extLst>
          </p:cNvPr>
          <p:cNvSpPr txBox="1"/>
          <p:nvPr/>
        </p:nvSpPr>
        <p:spPr>
          <a:xfrm>
            <a:off x="7876059" y="15317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516100-CEA7-46DC-9B3F-30D0EEEE81F1}"/>
              </a:ext>
            </a:extLst>
          </p:cNvPr>
          <p:cNvSpPr/>
          <p:nvPr/>
        </p:nvSpPr>
        <p:spPr>
          <a:xfrm>
            <a:off x="8028384" y="1901117"/>
            <a:ext cx="79216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1238229" y="1122448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2105258" y="9080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1025156" y="7750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DEAC3-A9BB-4658-8222-600A2B249153}"/>
              </a:ext>
            </a:extLst>
          </p:cNvPr>
          <p:cNvSpPr txBox="1"/>
          <p:nvPr/>
        </p:nvSpPr>
        <p:spPr>
          <a:xfrm>
            <a:off x="-1781467" y="11529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D31C47-17D2-4D19-A416-81CEE9C4B515}"/>
              </a:ext>
            </a:extLst>
          </p:cNvPr>
          <p:cNvSpPr/>
          <p:nvPr/>
        </p:nvSpPr>
        <p:spPr>
          <a:xfrm>
            <a:off x="-1238229" y="1484472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9B4668-E9EF-40EA-BBFC-76A77002C863}"/>
              </a:ext>
            </a:extLst>
          </p:cNvPr>
          <p:cNvSpPr txBox="1"/>
          <p:nvPr/>
        </p:nvSpPr>
        <p:spPr>
          <a:xfrm>
            <a:off x="-1781467" y="15149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두루마리 모양: 세로로 말림 6">
            <a:extLst>
              <a:ext uri="{FF2B5EF4-FFF2-40B4-BE49-F238E27FC236}">
                <a16:creationId xmlns:a16="http://schemas.microsoft.com/office/drawing/2014/main" id="{47B9C3A6-B61C-4035-8E7F-713AD5682586}"/>
              </a:ext>
            </a:extLst>
          </p:cNvPr>
          <p:cNvSpPr/>
          <p:nvPr/>
        </p:nvSpPr>
        <p:spPr>
          <a:xfrm>
            <a:off x="323528" y="980728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FC501F4E-B431-420C-9F34-ABC32A6BC3FC}"/>
              </a:ext>
            </a:extLst>
          </p:cNvPr>
          <p:cNvSpPr/>
          <p:nvPr/>
        </p:nvSpPr>
        <p:spPr>
          <a:xfrm>
            <a:off x="311949" y="1699637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32ADE7-E3DD-47C5-B3E5-A6A79F9289A9}"/>
              </a:ext>
            </a:extLst>
          </p:cNvPr>
          <p:cNvSpPr txBox="1"/>
          <p:nvPr/>
        </p:nvSpPr>
        <p:spPr>
          <a:xfrm>
            <a:off x="113917" y="652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F432A4-36A3-4E78-BF70-9671BFF54B26}"/>
              </a:ext>
            </a:extLst>
          </p:cNvPr>
          <p:cNvSpPr txBox="1"/>
          <p:nvPr/>
        </p:nvSpPr>
        <p:spPr>
          <a:xfrm>
            <a:off x="109151" y="13902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0944FE-6F50-421F-B193-8BAA0AC3456F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-70262" y="1196752"/>
            <a:ext cx="447796" cy="110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2EC8D7-18ED-4422-9044-554F55D3D350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-70262" y="1669138"/>
            <a:ext cx="436217" cy="246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1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179785" y="36090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3633991" y="32036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C1D2F1-D37C-4A85-B8A4-39F36FA9502C}"/>
              </a:ext>
            </a:extLst>
          </p:cNvPr>
          <p:cNvCxnSpPr/>
          <p:nvPr/>
        </p:nvCxnSpPr>
        <p:spPr>
          <a:xfrm>
            <a:off x="251520" y="386104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8AB8D9-D077-49E5-8273-B6A8F815A6F5}"/>
              </a:ext>
            </a:extLst>
          </p:cNvPr>
          <p:cNvSpPr/>
          <p:nvPr/>
        </p:nvSpPr>
        <p:spPr>
          <a:xfrm>
            <a:off x="5634953" y="530120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D4D7A5-B047-4F02-8782-DF308F0760C3}"/>
              </a:ext>
            </a:extLst>
          </p:cNvPr>
          <p:cNvSpPr/>
          <p:nvPr/>
        </p:nvSpPr>
        <p:spPr>
          <a:xfrm>
            <a:off x="5634953" y="580526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2E621-8CBD-49CC-8F00-0FA5163F6E91}"/>
              </a:ext>
            </a:extLst>
          </p:cNvPr>
          <p:cNvSpPr/>
          <p:nvPr/>
        </p:nvSpPr>
        <p:spPr>
          <a:xfrm>
            <a:off x="810417" y="43651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F0F20-094E-4C87-8161-6FFADF230695}"/>
              </a:ext>
            </a:extLst>
          </p:cNvPr>
          <p:cNvSpPr txBox="1"/>
          <p:nvPr/>
        </p:nvSpPr>
        <p:spPr>
          <a:xfrm>
            <a:off x="1347531" y="3933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4E83E-07E7-4FCF-B751-633894390DF6}"/>
              </a:ext>
            </a:extLst>
          </p:cNvPr>
          <p:cNvSpPr/>
          <p:nvPr/>
        </p:nvSpPr>
        <p:spPr>
          <a:xfrm>
            <a:off x="834299" y="61653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8B3EC-D778-4E4D-88A7-26A3A84B95B2}"/>
              </a:ext>
            </a:extLst>
          </p:cNvPr>
          <p:cNvSpPr txBox="1"/>
          <p:nvPr/>
        </p:nvSpPr>
        <p:spPr>
          <a:xfrm>
            <a:off x="1371413" y="5733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80112" y="285148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7063136" y="29188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096852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5138DD-36FC-4710-B5B6-8B2679464DEB}"/>
              </a:ext>
            </a:extLst>
          </p:cNvPr>
          <p:cNvCxnSpPr/>
          <p:nvPr/>
        </p:nvCxnSpPr>
        <p:spPr>
          <a:xfrm>
            <a:off x="323528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7035F7-F343-41AB-9599-67B4BCCD5B52}"/>
              </a:ext>
            </a:extLst>
          </p:cNvPr>
          <p:cNvSpPr/>
          <p:nvPr/>
        </p:nvSpPr>
        <p:spPr>
          <a:xfrm>
            <a:off x="5599947" y="512118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00CAC3-BC68-4D44-85B0-F5364BC12C5B}"/>
              </a:ext>
            </a:extLst>
          </p:cNvPr>
          <p:cNvSpPr/>
          <p:nvPr/>
        </p:nvSpPr>
        <p:spPr>
          <a:xfrm>
            <a:off x="5599947" y="562524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7EBD16-CB84-419B-8BA6-38986979E892}"/>
              </a:ext>
            </a:extLst>
          </p:cNvPr>
          <p:cNvSpPr/>
          <p:nvPr/>
        </p:nvSpPr>
        <p:spPr>
          <a:xfrm>
            <a:off x="775411" y="41850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D916B-04C0-45BE-8E01-D4B3A2ABFB7F}"/>
              </a:ext>
            </a:extLst>
          </p:cNvPr>
          <p:cNvSpPr txBox="1"/>
          <p:nvPr/>
        </p:nvSpPr>
        <p:spPr>
          <a:xfrm>
            <a:off x="1312525" y="37530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7FE81-F14C-45DD-97CF-5D8C34998F50}"/>
              </a:ext>
            </a:extLst>
          </p:cNvPr>
          <p:cNvSpPr/>
          <p:nvPr/>
        </p:nvSpPr>
        <p:spPr>
          <a:xfrm>
            <a:off x="799293" y="59852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6C5AC-488D-48B5-8230-0C71EAE852F4}"/>
              </a:ext>
            </a:extLst>
          </p:cNvPr>
          <p:cNvSpPr txBox="1"/>
          <p:nvPr/>
        </p:nvSpPr>
        <p:spPr>
          <a:xfrm>
            <a:off x="1336407" y="55532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9B37E4-9CBA-401A-B078-78ACA3C91F31}"/>
              </a:ext>
            </a:extLst>
          </p:cNvPr>
          <p:cNvSpPr/>
          <p:nvPr/>
        </p:nvSpPr>
        <p:spPr>
          <a:xfrm>
            <a:off x="5599947" y="6127849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49F65-8F56-49BA-9681-47DAA301EC4F}"/>
              </a:ext>
            </a:extLst>
          </p:cNvPr>
          <p:cNvSpPr txBox="1"/>
          <p:nvPr/>
        </p:nvSpPr>
        <p:spPr>
          <a:xfrm>
            <a:off x="7082971" y="61952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8F41E1-9B05-4702-85EA-EAC9EE7E03A8}"/>
              </a:ext>
            </a:extLst>
          </p:cNvPr>
          <p:cNvCxnSpPr>
            <a:stCxn id="33" idx="3"/>
            <a:endCxn id="31" idx="1"/>
          </p:cNvCxnSpPr>
          <p:nvPr/>
        </p:nvCxnSpPr>
        <p:spPr>
          <a:xfrm>
            <a:off x="2287579" y="4437113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416A3D-EF8A-485E-AF91-32E43035C099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2311461" y="5373217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4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08104" y="256490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08104" y="306896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08104" y="357156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24036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816932"/>
            <a:ext cx="321647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83F7D3-86EA-43B5-894C-86276888F749}"/>
              </a:ext>
            </a:extLst>
          </p:cNvPr>
          <p:cNvSpPr/>
          <p:nvPr/>
        </p:nvSpPr>
        <p:spPr>
          <a:xfrm>
            <a:off x="5521289" y="71989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49A472-E385-466E-9352-0828E73ADE20}"/>
              </a:ext>
            </a:extLst>
          </p:cNvPr>
          <p:cNvSpPr/>
          <p:nvPr/>
        </p:nvSpPr>
        <p:spPr>
          <a:xfrm>
            <a:off x="5521289" y="122394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1A2A8-E37B-488F-8534-9F93C9FC5C36}"/>
              </a:ext>
            </a:extLst>
          </p:cNvPr>
          <p:cNvSpPr/>
          <p:nvPr/>
        </p:nvSpPr>
        <p:spPr>
          <a:xfrm>
            <a:off x="5521289" y="172655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FDE9F-3E05-4CFB-8C49-6E29F84336A6}"/>
              </a:ext>
            </a:extLst>
          </p:cNvPr>
          <p:cNvSpPr txBox="1"/>
          <p:nvPr/>
        </p:nvSpPr>
        <p:spPr>
          <a:xfrm>
            <a:off x="7004313" y="1793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7ADBB3-CBAE-402F-95E2-242EFFC8B3D0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V="1">
            <a:off x="6264188" y="2230606"/>
            <a:ext cx="13185" cy="33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Microsoft Office PowerPoint</Application>
  <PresentationFormat>화면 슬라이드 쇼(4:3)</PresentationFormat>
  <Paragraphs>489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196</cp:revision>
  <dcterms:created xsi:type="dcterms:W3CDTF">2017-09-04T00:10:04Z</dcterms:created>
  <dcterms:modified xsi:type="dcterms:W3CDTF">2018-06-14T02:10:07Z</dcterms:modified>
</cp:coreProperties>
</file>