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1145663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505703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128967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64971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200975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8924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6357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505703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9644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2189779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12687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6288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9888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885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033975" y="19598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469699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12492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60926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96930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8654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9403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448780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 =&gt;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324236" y="328498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324236" y="36450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324236" y="40050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384066" y="29012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184109" y="39760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832EA9-CFB8-434E-BFF5-3353A7CBF000}"/>
              </a:ext>
            </a:extLst>
          </p:cNvPr>
          <p:cNvSpPr txBox="1"/>
          <p:nvPr/>
        </p:nvSpPr>
        <p:spPr>
          <a:xfrm>
            <a:off x="1537738" y="16293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mm_users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DE4EB1-FCB7-4A13-9219-66DCDD77558F}"/>
              </a:ext>
            </a:extLst>
          </p:cNvPr>
          <p:cNvSpPr txBox="1"/>
          <p:nvPr/>
        </p:nvSpPr>
        <p:spPr>
          <a:xfrm>
            <a:off x="2771800" y="4462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DD7D1BD-350E-4694-BD9D-AA4EA8DD9BD6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1620380" y="1448780"/>
            <a:ext cx="1055930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"media.camera"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29835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55884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04156" y="2024844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30589" y="227465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4F5BA-C1DD-4A4F-936B-3DFBD6940576}"/>
              </a:ext>
            </a:extLst>
          </p:cNvPr>
          <p:cNvSpPr/>
          <p:nvPr/>
        </p:nvSpPr>
        <p:spPr>
          <a:xfrm>
            <a:off x="4945551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7881D-37CA-4F2C-B21C-E268B8FA0F9B}"/>
              </a:ext>
            </a:extLst>
          </p:cNvPr>
          <p:cNvSpPr/>
          <p:nvPr/>
        </p:nvSpPr>
        <p:spPr>
          <a:xfrm>
            <a:off x="971600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B120E9-68BC-457D-A552-3EC4E2D1D649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419872" y="353701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CDD99-654B-407F-858C-865AC6708C8A}"/>
              </a:ext>
            </a:extLst>
          </p:cNvPr>
          <p:cNvSpPr txBox="1"/>
          <p:nvPr/>
        </p:nvSpPr>
        <p:spPr>
          <a:xfrm>
            <a:off x="3546305" y="37868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takepicture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259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70004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96053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44325" y="378902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70758" y="40388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037711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515194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4975717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352322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3417667" y="2608031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814F6-502D-421F-9427-9613DC64BFDF}"/>
              </a:ext>
            </a:extLst>
          </p:cNvPr>
          <p:cNvSpPr/>
          <p:nvPr/>
        </p:nvSpPr>
        <p:spPr>
          <a:xfrm>
            <a:off x="5443851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A0E45DD-1745-4513-B789-2372E7975760}"/>
              </a:ext>
            </a:extLst>
          </p:cNvPr>
          <p:cNvSpPr/>
          <p:nvPr/>
        </p:nvSpPr>
        <p:spPr>
          <a:xfrm>
            <a:off x="5921334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60856-970C-48A6-801F-E834275CE30E}"/>
              </a:ext>
            </a:extLst>
          </p:cNvPr>
          <p:cNvSpPr txBox="1"/>
          <p:nvPr/>
        </p:nvSpPr>
        <p:spPr>
          <a:xfrm>
            <a:off x="5381857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3FA1FF-771A-4438-8FBD-21065AEDA2A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58462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032829-F4C2-40F5-99E4-FC58B5ACE2D9}"/>
              </a:ext>
            </a:extLst>
          </p:cNvPr>
          <p:cNvSpPr/>
          <p:nvPr/>
        </p:nvSpPr>
        <p:spPr>
          <a:xfrm>
            <a:off x="2239632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8645DD-AB43-41BF-B5C1-7586E13112D0}"/>
              </a:ext>
            </a:extLst>
          </p:cNvPr>
          <p:cNvSpPr/>
          <p:nvPr/>
        </p:nvSpPr>
        <p:spPr>
          <a:xfrm>
            <a:off x="2717115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8B27E-B2B9-424D-829F-D33660E09171}"/>
              </a:ext>
            </a:extLst>
          </p:cNvPr>
          <p:cNvSpPr txBox="1"/>
          <p:nvPr/>
        </p:nvSpPr>
        <p:spPr>
          <a:xfrm>
            <a:off x="3003010" y="5750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D4E18C-1CB5-42F4-BDC2-A366A85CEB3E}"/>
              </a:ext>
            </a:extLst>
          </p:cNvPr>
          <p:cNvSpPr txBox="1"/>
          <p:nvPr/>
        </p:nvSpPr>
        <p:spPr>
          <a:xfrm>
            <a:off x="2177638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DCAC13-A8E8-4624-BA0B-13019309B1DC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2554243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4053B-ABB3-4A8F-BC43-E224C95048D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3823807" y="5566120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B99ECF-8A74-4D67-BC07-E446E10BF6EB}"/>
              </a:ext>
            </a:extLst>
          </p:cNvPr>
          <p:cNvSpPr txBox="1"/>
          <p:nvPr/>
        </p:nvSpPr>
        <p:spPr>
          <a:xfrm>
            <a:off x="118599" y="31676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92DA3-5CB6-4A17-9EDB-FA54F9E73856}"/>
              </a:ext>
            </a:extLst>
          </p:cNvPr>
          <p:cNvSpPr txBox="1"/>
          <p:nvPr/>
        </p:nvSpPr>
        <p:spPr>
          <a:xfrm>
            <a:off x="7515943" y="5080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06752B3-7CE1-445E-8F3E-00E531789595}"/>
              </a:ext>
            </a:extLst>
          </p:cNvPr>
          <p:cNvSpPr/>
          <p:nvPr/>
        </p:nvSpPr>
        <p:spPr>
          <a:xfrm>
            <a:off x="1141964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9BBD14-327C-48D4-B5C3-00DF8CA323EA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1695310" y="5030706"/>
            <a:ext cx="858933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E48A96F-F5E4-4CB0-8180-5ADB54899918}"/>
              </a:ext>
            </a:extLst>
          </p:cNvPr>
          <p:cNvSpPr/>
          <p:nvPr/>
        </p:nvSpPr>
        <p:spPr>
          <a:xfrm>
            <a:off x="4593378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F5F8E-8FB1-486A-ADE0-28DEA32EB6D3}"/>
              </a:ext>
            </a:extLst>
          </p:cNvPr>
          <p:cNvSpPr txBox="1"/>
          <p:nvPr/>
        </p:nvSpPr>
        <p:spPr>
          <a:xfrm>
            <a:off x="4879273" y="63047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CD80DC-CCEC-4B55-ABEF-CE6A2FBF7650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5146724" y="5030706"/>
            <a:ext cx="611738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DF8266-78AB-465B-AFFF-DF4E6FDE13C8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>
            <a:off x="2248656" y="6120118"/>
            <a:ext cx="23447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7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411722" y="12634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889205" y="196494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5349728" y="894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726333" y="1632781"/>
            <a:ext cx="716218" cy="33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3417667" y="2149611"/>
            <a:ext cx="2471538" cy="458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D2DFB8-EB81-4A71-82C4-87E95A793F19}"/>
              </a:ext>
            </a:extLst>
          </p:cNvPr>
          <p:cNvSpPr txBox="1"/>
          <p:nvPr/>
        </p:nvSpPr>
        <p:spPr>
          <a:xfrm>
            <a:off x="1547664" y="797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066E9-6C29-43E4-9A49-9E4676ADB5B6}"/>
              </a:ext>
            </a:extLst>
          </p:cNvPr>
          <p:cNvSpPr txBox="1"/>
          <p:nvPr/>
        </p:nvSpPr>
        <p:spPr>
          <a:xfrm>
            <a:off x="5446306" y="5514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DB01DE4-9981-40EC-BD3E-141882DB13C5}"/>
              </a:ext>
            </a:extLst>
          </p:cNvPr>
          <p:cNvSpPr/>
          <p:nvPr/>
        </p:nvSpPr>
        <p:spPr>
          <a:xfrm>
            <a:off x="1158881" y="305966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597B53-1EA8-40EE-924E-7510D5D5190A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1712227" y="2072617"/>
            <a:ext cx="435876" cy="9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22B3D6-7891-4D8A-BCFE-43110DB89D93}"/>
              </a:ext>
            </a:extLst>
          </p:cNvPr>
          <p:cNvSpPr txBox="1"/>
          <p:nvPr/>
        </p:nvSpPr>
        <p:spPr>
          <a:xfrm>
            <a:off x="1365587" y="33954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EADB70-FC17-43E9-A673-9DDEDF6F26D6}"/>
              </a:ext>
            </a:extLst>
          </p:cNvPr>
          <p:cNvSpPr/>
          <p:nvPr/>
        </p:nvSpPr>
        <p:spPr>
          <a:xfrm>
            <a:off x="4755593" y="278987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1E6EF35-8E29-421A-98EF-97BDCAED86B3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 flipH="1">
            <a:off x="5308939" y="1632781"/>
            <a:ext cx="417394" cy="115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C2914F-ABCD-4ABC-8C69-E81A7730D218}"/>
              </a:ext>
            </a:extLst>
          </p:cNvPr>
          <p:cNvCxnSpPr>
            <a:cxnSpLocks/>
            <a:stCxn id="55" idx="1"/>
            <a:endCxn id="51" idx="3"/>
          </p:cNvCxnSpPr>
          <p:nvPr/>
        </p:nvCxnSpPr>
        <p:spPr>
          <a:xfrm flipH="1">
            <a:off x="2265573" y="2974541"/>
            <a:ext cx="2490020" cy="269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2AA8D79-1A50-40B0-8F81-E31DA4C43417}"/>
              </a:ext>
            </a:extLst>
          </p:cNvPr>
          <p:cNvSpPr/>
          <p:nvPr/>
        </p:nvSpPr>
        <p:spPr>
          <a:xfrm>
            <a:off x="5349728" y="42679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1F1E018-4A7A-4A13-BB1E-4411B3C36200}"/>
              </a:ext>
            </a:extLst>
          </p:cNvPr>
          <p:cNvSpPr/>
          <p:nvPr/>
        </p:nvSpPr>
        <p:spPr>
          <a:xfrm>
            <a:off x="5827211" y="498802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F1E25B-EE9C-46BA-97FF-ADA0898CD1F8}"/>
              </a:ext>
            </a:extLst>
          </p:cNvPr>
          <p:cNvSpPr txBox="1"/>
          <p:nvPr/>
        </p:nvSpPr>
        <p:spPr>
          <a:xfrm>
            <a:off x="5287734" y="3898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BEFCD8-1EAF-41AD-B360-756D3093DD7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5664339" y="4637281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2753D6-3D7C-42CC-ABB5-9739513E2F00}"/>
              </a:ext>
            </a:extLst>
          </p:cNvPr>
          <p:cNvSpPr txBox="1"/>
          <p:nvPr/>
        </p:nvSpPr>
        <p:spPr>
          <a:xfrm>
            <a:off x="5384312" y="355592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SurfaceFlinger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3C1C1F8-5972-4A2D-ACE5-905E454F5F8E}"/>
              </a:ext>
            </a:extLst>
          </p:cNvPr>
          <p:cNvSpPr/>
          <p:nvPr/>
        </p:nvSpPr>
        <p:spPr>
          <a:xfrm>
            <a:off x="2957237" y="339547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A53D5F-08AE-4C1D-98B5-E93CD9427BB5}"/>
              </a:ext>
            </a:extLst>
          </p:cNvPr>
          <p:cNvSpPr txBox="1"/>
          <p:nvPr/>
        </p:nvSpPr>
        <p:spPr>
          <a:xfrm>
            <a:off x="3243132" y="37648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437C8-BEBE-451D-9695-BE4A149C4530}"/>
              </a:ext>
            </a:extLst>
          </p:cNvPr>
          <p:cNvCxnSpPr>
            <a:cxnSpLocks/>
            <a:stCxn id="27" idx="2"/>
            <a:endCxn id="73" idx="0"/>
          </p:cNvCxnSpPr>
          <p:nvPr/>
        </p:nvCxnSpPr>
        <p:spPr>
          <a:xfrm>
            <a:off x="2864321" y="2792697"/>
            <a:ext cx="646262" cy="6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5A968F5-AF18-4BCC-A04C-6F405D8C2620}"/>
              </a:ext>
            </a:extLst>
          </p:cNvPr>
          <p:cNvCxnSpPr>
            <a:cxnSpLocks/>
            <a:stCxn id="73" idx="3"/>
            <a:endCxn id="65" idx="1"/>
          </p:cNvCxnSpPr>
          <p:nvPr/>
        </p:nvCxnSpPr>
        <p:spPr>
          <a:xfrm>
            <a:off x="4063929" y="3580139"/>
            <a:ext cx="1763282" cy="159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9D85027-7C9A-4816-A598-999FDBE42218}"/>
              </a:ext>
            </a:extLst>
          </p:cNvPr>
          <p:cNvSpPr/>
          <p:nvPr/>
        </p:nvSpPr>
        <p:spPr>
          <a:xfrm>
            <a:off x="1698949" y="393214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E93714-4583-4562-A321-5E923FC71D50}"/>
              </a:ext>
            </a:extLst>
          </p:cNvPr>
          <p:cNvSpPr txBox="1"/>
          <p:nvPr/>
        </p:nvSpPr>
        <p:spPr>
          <a:xfrm>
            <a:off x="1905655" y="4267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A7FACF9-E672-43E4-B02C-20A4FBA25150}"/>
              </a:ext>
            </a:extLst>
          </p:cNvPr>
          <p:cNvCxnSpPr>
            <a:cxnSpLocks/>
            <a:stCxn id="51" idx="2"/>
            <a:endCxn id="85" idx="0"/>
          </p:cNvCxnSpPr>
          <p:nvPr/>
        </p:nvCxnSpPr>
        <p:spPr>
          <a:xfrm>
            <a:off x="1712227" y="3429000"/>
            <a:ext cx="540068" cy="50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5205F09-E613-4624-B011-244E6B952E31}"/>
              </a:ext>
            </a:extLst>
          </p:cNvPr>
          <p:cNvSpPr/>
          <p:nvPr/>
        </p:nvSpPr>
        <p:spPr>
          <a:xfrm>
            <a:off x="4310788" y="498056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6F4E-54B4-4F12-9DEB-3A70C5515174}"/>
              </a:ext>
            </a:extLst>
          </p:cNvPr>
          <p:cNvSpPr txBox="1"/>
          <p:nvPr/>
        </p:nvSpPr>
        <p:spPr>
          <a:xfrm>
            <a:off x="4596683" y="53498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9546D42-3022-4337-9964-61F2C7F3B957}"/>
              </a:ext>
            </a:extLst>
          </p:cNvPr>
          <p:cNvCxnSpPr>
            <a:cxnSpLocks/>
            <a:stCxn id="64" idx="2"/>
            <a:endCxn id="93" idx="0"/>
          </p:cNvCxnSpPr>
          <p:nvPr/>
        </p:nvCxnSpPr>
        <p:spPr>
          <a:xfrm flipH="1">
            <a:off x="4864134" y="4637281"/>
            <a:ext cx="800205" cy="3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7372F31-214F-4E93-B48B-ACC76BB0ECD6}"/>
              </a:ext>
            </a:extLst>
          </p:cNvPr>
          <p:cNvCxnSpPr>
            <a:cxnSpLocks/>
            <a:stCxn id="93" idx="1"/>
            <a:endCxn id="85" idx="3"/>
          </p:cNvCxnSpPr>
          <p:nvPr/>
        </p:nvCxnSpPr>
        <p:spPr>
          <a:xfrm flipH="1" flipV="1">
            <a:off x="2805641" y="4116810"/>
            <a:ext cx="1505147" cy="104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66092-603A-42D2-9ADE-CBA143FE73EC}"/>
              </a:ext>
            </a:extLst>
          </p:cNvPr>
          <p:cNvSpPr txBox="1"/>
          <p:nvPr/>
        </p:nvSpPr>
        <p:spPr>
          <a:xfrm>
            <a:off x="323528" y="476672"/>
            <a:ext cx="347723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EF18F-95E3-4C7D-A7F4-20AA85DE3C22}"/>
              </a:ext>
            </a:extLst>
          </p:cNvPr>
          <p:cNvSpPr txBox="1"/>
          <p:nvPr/>
        </p:nvSpPr>
        <p:spPr>
          <a:xfrm>
            <a:off x="4788024" y="450767"/>
            <a:ext cx="525015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B9F611-B3FD-4945-A14B-0C72FA17ABA1}"/>
              </a:ext>
            </a:extLst>
          </p:cNvPr>
          <p:cNvCxnSpPr/>
          <p:nvPr/>
        </p:nvCxnSpPr>
        <p:spPr>
          <a:xfrm>
            <a:off x="2123728" y="1268760"/>
            <a:ext cx="309634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CCB39A-B3A6-49CA-8BDE-450F1752B09E}"/>
              </a:ext>
            </a:extLst>
          </p:cNvPr>
          <p:cNvCxnSpPr>
            <a:cxnSpLocks/>
          </p:cNvCxnSpPr>
          <p:nvPr/>
        </p:nvCxnSpPr>
        <p:spPr>
          <a:xfrm>
            <a:off x="2555776" y="1808241"/>
            <a:ext cx="278746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E39FE9-EEFE-454F-B65C-D6F0566AEAE7}"/>
              </a:ext>
            </a:extLst>
          </p:cNvPr>
          <p:cNvCxnSpPr>
            <a:cxnSpLocks/>
          </p:cNvCxnSpPr>
          <p:nvPr/>
        </p:nvCxnSpPr>
        <p:spPr>
          <a:xfrm flipV="1">
            <a:off x="2699792" y="729279"/>
            <a:ext cx="2088232" cy="133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9CA02B-BD2B-4BAA-B688-D894DD31F957}"/>
              </a:ext>
            </a:extLst>
          </p:cNvPr>
          <p:cNvCxnSpPr>
            <a:cxnSpLocks/>
          </p:cNvCxnSpPr>
          <p:nvPr/>
        </p:nvCxnSpPr>
        <p:spPr>
          <a:xfrm flipV="1">
            <a:off x="2489462" y="1484784"/>
            <a:ext cx="2787464" cy="139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CDC6B0-9552-4923-A216-5E743DE78608}"/>
              </a:ext>
            </a:extLst>
          </p:cNvPr>
          <p:cNvCxnSpPr>
            <a:cxnSpLocks/>
          </p:cNvCxnSpPr>
          <p:nvPr/>
        </p:nvCxnSpPr>
        <p:spPr>
          <a:xfrm flipV="1">
            <a:off x="1907704" y="3429000"/>
            <a:ext cx="3402379" cy="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AA0799-13BD-4D54-8D1A-48637D79190C}"/>
              </a:ext>
            </a:extLst>
          </p:cNvPr>
          <p:cNvSpPr txBox="1"/>
          <p:nvPr/>
        </p:nvSpPr>
        <p:spPr>
          <a:xfrm>
            <a:off x="5343240" y="1166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-lpthread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7143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공통점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스케줄링 단위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동시성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)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841279" y="2060848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788024" y="2060847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sys_clone()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7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6280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차이점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메모리의 공유 유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683568" y="205210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sys_fork(SIGCHLD)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mm = dup_mm(tsk);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355976" y="2015084"/>
            <a:ext cx="64716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sys_clone(CLONE_VM)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(clone_flags &amp; CLONE_VM)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atomic_inc(&amp;oldmm-&gt;mm_users);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mm = oldmm;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goto good_mm;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2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713615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073655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85763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21767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157771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46039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2037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073655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5324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1757731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8367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1967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55679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4529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167965" y="1527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037651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81718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17722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5372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43343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5082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016732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 =&gt; dup_mm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D8228-130C-4D6C-BCDB-A53A62696F86}"/>
              </a:ext>
            </a:extLst>
          </p:cNvPr>
          <p:cNvSpPr txBox="1"/>
          <p:nvPr/>
        </p:nvSpPr>
        <p:spPr>
          <a:xfrm>
            <a:off x="3122361" y="1363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73778D-ECCA-41F3-9E01-F00C4EA6FEF4}"/>
              </a:ext>
            </a:extLst>
          </p:cNvPr>
          <p:cNvSpPr/>
          <p:nvPr/>
        </p:nvSpPr>
        <p:spPr>
          <a:xfrm>
            <a:off x="5135280" y="441156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F3F4D-913C-478E-8B16-E701CC8EB395}"/>
              </a:ext>
            </a:extLst>
          </p:cNvPr>
          <p:cNvSpPr/>
          <p:nvPr/>
        </p:nvSpPr>
        <p:spPr>
          <a:xfrm>
            <a:off x="5135280" y="477160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73267-F1E4-4E3A-BA73-89C5E2572D82}"/>
              </a:ext>
            </a:extLst>
          </p:cNvPr>
          <p:cNvSpPr/>
          <p:nvPr/>
        </p:nvSpPr>
        <p:spPr>
          <a:xfrm>
            <a:off x="5135280" y="513164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4F183-822C-43D2-B05E-8672DEF63503}"/>
              </a:ext>
            </a:extLst>
          </p:cNvPr>
          <p:cNvSpPr txBox="1"/>
          <p:nvPr/>
        </p:nvSpPr>
        <p:spPr>
          <a:xfrm>
            <a:off x="4840116" y="40143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1245F-02A7-4391-99B2-0645C8FCD1A2}"/>
              </a:ext>
            </a:extLst>
          </p:cNvPr>
          <p:cNvSpPr txBox="1"/>
          <p:nvPr/>
        </p:nvSpPr>
        <p:spPr>
          <a:xfrm>
            <a:off x="4077346" y="47576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A3B192-A695-4252-8286-A9304F2784FA}"/>
              </a:ext>
            </a:extLst>
          </p:cNvPr>
          <p:cNvSpPr txBox="1"/>
          <p:nvPr/>
        </p:nvSpPr>
        <p:spPr>
          <a:xfrm>
            <a:off x="4077346" y="50863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34DE33-2A5A-4586-9EA7-0503CD76FE4B}"/>
              </a:ext>
            </a:extLst>
          </p:cNvPr>
          <p:cNvSpPr/>
          <p:nvPr/>
        </p:nvSpPr>
        <p:spPr>
          <a:xfrm>
            <a:off x="2683442" y="439064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E7FA7-7601-44DF-BF43-6C75AFE673AA}"/>
              </a:ext>
            </a:extLst>
          </p:cNvPr>
          <p:cNvSpPr/>
          <p:nvPr/>
        </p:nvSpPr>
        <p:spPr>
          <a:xfrm>
            <a:off x="2683442" y="475068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374A58-FC12-4B26-8B1A-8472DEE4CDC1}"/>
              </a:ext>
            </a:extLst>
          </p:cNvPr>
          <p:cNvSpPr/>
          <p:nvPr/>
        </p:nvSpPr>
        <p:spPr>
          <a:xfrm>
            <a:off x="2683442" y="51107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9971FE-1981-4D19-854F-B6151DD2348B}"/>
              </a:ext>
            </a:extLst>
          </p:cNvPr>
          <p:cNvSpPr txBox="1"/>
          <p:nvPr/>
        </p:nvSpPr>
        <p:spPr>
          <a:xfrm>
            <a:off x="2743272" y="40069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1490-150B-479C-8AA3-C07F9D23706B}"/>
              </a:ext>
            </a:extLst>
          </p:cNvPr>
          <p:cNvSpPr txBox="1"/>
          <p:nvPr/>
        </p:nvSpPr>
        <p:spPr>
          <a:xfrm>
            <a:off x="2175097" y="50817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188672-DFF0-4105-B298-DAF917E96600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3979586" y="4591587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005055-F220-40EE-9EC8-924BFB1F198B}"/>
              </a:ext>
            </a:extLst>
          </p:cNvPr>
          <p:cNvSpPr txBox="1"/>
          <p:nvPr/>
        </p:nvSpPr>
        <p:spPr>
          <a:xfrm>
            <a:off x="3129493" y="36902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3FEEFE-8816-4BBD-A355-4EE5E0E03A6C}"/>
              </a:ext>
            </a:extLst>
          </p:cNvPr>
          <p:cNvSpPr/>
          <p:nvPr/>
        </p:nvSpPr>
        <p:spPr>
          <a:xfrm>
            <a:off x="7782980" y="4297721"/>
            <a:ext cx="1368152" cy="1965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7F6707-6142-41A3-A87A-6EAF3BB17BE6}"/>
              </a:ext>
            </a:extLst>
          </p:cNvPr>
          <p:cNvSpPr/>
          <p:nvPr/>
        </p:nvSpPr>
        <p:spPr>
          <a:xfrm>
            <a:off x="7782980" y="4657761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2FCD0C-DE6B-4509-BCA7-7C0256BF10E5}"/>
              </a:ext>
            </a:extLst>
          </p:cNvPr>
          <p:cNvCxnSpPr>
            <a:cxnSpLocks/>
          </p:cNvCxnSpPr>
          <p:nvPr/>
        </p:nvCxnSpPr>
        <p:spPr>
          <a:xfrm flipV="1">
            <a:off x="6421960" y="4657761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E449BF-A1D4-4F51-B5BF-6AA129E84DE9}"/>
              </a:ext>
            </a:extLst>
          </p:cNvPr>
          <p:cNvCxnSpPr>
            <a:cxnSpLocks/>
          </p:cNvCxnSpPr>
          <p:nvPr/>
        </p:nvCxnSpPr>
        <p:spPr>
          <a:xfrm>
            <a:off x="6421960" y="5341837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154871" y="42938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154871" y="46538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154871" y="501390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214701" y="391007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353474" y="49849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D1B7CA7-126E-4EA7-8F41-010B58347503}"/>
              </a:ext>
            </a:extLst>
          </p:cNvPr>
          <p:cNvCxnSpPr>
            <a:cxnSpLocks/>
            <a:stCxn id="57" idx="3"/>
            <a:endCxn id="43" idx="1"/>
          </p:cNvCxnSpPr>
          <p:nvPr/>
        </p:nvCxnSpPr>
        <p:spPr>
          <a:xfrm flipV="1">
            <a:off x="1451015" y="4570668"/>
            <a:ext cx="1232427" cy="62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900AFD6-DB2B-4F24-8D42-D18ACB5FA13A}"/>
              </a:ext>
            </a:extLst>
          </p:cNvPr>
          <p:cNvCxnSpPr/>
          <p:nvPr/>
        </p:nvCxnSpPr>
        <p:spPr>
          <a:xfrm>
            <a:off x="-126268" y="3212976"/>
            <a:ext cx="93965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9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화면 슬라이드 쇼(4:3)</PresentationFormat>
  <Paragraphs>183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234</cp:revision>
  <dcterms:created xsi:type="dcterms:W3CDTF">2017-09-04T00:10:04Z</dcterms:created>
  <dcterms:modified xsi:type="dcterms:W3CDTF">2018-06-15T00:52:37Z</dcterms:modified>
</cp:coreProperties>
</file>