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2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6FF"/>
    <a:srgbClr val="029E73"/>
    <a:srgbClr val="DE8F05"/>
    <a:srgbClr val="0173B2"/>
    <a:srgbClr val="ECBF71"/>
    <a:srgbClr val="E5A83D"/>
    <a:srgbClr val="E0940F"/>
    <a:srgbClr val="6FAFD3"/>
    <a:srgbClr val="479AC8"/>
    <a:srgbClr val="3A9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6957-92B9-2836-5F44-985AA6679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2D996-EA16-ACB6-3AA3-CA57208DD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49B88-A894-0D55-6D8C-7CF6AC78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04/23/2025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5214B-1328-6B72-4D58-5181C8FE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BF6D-BC14-C9F4-1259-2D7F3AB8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571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2489-B502-B7EB-AEB9-9180C22A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28290-D2B2-F576-08C6-599054F29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52B69-5E4B-9B2E-A79B-31A0D4BE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04/23/2025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2AB0A-2F56-82DB-2C61-7C4CD818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4CB72-FD23-F398-C881-1B8D5A6A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593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5DA41-2C42-E829-2B85-2603C1A5D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82C08-5E03-688A-8AD4-5701A209C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1DCDB-A419-02C9-DEBA-075E4FC9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04/23/2025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E1B1F-A225-6610-0DCC-8A3EA6E6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FD3E-CA26-BF61-BAF8-6B83FA65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904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93B5-EE8E-2350-CAA2-856BB88B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748E4-5D28-78A6-1A42-6E9BB5EFC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06983-92E1-0BA9-CA63-AE163628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04/23/2025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85433-E801-DEE3-3171-ACECF009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06F87-019A-2EA2-1A2C-0D59750B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625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CC40-2072-166D-93F0-DFBF9849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C42B-A161-3FEB-540F-D91F0CEA9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1CBD6-7233-9BF2-D6D5-F1DB1317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04/23/2025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A003C-1E1C-20D5-A31B-678C7E9C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6A0CF-0D3E-A366-6B97-9298DB91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995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561D-95B7-FD97-565B-8DBCAC86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6623E-C1BA-2069-346C-FEC7568E3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89D96-9A6E-477E-34C2-3F553B300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40CE8-D54B-DDF9-9F85-57FCCEAC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04/23/2025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58C75-98EB-9EAF-5A3B-FB8B75CF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301BD-CB26-AB13-1A8F-C6799D71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038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87B9-09F1-9EAD-1B5A-E527FA89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D534-39DF-A433-326C-22DD0453E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DDEA4-EF5A-E2F7-4A98-59B7DB26C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E89D0-9E18-A6E1-7D50-A489B6BAA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104EA-FCE6-BFD9-71AE-F11289B6D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2678A-FA84-AC40-BD4F-EADA975D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04/23/2025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93989-D476-B4E6-9537-56B24A93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A704F-7A9D-C42E-3121-D036ABB4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290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EDA6-6260-38A2-1858-DF5D604D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FA1DE-E759-F5C7-0129-B91D05D0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04/23/2025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352BD-627A-A287-4B94-F6788C12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2BD35-F755-F42F-89E0-B60EC5E1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189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9C948-010E-9B2E-D56F-302FEF02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04/23/2025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851FC-BE99-669A-74F4-A64ADBB7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084DF-1ED3-24E9-C31F-B922AF2F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805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9E42-FD01-CED1-00B6-E1BC378C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39E38-413A-4387-1879-3ADA317F1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F04BD-F360-C35E-F0ED-4198FF2AA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AC2A5-379D-7BD7-D075-30B204B9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04/23/2025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FE7B9-6E1A-42F2-E9AC-C7E09D60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9A16C-0B63-9D40-2ED0-F08555E8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459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3031-F810-E892-7FB7-A4E8A45C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BF91E-3F1C-90EA-D1BE-9416CE251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2BE71-3A9D-C392-832B-2CC40256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13102-C8FC-F64F-87CE-2D91A41A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04/23/2025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992C8-EA5B-13A3-3696-49333A4E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3D1C4-953E-74ED-D4AE-C88F8869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379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677DEE-4E95-9088-B71E-576EBF99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2ED19-49E8-B956-FC37-6C908A971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A3202-8035-602C-D558-12B360704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E9F5A1-C99C-41F9-B991-61D99245B2FF}" type="datetimeFigureOut">
              <a:rPr lang="en-PH" smtClean="0"/>
              <a:t>04/23/2025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CF207-0124-036F-1A02-1A484BE83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051C3-00A5-EEC2-DABA-4E1F80E49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646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34.png"/><Relationship Id="rId18" Type="http://schemas.openxmlformats.org/officeDocument/2006/relationships/image" Target="../media/image53.png"/><Relationship Id="rId3" Type="http://schemas.openxmlformats.org/officeDocument/2006/relationships/image" Target="../media/image39.png"/><Relationship Id="rId21" Type="http://schemas.openxmlformats.org/officeDocument/2006/relationships/image" Target="../media/image56.png"/><Relationship Id="rId7" Type="http://schemas.openxmlformats.org/officeDocument/2006/relationships/image" Target="../media/image45.png"/><Relationship Id="rId12" Type="http://schemas.openxmlformats.org/officeDocument/2006/relationships/image" Target="../media/image33.png"/><Relationship Id="rId17" Type="http://schemas.openxmlformats.org/officeDocument/2006/relationships/image" Target="../media/image52.png"/><Relationship Id="rId2" Type="http://schemas.openxmlformats.org/officeDocument/2006/relationships/image" Target="../media/image38.png"/><Relationship Id="rId16" Type="http://schemas.openxmlformats.org/officeDocument/2006/relationships/image" Target="../media/image37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36.png"/><Relationship Id="rId10" Type="http://schemas.openxmlformats.org/officeDocument/2006/relationships/image" Target="../media/image48.png"/><Relationship Id="rId19" Type="http://schemas.openxmlformats.org/officeDocument/2006/relationships/image" Target="../media/image54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image" Target="../media/image5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28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5D98354-572F-FA04-CDD8-7616604BBC6E}"/>
              </a:ext>
            </a:extLst>
          </p:cNvPr>
          <p:cNvGrpSpPr/>
          <p:nvPr/>
        </p:nvGrpSpPr>
        <p:grpSpPr>
          <a:xfrm>
            <a:off x="516218" y="792956"/>
            <a:ext cx="11266297" cy="5272088"/>
            <a:chOff x="342901" y="792956"/>
            <a:chExt cx="11266297" cy="5272088"/>
          </a:xfrm>
        </p:grpSpPr>
        <p:pic>
          <p:nvPicPr>
            <p:cNvPr id="5" name="Picture 4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D64AE3DB-ECEF-4724-9A37-044DD8713F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31916"/>
            <a:stretch/>
          </p:blipFill>
          <p:spPr>
            <a:xfrm>
              <a:off x="342901" y="792956"/>
              <a:ext cx="5384077" cy="527208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2419A7-F072-6FD0-2023-32ECCC114395}"/>
                </a:ext>
              </a:extLst>
            </p:cNvPr>
            <p:cNvSpPr txBox="1"/>
            <p:nvPr/>
          </p:nvSpPr>
          <p:spPr>
            <a:xfrm>
              <a:off x="1459744" y="1533857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009BFA"/>
                  </a:solidFill>
                </a:rPr>
                <a:t>T(0.1)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AECC0E-6A56-7F32-884C-DF2E554842BB}"/>
                </a:ext>
              </a:extLst>
            </p:cNvPr>
            <p:cNvSpPr txBox="1"/>
            <p:nvPr/>
          </p:nvSpPr>
          <p:spPr>
            <a:xfrm>
              <a:off x="1617872" y="2558681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009BFA"/>
                  </a:solidFill>
                </a:rPr>
                <a:t>I(0.1)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88C5E7-D025-335B-0A96-89E083735A1A}"/>
                </a:ext>
              </a:extLst>
            </p:cNvPr>
            <p:cNvSpPr txBox="1"/>
            <p:nvPr/>
          </p:nvSpPr>
          <p:spPr>
            <a:xfrm>
              <a:off x="3223931" y="2770703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E36F47"/>
                  </a:solidFill>
                </a:rPr>
                <a:t>I(0.5)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F31A4E-5EA4-1E11-54C5-ED7D5C8A3B83}"/>
                </a:ext>
              </a:extLst>
            </p:cNvPr>
            <p:cNvSpPr txBox="1"/>
            <p:nvPr/>
          </p:nvSpPr>
          <p:spPr>
            <a:xfrm>
              <a:off x="4992481" y="3813423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E36F47"/>
                  </a:solidFill>
                </a:rPr>
                <a:t>T(0.5)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B87AC2-B06F-F2FA-C3BE-622CDFB154CA}"/>
                </a:ext>
              </a:extLst>
            </p:cNvPr>
            <p:cNvSpPr txBox="1"/>
            <p:nvPr/>
          </p:nvSpPr>
          <p:spPr>
            <a:xfrm>
              <a:off x="4935486" y="2997598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3EA44D"/>
                  </a:solidFill>
                </a:rPr>
                <a:t>I(0.9)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ABDCFA-730A-1245-48BF-00B4A0A44C99}"/>
                </a:ext>
              </a:extLst>
            </p:cNvPr>
            <p:cNvSpPr txBox="1"/>
            <p:nvPr/>
          </p:nvSpPr>
          <p:spPr>
            <a:xfrm>
              <a:off x="4783830" y="4692400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3EA44D"/>
                  </a:solidFill>
                </a:rPr>
                <a:t>T(0.9)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BB9629B-B83D-2956-C950-CEAC485101D8}"/>
                </a:ext>
              </a:extLst>
            </p:cNvPr>
            <p:cNvGrpSpPr/>
            <p:nvPr/>
          </p:nvGrpSpPr>
          <p:grpSpPr>
            <a:xfrm>
              <a:off x="6015663" y="1760139"/>
              <a:ext cx="5593535" cy="3115925"/>
              <a:chOff x="6302534" y="1463184"/>
              <a:chExt cx="5593535" cy="311592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74CDF45-674D-212B-F05B-B77DC96D3A3E}"/>
                  </a:ext>
                </a:extLst>
              </p:cNvPr>
              <p:cNvGrpSpPr/>
              <p:nvPr/>
            </p:nvGrpSpPr>
            <p:grpSpPr>
              <a:xfrm>
                <a:off x="6405261" y="1463184"/>
                <a:ext cx="1758883" cy="1323439"/>
                <a:chOff x="6136416" y="1452402"/>
                <a:chExt cx="1758883" cy="132343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PH" sz="1200" dirty="0"/>
                        <a:t>             </a:t>
                      </a:r>
                      <a:r>
                        <a:rPr lang="en-PH" sz="1600" dirty="0"/>
                        <a:t>Inner corner</a:t>
                      </a:r>
                    </a:p>
                    <a:p>
                      <a:r>
                        <a:rPr lang="en-PH" sz="1600" dirty="0"/>
                        <a:t>          Traditional</a:t>
                      </a:r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=0.1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=0.5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=0.9</m:t>
                          </m:r>
                        </m:oMath>
                      </a14:m>
                      <a:endParaRPr lang="en-PH" sz="1200" dirty="0"/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913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80E1F7A-B4D5-A0E9-293A-89CD5CF5AB81}"/>
                    </a:ext>
                  </a:extLst>
                </p:cNvPr>
                <p:cNvSpPr/>
                <p:nvPr/>
              </p:nvSpPr>
              <p:spPr>
                <a:xfrm>
                  <a:off x="6323889" y="1554727"/>
                  <a:ext cx="144000" cy="144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7A05CB2-74E2-345E-1A15-65F87E94B3C2}"/>
                    </a:ext>
                  </a:extLst>
                </p:cNvPr>
                <p:cNvSpPr/>
                <p:nvPr/>
              </p:nvSpPr>
              <p:spPr>
                <a:xfrm>
                  <a:off x="6323889" y="1784867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651E955-3E25-E09B-C68B-4400ED51527E}"/>
                    </a:ext>
                  </a:extLst>
                </p:cNvPr>
                <p:cNvSpPr/>
                <p:nvPr/>
              </p:nvSpPr>
              <p:spPr>
                <a:xfrm>
                  <a:off x="6290662" y="2040825"/>
                  <a:ext cx="221404" cy="113036"/>
                </a:xfrm>
                <a:prstGeom prst="rect">
                  <a:avLst/>
                </a:prstGeom>
                <a:solidFill>
                  <a:srgbClr val="009BF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826E0-8EC4-B6EF-862A-18989A26D343}"/>
                    </a:ext>
                  </a:extLst>
                </p:cNvPr>
                <p:cNvSpPr/>
                <p:nvPr/>
              </p:nvSpPr>
              <p:spPr>
                <a:xfrm>
                  <a:off x="6290662" y="2286764"/>
                  <a:ext cx="221404" cy="113036"/>
                </a:xfrm>
                <a:prstGeom prst="rect">
                  <a:avLst/>
                </a:prstGeom>
                <a:solidFill>
                  <a:srgbClr val="E36F4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4CB1192-8796-8802-A21E-B8CE9A92B390}"/>
                    </a:ext>
                  </a:extLst>
                </p:cNvPr>
                <p:cNvSpPr/>
                <p:nvPr/>
              </p:nvSpPr>
              <p:spPr>
                <a:xfrm>
                  <a:off x="6290662" y="2532704"/>
                  <a:ext cx="221404" cy="113036"/>
                </a:xfrm>
                <a:prstGeom prst="rect">
                  <a:avLst/>
                </a:prstGeom>
                <a:solidFill>
                  <a:srgbClr val="3EA44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pic>
            <p:nvPicPr>
              <p:cNvPr id="3" name="Picture 2" descr="A table with numbers and a number in it&#10;&#10;Description automatically generated">
                <a:extLst>
                  <a:ext uri="{FF2B5EF4-FFF2-40B4-BE49-F238E27FC236}">
                    <a16:creationId xmlns:a16="http://schemas.microsoft.com/office/drawing/2014/main" id="{32CDC28B-3560-3B91-6906-5CF65CF4BE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2534" y="2862623"/>
                <a:ext cx="5593535" cy="17164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7184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9EA148-DE7A-1B03-6D37-2F9EE7141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29" y="0"/>
            <a:ext cx="970014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766CE1-EC15-DB1F-CAB3-76E1228B7A0E}"/>
              </a:ext>
            </a:extLst>
          </p:cNvPr>
          <p:cNvSpPr txBox="1"/>
          <p:nvPr/>
        </p:nvSpPr>
        <p:spPr>
          <a:xfrm>
            <a:off x="3417998" y="1925373"/>
            <a:ext cx="2068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 = 32, 64, 128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6AA083-6CD1-E73A-FDA1-3696BF091CE4}"/>
              </a:ext>
            </a:extLst>
          </p:cNvPr>
          <p:cNvSpPr txBox="1"/>
          <p:nvPr/>
        </p:nvSpPr>
        <p:spPr>
          <a:xfrm>
            <a:off x="6819314" y="3079485"/>
            <a:ext cx="951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rgbClr val="DE8F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 = 32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74F81D-B30F-4C7F-A8CC-B73C569A0A14}"/>
              </a:ext>
            </a:extLst>
          </p:cNvPr>
          <p:cNvSpPr txBox="1"/>
          <p:nvPr/>
        </p:nvSpPr>
        <p:spPr>
          <a:xfrm>
            <a:off x="8114335" y="2257915"/>
            <a:ext cx="951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rgbClr val="DE8F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 = 64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C6606B-8645-83B1-B116-ED57FFBDE65A}"/>
              </a:ext>
            </a:extLst>
          </p:cNvPr>
          <p:cNvSpPr txBox="1"/>
          <p:nvPr/>
        </p:nvSpPr>
        <p:spPr>
          <a:xfrm>
            <a:off x="9481777" y="1440336"/>
            <a:ext cx="121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rgbClr val="DE8F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 = 128</a:t>
            </a:r>
          </a:p>
        </p:txBody>
      </p:sp>
    </p:spTree>
    <p:extLst>
      <p:ext uri="{BB962C8B-B14F-4D97-AF65-F5344CB8AC3E}">
        <p14:creationId xmlns:p14="http://schemas.microsoft.com/office/powerpoint/2010/main" val="1080307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59A6B3-D1FE-42F3-3A16-2C379F4D7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29" y="0"/>
            <a:ext cx="970014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B60429-4B92-7C8F-D241-1B055E8C6DEF}"/>
              </a:ext>
            </a:extLst>
          </p:cNvPr>
          <p:cNvSpPr txBox="1"/>
          <p:nvPr/>
        </p:nvSpPr>
        <p:spPr>
          <a:xfrm>
            <a:off x="3988173" y="1440612"/>
            <a:ext cx="122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δλ</a:t>
            </a:r>
            <a:r>
              <a:rPr lang="en-PH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PH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0.0</a:t>
            </a:r>
            <a:endParaRPr lang="en-PH" sz="2400" dirty="0">
              <a:solidFill>
                <a:srgbClr val="0173B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5DDB3A-4AC2-0105-4589-7B9203E5899A}"/>
              </a:ext>
            </a:extLst>
          </p:cNvPr>
          <p:cNvSpPr txBox="1"/>
          <p:nvPr/>
        </p:nvSpPr>
        <p:spPr>
          <a:xfrm>
            <a:off x="5995694" y="1113320"/>
            <a:ext cx="1277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δλ</a:t>
            </a:r>
            <a:r>
              <a:rPr lang="en-PH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PH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</a:t>
            </a:r>
            <a:r>
              <a:rPr lang="en-PH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08AC0A-ADC4-85C8-3C8B-FE0CA60C20C6}"/>
              </a:ext>
            </a:extLst>
          </p:cNvPr>
          <p:cNvSpPr txBox="1"/>
          <p:nvPr/>
        </p:nvSpPr>
        <p:spPr>
          <a:xfrm>
            <a:off x="4928844" y="2993739"/>
            <a:ext cx="122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δλ</a:t>
            </a:r>
            <a:r>
              <a:rPr lang="en-PH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PH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</a:t>
            </a:r>
            <a:r>
              <a:rPr lang="en-PH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5B0590-3C6C-3C3F-D11B-8FB22AFA7E8E}"/>
              </a:ext>
            </a:extLst>
          </p:cNvPr>
          <p:cNvSpPr txBox="1"/>
          <p:nvPr/>
        </p:nvSpPr>
        <p:spPr>
          <a:xfrm>
            <a:off x="4857750" y="3964324"/>
            <a:ext cx="1776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rgbClr val="DE8F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δλ</a:t>
            </a:r>
            <a:r>
              <a:rPr lang="en-PH" sz="2400" dirty="0">
                <a:solidFill>
                  <a:srgbClr val="DE8F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DE8F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PH" sz="2400" dirty="0">
                <a:solidFill>
                  <a:srgbClr val="DE8F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DE8F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</a:t>
            </a:r>
            <a:r>
              <a:rPr lang="en-PH" sz="2400" dirty="0">
                <a:solidFill>
                  <a:srgbClr val="DE8F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0, 0.2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BE308A-BABE-8D6A-2D88-9E64E92F4EB7}"/>
              </a:ext>
            </a:extLst>
          </p:cNvPr>
          <p:cNvSpPr txBox="1"/>
          <p:nvPr/>
        </p:nvSpPr>
        <p:spPr>
          <a:xfrm>
            <a:off x="7181088" y="4006996"/>
            <a:ext cx="1638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>
                <a:solidFill>
                  <a:srgbClr val="DE8F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δλ</a:t>
            </a:r>
            <a:r>
              <a:rPr lang="en-PH" sz="2400" dirty="0">
                <a:solidFill>
                  <a:srgbClr val="DE8F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DE8F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PH" sz="2400" dirty="0">
                <a:solidFill>
                  <a:srgbClr val="DE8F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DE8F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</a:t>
            </a:r>
            <a:r>
              <a:rPr lang="en-PH" sz="2400" dirty="0">
                <a:solidFill>
                  <a:srgbClr val="DE8F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91018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2CBD7E-3446-F8CC-AF83-1E9EC6B19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29" y="0"/>
            <a:ext cx="970014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8FBAD4-519D-C680-1951-33C81527585B}"/>
              </a:ext>
            </a:extLst>
          </p:cNvPr>
          <p:cNvSpPr txBox="1"/>
          <p:nvPr/>
        </p:nvSpPr>
        <p:spPr>
          <a:xfrm>
            <a:off x="3109938" y="1804351"/>
            <a:ext cx="1149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rgbClr val="0B79B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PH" sz="2400" dirty="0">
                <a:solidFill>
                  <a:srgbClr val="0B79B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0B79B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PH" sz="2400" dirty="0">
                <a:solidFill>
                  <a:srgbClr val="0B79B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0B79B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0.9</a:t>
            </a:r>
            <a:endParaRPr lang="en-PH" sz="2400" dirty="0">
              <a:solidFill>
                <a:srgbClr val="0B79B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C726F2-9BBD-7291-60D1-27E6B6456DF3}"/>
              </a:ext>
            </a:extLst>
          </p:cNvPr>
          <p:cNvSpPr txBox="1"/>
          <p:nvPr/>
        </p:nvSpPr>
        <p:spPr>
          <a:xfrm>
            <a:off x="4259050" y="3052775"/>
            <a:ext cx="1149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rgbClr val="479AC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PH" sz="2400" dirty="0">
                <a:solidFill>
                  <a:srgbClr val="479AC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479AC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PH" sz="2400" dirty="0">
                <a:solidFill>
                  <a:srgbClr val="479AC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479AC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</a:t>
            </a:r>
            <a:r>
              <a:rPr lang="en-PH" sz="2400" dirty="0">
                <a:solidFill>
                  <a:srgbClr val="479AC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47D6F8-DBEA-C227-E4F7-4AF1B4CECE89}"/>
              </a:ext>
            </a:extLst>
          </p:cNvPr>
          <p:cNvSpPr txBox="1"/>
          <p:nvPr/>
        </p:nvSpPr>
        <p:spPr>
          <a:xfrm>
            <a:off x="3641462" y="4480588"/>
            <a:ext cx="1149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rgbClr val="6FAFD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PH" sz="2400" dirty="0">
                <a:solidFill>
                  <a:srgbClr val="6FAFD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6FAFD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PH" sz="2400" dirty="0">
                <a:solidFill>
                  <a:srgbClr val="6FAFD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6FAFD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</a:t>
            </a:r>
            <a:r>
              <a:rPr lang="en-PH" sz="2400" dirty="0">
                <a:solidFill>
                  <a:srgbClr val="6FAFD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1515C1-A736-5EF0-A6C3-EF06A6C7D2F0}"/>
              </a:ext>
            </a:extLst>
          </p:cNvPr>
          <p:cNvSpPr txBox="1"/>
          <p:nvPr/>
        </p:nvSpPr>
        <p:spPr>
          <a:xfrm>
            <a:off x="5176762" y="2024222"/>
            <a:ext cx="114911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rgbClr val="E094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PH" sz="2400" dirty="0">
                <a:solidFill>
                  <a:srgbClr val="E094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E094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PH" sz="2400" dirty="0">
                <a:solidFill>
                  <a:srgbClr val="E094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E094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0.9</a:t>
            </a:r>
            <a:endParaRPr lang="en-PH" sz="2400" dirty="0">
              <a:solidFill>
                <a:srgbClr val="E094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412A06-5D04-791F-804B-02E81E5C2786}"/>
              </a:ext>
            </a:extLst>
          </p:cNvPr>
          <p:cNvSpPr txBox="1"/>
          <p:nvPr/>
        </p:nvSpPr>
        <p:spPr>
          <a:xfrm>
            <a:off x="6519730" y="3514440"/>
            <a:ext cx="1149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rgbClr val="E5A83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PH" sz="2400" dirty="0">
                <a:solidFill>
                  <a:srgbClr val="E5A83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E5A83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PH" sz="2400" dirty="0">
                <a:solidFill>
                  <a:srgbClr val="E5A83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E5A83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</a:t>
            </a:r>
            <a:r>
              <a:rPr lang="en-PH" sz="2400" dirty="0">
                <a:solidFill>
                  <a:srgbClr val="E5A83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7E988E-CEA3-5058-DA62-07169899CEF0}"/>
              </a:ext>
            </a:extLst>
          </p:cNvPr>
          <p:cNvSpPr txBox="1"/>
          <p:nvPr/>
        </p:nvSpPr>
        <p:spPr>
          <a:xfrm>
            <a:off x="7990158" y="4249755"/>
            <a:ext cx="1149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rgbClr val="ECBF7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PH" sz="2400" dirty="0">
                <a:solidFill>
                  <a:srgbClr val="ECBF7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ECBF7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PH" sz="2400" dirty="0">
                <a:solidFill>
                  <a:srgbClr val="ECBF7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400" dirty="0">
                <a:solidFill>
                  <a:srgbClr val="ECBF7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</a:t>
            </a:r>
            <a:r>
              <a:rPr lang="en-PH" sz="2400" dirty="0">
                <a:solidFill>
                  <a:srgbClr val="ECBF7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23149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00AAA89B-11A6-5624-40C9-65F374CCF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427893" y="0"/>
            <a:ext cx="8131215" cy="6858000"/>
          </a:xfrm>
          <a:prstGeom prst="rect">
            <a:avLst/>
          </a:prstGeom>
        </p:spPr>
      </p:pic>
      <p:pic>
        <p:nvPicPr>
          <p:cNvPr id="5" name="Picture 4" descr="A pixelated image of a person&#10;&#10;AI-generated content may be incorrect.">
            <a:extLst>
              <a:ext uri="{FF2B5EF4-FFF2-40B4-BE49-F238E27FC236}">
                <a16:creationId xmlns:a16="http://schemas.microsoft.com/office/drawing/2014/main" id="{7326FEAB-D092-8E0D-1580-977C4D953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4372" y="0"/>
            <a:ext cx="8137478" cy="6858000"/>
          </a:xfrm>
          <a:prstGeom prst="rect">
            <a:avLst/>
          </a:prstGeom>
        </p:spPr>
      </p:pic>
      <p:pic>
        <p:nvPicPr>
          <p:cNvPr id="7" name="Picture 6" descr="A blue and black pixelated objects&#10;&#10;AI-generated content may be incorrect.">
            <a:extLst>
              <a:ext uri="{FF2B5EF4-FFF2-40B4-BE49-F238E27FC236}">
                <a16:creationId xmlns:a16="http://schemas.microsoft.com/office/drawing/2014/main" id="{77DCD21F-943F-188F-E1E1-A5E9E0A40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962" y="0"/>
            <a:ext cx="8137966" cy="6858000"/>
          </a:xfrm>
          <a:prstGeom prst="rect">
            <a:avLst/>
          </a:prstGeom>
        </p:spPr>
      </p:pic>
      <p:pic>
        <p:nvPicPr>
          <p:cNvPr id="9" name="Picture 8" descr="A blue and black pixelated squares&#10;&#10;AI-generated content may be incorrect.">
            <a:extLst>
              <a:ext uri="{FF2B5EF4-FFF2-40B4-BE49-F238E27FC236}">
                <a16:creationId xmlns:a16="http://schemas.microsoft.com/office/drawing/2014/main" id="{10EF06D7-75A5-75A2-905D-9C471304AB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218" y="0"/>
            <a:ext cx="8147044" cy="6858000"/>
          </a:xfrm>
          <a:prstGeom prst="rect">
            <a:avLst/>
          </a:prstGeom>
        </p:spPr>
      </p:pic>
      <p:pic>
        <p:nvPicPr>
          <p:cNvPr id="11" name="Picture 10" descr="A blue and black pixelated pattern&#10;&#10;AI-generated content may be incorrect.">
            <a:extLst>
              <a:ext uri="{FF2B5EF4-FFF2-40B4-BE49-F238E27FC236}">
                <a16:creationId xmlns:a16="http://schemas.microsoft.com/office/drawing/2014/main" id="{07898BE4-F4D8-030E-B637-98BA161A61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23"/>
          <a:stretch/>
        </p:blipFill>
        <p:spPr>
          <a:xfrm>
            <a:off x="16236756" y="0"/>
            <a:ext cx="69096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13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black squares&#10;&#10;AI-generated content may be incorrect.">
            <a:extLst>
              <a:ext uri="{FF2B5EF4-FFF2-40B4-BE49-F238E27FC236}">
                <a16:creationId xmlns:a16="http://schemas.microsoft.com/office/drawing/2014/main" id="{767D86C5-C725-BF99-E573-CCBD67AB9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61493" y="0"/>
            <a:ext cx="8270154" cy="6858000"/>
          </a:xfrm>
          <a:prstGeom prst="rect">
            <a:avLst/>
          </a:prstGeom>
        </p:spPr>
      </p:pic>
      <p:pic>
        <p:nvPicPr>
          <p:cNvPr id="7" name="Picture 6" descr="A blue and black pixelated pattern&#10;&#10;AI-generated content may be incorrect.">
            <a:extLst>
              <a:ext uri="{FF2B5EF4-FFF2-40B4-BE49-F238E27FC236}">
                <a16:creationId xmlns:a16="http://schemas.microsoft.com/office/drawing/2014/main" id="{124C3601-868C-1684-A715-058D42BCE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65837" y="0"/>
            <a:ext cx="8255671" cy="6858000"/>
          </a:xfrm>
          <a:prstGeom prst="rect">
            <a:avLst/>
          </a:prstGeom>
        </p:spPr>
      </p:pic>
      <p:pic>
        <p:nvPicPr>
          <p:cNvPr id="9" name="Picture 8" descr="A blue and black pixelated pattern&#10;&#10;AI-generated content may be incorrect.">
            <a:extLst>
              <a:ext uri="{FF2B5EF4-FFF2-40B4-BE49-F238E27FC236}">
                <a16:creationId xmlns:a16="http://schemas.microsoft.com/office/drawing/2014/main" id="{21DAE51F-D512-2F5B-BFBB-37DCD0619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496" y="0"/>
            <a:ext cx="8169838" cy="6858000"/>
          </a:xfrm>
          <a:prstGeom prst="rect">
            <a:avLst/>
          </a:prstGeom>
        </p:spPr>
      </p:pic>
      <p:pic>
        <p:nvPicPr>
          <p:cNvPr id="11" name="Picture 10" descr="A blue and white pixelated pattern&#10;&#10;AI-generated content may be incorrect.">
            <a:extLst>
              <a:ext uri="{FF2B5EF4-FFF2-40B4-BE49-F238E27FC236}">
                <a16:creationId xmlns:a16="http://schemas.microsoft.com/office/drawing/2014/main" id="{D923B1C3-1A21-5240-43B0-D002AA73E0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952" y="0"/>
            <a:ext cx="8200416" cy="6858000"/>
          </a:xfrm>
          <a:prstGeom prst="rect">
            <a:avLst/>
          </a:prstGeom>
        </p:spPr>
      </p:pic>
      <p:pic>
        <p:nvPicPr>
          <p:cNvPr id="3" name="Picture 2" descr="A blue and white pixelated pattern&#10;&#10;AI-generated content may be incorrect.">
            <a:extLst>
              <a:ext uri="{FF2B5EF4-FFF2-40B4-BE49-F238E27FC236}">
                <a16:creationId xmlns:a16="http://schemas.microsoft.com/office/drawing/2014/main" id="{08D66352-73E0-171E-EB18-79016ABF25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97"/>
          <a:stretch/>
        </p:blipFill>
        <p:spPr>
          <a:xfrm>
            <a:off x="16182452" y="0"/>
            <a:ext cx="69302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69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CEFBA-787B-DA9B-3C02-B07F50331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9E4F3A19-2CA3-FD6A-CFD2-E995B2577621}"/>
              </a:ext>
            </a:extLst>
          </p:cNvPr>
          <p:cNvGrpSpPr/>
          <p:nvPr/>
        </p:nvGrpSpPr>
        <p:grpSpPr>
          <a:xfrm>
            <a:off x="1078112" y="727040"/>
            <a:ext cx="10122992" cy="5150373"/>
            <a:chOff x="1078112" y="727040"/>
            <a:chExt cx="10122992" cy="5150373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FF99198-0B7F-67B8-9510-C2FC643B0481}"/>
                </a:ext>
              </a:extLst>
            </p:cNvPr>
            <p:cNvGrpSpPr/>
            <p:nvPr/>
          </p:nvGrpSpPr>
          <p:grpSpPr>
            <a:xfrm>
              <a:off x="1078112" y="727040"/>
              <a:ext cx="9360000" cy="5150373"/>
              <a:chOff x="86826" y="864908"/>
              <a:chExt cx="9360000" cy="5150373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DCAC7C86-3520-B627-0626-DD12F095B0E0}"/>
                  </a:ext>
                </a:extLst>
              </p:cNvPr>
              <p:cNvGrpSpPr/>
              <p:nvPr/>
            </p:nvGrpSpPr>
            <p:grpSpPr>
              <a:xfrm>
                <a:off x="86826" y="864908"/>
                <a:ext cx="9360000" cy="2564092"/>
                <a:chOff x="1250992" y="476563"/>
                <a:chExt cx="9360000" cy="2564092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068AE401-65AD-FEA0-A09D-AE97B3698077}"/>
                    </a:ext>
                  </a:extLst>
                </p:cNvPr>
                <p:cNvGrpSpPr/>
                <p:nvPr/>
              </p:nvGrpSpPr>
              <p:grpSpPr>
                <a:xfrm flipV="1">
                  <a:off x="1250992" y="938228"/>
                  <a:ext cx="9360000" cy="1706859"/>
                  <a:chOff x="-11061493" y="0"/>
                  <a:chExt cx="34152392" cy="6858000"/>
                </a:xfrm>
              </p:grpSpPr>
              <p:pic>
                <p:nvPicPr>
                  <p:cNvPr id="5" name="Picture 4" descr="A blue and black squares&#10;&#10;AI-generated content may be incorrect.">
                    <a:extLst>
                      <a:ext uri="{FF2B5EF4-FFF2-40B4-BE49-F238E27FC236}">
                        <a16:creationId xmlns:a16="http://schemas.microsoft.com/office/drawing/2014/main" id="{9D13B88A-751F-8C1C-2864-B4502E985A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11061493" y="0"/>
                    <a:ext cx="8270154" cy="6858000"/>
                  </a:xfrm>
                  <a:prstGeom prst="rect">
                    <a:avLst/>
                  </a:prstGeom>
                </p:spPr>
              </p:pic>
              <p:pic>
                <p:nvPicPr>
                  <p:cNvPr id="7" name="Picture 6" descr="A blue and black pixelated pattern&#10;&#10;AI-generated content may be incorrect.">
                    <a:extLst>
                      <a:ext uri="{FF2B5EF4-FFF2-40B4-BE49-F238E27FC236}">
                        <a16:creationId xmlns:a16="http://schemas.microsoft.com/office/drawing/2014/main" id="{A4021F74-B028-E2DE-E3DB-19E6756321C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4265837" y="0"/>
                    <a:ext cx="8255671" cy="68580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 descr="A blue and black pixelated pattern&#10;&#10;AI-generated content may be incorrect.">
                    <a:extLst>
                      <a:ext uri="{FF2B5EF4-FFF2-40B4-BE49-F238E27FC236}">
                        <a16:creationId xmlns:a16="http://schemas.microsoft.com/office/drawing/2014/main" id="{243D9C55-9C4E-D33D-E642-9DEF78827C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30496" y="0"/>
                    <a:ext cx="8169838" cy="6858000"/>
                  </a:xfrm>
                  <a:prstGeom prst="rect">
                    <a:avLst/>
                  </a:prstGeom>
                </p:spPr>
              </p:pic>
              <p:pic>
                <p:nvPicPr>
                  <p:cNvPr id="11" name="Picture 10" descr="A blue and white pixelated pattern&#10;&#10;AI-generated content may be incorrect.">
                    <a:extLst>
                      <a:ext uri="{FF2B5EF4-FFF2-40B4-BE49-F238E27FC236}">
                        <a16:creationId xmlns:a16="http://schemas.microsoft.com/office/drawing/2014/main" id="{4CE8D7AF-F2E2-DBE0-223E-4DF11302EC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71952" y="0"/>
                    <a:ext cx="8200416" cy="6858000"/>
                  </a:xfrm>
                  <a:prstGeom prst="rect">
                    <a:avLst/>
                  </a:prstGeom>
                </p:spPr>
              </p:pic>
              <p:pic>
                <p:nvPicPr>
                  <p:cNvPr id="3" name="Picture 2" descr="A blue and white pixelated pattern&#10;&#10;AI-generated content may be incorrect.">
                    <a:extLst>
                      <a:ext uri="{FF2B5EF4-FFF2-40B4-BE49-F238E27FC236}">
                        <a16:creationId xmlns:a16="http://schemas.microsoft.com/office/drawing/2014/main" id="{438B06D0-1E3D-8477-2256-7F32AB30725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15364"/>
                  <a:stretch/>
                </p:blipFill>
                <p:spPr>
                  <a:xfrm>
                    <a:off x="16182452" y="0"/>
                    <a:ext cx="6908447" cy="6858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9E5C21B-38F0-F4E5-D676-CA509BAFFBB3}"/>
                    </a:ext>
                  </a:extLst>
                </p:cNvPr>
                <p:cNvSpPr txBox="1"/>
                <p:nvPr/>
              </p:nvSpPr>
              <p:spPr>
                <a:xfrm>
                  <a:off x="1284514" y="476563"/>
                  <a:ext cx="4876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(a) Traditional Instruction (TI)  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216A1DEE-D9F3-368D-3A62-28F8540EB7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44565" y="2671323"/>
                      <a:ext cx="12753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oMath>
                        </m:oMathPara>
                      </a14:m>
                      <a:endParaRPr lang="en-PH" dirty="0"/>
                    </a:p>
                  </p:txBody>
                </p:sp>
              </mc:Choice>
              <mc:Fallback xmlns="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216A1DEE-D9F3-368D-3A62-28F8540EB76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4565" y="2671323"/>
                      <a:ext cx="1275311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85344BA9-BE76-DBF8-7F3E-6BFF364F83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83107" y="2671323"/>
                      <a:ext cx="12753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=8</m:t>
                            </m:r>
                          </m:oMath>
                        </m:oMathPara>
                      </a14:m>
                      <a:endParaRPr lang="en-PH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85344BA9-BE76-DBF8-7F3E-6BFF364F838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83107" y="2671323"/>
                      <a:ext cx="1275311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1896D283-8A0D-A1AD-DA60-EE6787BC8B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33932" y="2671323"/>
                      <a:ext cx="12753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=16</m:t>
                            </m:r>
                          </m:oMath>
                        </m:oMathPara>
                      </a14:m>
                      <a:endParaRPr lang="en-PH" dirty="0"/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1896D283-8A0D-A1AD-DA60-EE6787BC8BE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33932" y="2671323"/>
                      <a:ext cx="1275311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7455FED-AA00-D154-CABB-7AC97F35E1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38500" y="2671323"/>
                      <a:ext cx="12753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=32</m:t>
                            </m:r>
                          </m:oMath>
                        </m:oMathPara>
                      </a14:m>
                      <a:endParaRPr lang="en-PH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57455FED-AA00-D154-CABB-7AC97F35E14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38500" y="2671323"/>
                      <a:ext cx="1275311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65CC09DB-D74C-7EC6-5C8F-FB80406C3BE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70544" y="2671323"/>
                      <a:ext cx="12753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=54</m:t>
                            </m:r>
                          </m:oMath>
                        </m:oMathPara>
                      </a14:m>
                      <a:endParaRPr lang="en-PH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65CC09DB-D74C-7EC6-5C8F-FB80406C3BE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70544" y="2671323"/>
                      <a:ext cx="1275311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9D91988-1D40-8A1D-C49A-2FCA4CC8C95D}"/>
                  </a:ext>
                </a:extLst>
              </p:cNvPr>
              <p:cNvGrpSpPr/>
              <p:nvPr/>
            </p:nvGrpSpPr>
            <p:grpSpPr>
              <a:xfrm>
                <a:off x="86826" y="3401762"/>
                <a:ext cx="9360000" cy="2613519"/>
                <a:chOff x="1250992" y="3013417"/>
                <a:chExt cx="9360000" cy="2613519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F949B613-4A04-EC17-14C2-1C7C99AE5E0D}"/>
                    </a:ext>
                  </a:extLst>
                </p:cNvPr>
                <p:cNvGrpSpPr/>
                <p:nvPr/>
              </p:nvGrpSpPr>
              <p:grpSpPr>
                <a:xfrm>
                  <a:off x="1250992" y="3409486"/>
                  <a:ext cx="9360000" cy="1848619"/>
                  <a:chOff x="-11061493" y="-7531330"/>
                  <a:chExt cx="34369169" cy="6858000"/>
                </a:xfrm>
              </p:grpSpPr>
              <p:pic>
                <p:nvPicPr>
                  <p:cNvPr id="2" name="Picture 1" descr="A screenshot of a video game&#10;&#10;AI-generated content may be incorrect.">
                    <a:extLst>
                      <a:ext uri="{FF2B5EF4-FFF2-40B4-BE49-F238E27FC236}">
                        <a16:creationId xmlns:a16="http://schemas.microsoft.com/office/drawing/2014/main" id="{D68D6490-D006-1231-33DA-7EEC3AA1CE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11061493" y="-7531330"/>
                    <a:ext cx="8131215" cy="6858000"/>
                  </a:xfrm>
                  <a:prstGeom prst="rect">
                    <a:avLst/>
                  </a:prstGeom>
                </p:spPr>
              </p:pic>
              <p:pic>
                <p:nvPicPr>
                  <p:cNvPr id="4" name="Picture 3" descr="A pixelated image of a person&#10;&#10;AI-generated content may be incorrect.">
                    <a:extLst>
                      <a:ext uri="{FF2B5EF4-FFF2-40B4-BE49-F238E27FC236}">
                        <a16:creationId xmlns:a16="http://schemas.microsoft.com/office/drawing/2014/main" id="{81360E2E-B088-6A5B-2D2D-DDE7C4397B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-4206741" y="-7531330"/>
                    <a:ext cx="8137478" cy="6858000"/>
                  </a:xfrm>
                  <a:prstGeom prst="rect">
                    <a:avLst/>
                  </a:prstGeom>
                </p:spPr>
              </p:pic>
              <p:pic>
                <p:nvPicPr>
                  <p:cNvPr id="6" name="Picture 5" descr="A blue and black pixelated objects&#10;&#10;AI-generated content may be incorrect.">
                    <a:extLst>
                      <a:ext uri="{FF2B5EF4-FFF2-40B4-BE49-F238E27FC236}">
                        <a16:creationId xmlns:a16="http://schemas.microsoft.com/office/drawing/2014/main" id="{8BD5EA56-020E-2B8D-A96A-3FABA20742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687768" y="-7531330"/>
                    <a:ext cx="8137966" cy="6858000"/>
                  </a:xfrm>
                  <a:prstGeom prst="rect">
                    <a:avLst/>
                  </a:prstGeom>
                </p:spPr>
              </p:pic>
              <p:pic>
                <p:nvPicPr>
                  <p:cNvPr id="8" name="Picture 7" descr="A blue and black pixelated squares&#10;&#10;AI-generated content may be incorrect.">
                    <a:extLst>
                      <a:ext uri="{FF2B5EF4-FFF2-40B4-BE49-F238E27FC236}">
                        <a16:creationId xmlns:a16="http://schemas.microsoft.com/office/drawing/2014/main" id="{6FA47EDB-8C59-36B9-016A-35EBE8BC469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04232" y="-7531330"/>
                    <a:ext cx="8147044" cy="6858000"/>
                  </a:xfrm>
                  <a:prstGeom prst="rect">
                    <a:avLst/>
                  </a:prstGeom>
                </p:spPr>
              </p:pic>
              <p:pic>
                <p:nvPicPr>
                  <p:cNvPr id="10" name="Picture 9" descr="A blue and black pixelated pattern&#10;&#10;AI-generated content may be incorrect.">
                    <a:extLst>
                      <a:ext uri="{FF2B5EF4-FFF2-40B4-BE49-F238E27FC236}">
                        <a16:creationId xmlns:a16="http://schemas.microsoft.com/office/drawing/2014/main" id="{9BBF71F4-1A6A-3769-8406-7A19817F45E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15737"/>
                  <a:stretch/>
                </p:blipFill>
                <p:spPr>
                  <a:xfrm>
                    <a:off x="16399230" y="-7531330"/>
                    <a:ext cx="6908446" cy="6858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D44A09FE-A772-AE0D-49FA-EA34D3197F96}"/>
                    </a:ext>
                  </a:extLst>
                </p:cNvPr>
                <p:cNvSpPr txBox="1"/>
                <p:nvPr/>
              </p:nvSpPr>
              <p:spPr>
                <a:xfrm>
                  <a:off x="1250992" y="3013417"/>
                  <a:ext cx="4876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2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(b) Peer Instruction (PI)  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6BD4BA52-8FF6-39A7-F35C-AE1BE2E158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40933" y="5257604"/>
                      <a:ext cx="12753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oMath>
                        </m:oMathPara>
                      </a14:m>
                      <a:endParaRPr lang="en-PH" dirty="0"/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6BD4BA52-8FF6-39A7-F35C-AE1BE2E158E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0933" y="5257604"/>
                      <a:ext cx="1275311" cy="36933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A410C86F-D365-F7AB-F40C-AA81793C0A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79475" y="5257604"/>
                      <a:ext cx="12753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=8</m:t>
                            </m:r>
                          </m:oMath>
                        </m:oMathPara>
                      </a14:m>
                      <a:endParaRPr lang="en-PH" dirty="0"/>
                    </a:p>
                  </p:txBody>
                </p:sp>
              </mc:Choice>
              <mc:Fallback xmlns="">
                <p:sp>
                  <p:nvSpPr>
                    <p:cNvPr id="23" name="TextBox 22">
                      <a:extLst>
                        <a:ext uri="{FF2B5EF4-FFF2-40B4-BE49-F238E27FC236}">
                          <a16:creationId xmlns:a16="http://schemas.microsoft.com/office/drawing/2014/main" id="{A410C86F-D365-F7AB-F40C-AA81793C0A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79475" y="5257604"/>
                      <a:ext cx="1275311" cy="369332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B55F0B10-64D0-9C39-58EA-7DF19B56CC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30300" y="5257604"/>
                      <a:ext cx="12753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=16</m:t>
                            </m:r>
                          </m:oMath>
                        </m:oMathPara>
                      </a14:m>
                      <a:endParaRPr lang="en-PH" dirty="0"/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B55F0B10-64D0-9C39-58EA-7DF19B56CC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30300" y="5257604"/>
                      <a:ext cx="1275311" cy="369332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5D079931-FA57-3CC3-31BF-742DC75769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34868" y="5257604"/>
                      <a:ext cx="12753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=32</m:t>
                            </m:r>
                          </m:oMath>
                        </m:oMathPara>
                      </a14:m>
                      <a:endParaRPr lang="en-PH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5D079931-FA57-3CC3-31BF-742DC75769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34868" y="5257604"/>
                      <a:ext cx="1275311" cy="369332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1B6D9252-1EEA-36EB-4637-769F0B43F8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39436" y="5257604"/>
                      <a:ext cx="127531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=54</m:t>
                            </m:r>
                          </m:oMath>
                        </m:oMathPara>
                      </a14:m>
                      <a:endParaRPr lang="en-PH" dirty="0"/>
                    </a:p>
                  </p:txBody>
                </p:sp>
              </mc:Choice>
              <mc:Fallback xmlns="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1B6D9252-1EEA-36EB-4637-769F0B43F8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39436" y="5257604"/>
                      <a:ext cx="1275311" cy="369332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BBAF952-A2F8-7EE7-1F87-902EB413EB3E}"/>
                </a:ext>
              </a:extLst>
            </p:cNvPr>
            <p:cNvGrpSpPr/>
            <p:nvPr/>
          </p:nvGrpSpPr>
          <p:grpSpPr>
            <a:xfrm rot="5400000">
              <a:off x="8748419" y="3094192"/>
              <a:ext cx="4358172" cy="547198"/>
              <a:chOff x="5903021" y="5767293"/>
              <a:chExt cx="4358172" cy="547198"/>
            </a:xfrm>
          </p:grpSpPr>
          <p:pic>
            <p:nvPicPr>
              <p:cNvPr id="45" name="Picture 44" descr="A blue and black squares&#10;&#10;AI-generated content may be incorrect.">
                <a:extLst>
                  <a:ext uri="{FF2B5EF4-FFF2-40B4-BE49-F238E27FC236}">
                    <a16:creationId xmlns:a16="http://schemas.microsoft.com/office/drawing/2014/main" id="{BBAB12F8-84F6-7852-E2D7-09583337AB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8045" t="1602" r="7400" b="1203"/>
              <a:stretch/>
            </p:blipFill>
            <p:spPr>
              <a:xfrm rot="16200000">
                <a:off x="8010252" y="4073168"/>
                <a:ext cx="163271" cy="4319376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D3B6BC6-FE53-E11B-9112-575BE1CCD0D3}"/>
                  </a:ext>
                </a:extLst>
              </p:cNvPr>
              <p:cNvSpPr txBox="1"/>
              <p:nvPr/>
            </p:nvSpPr>
            <p:spPr>
              <a:xfrm rot="16200000">
                <a:off x="6408788" y="5261526"/>
                <a:ext cx="461665" cy="1473200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PH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Learned (fast)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B0B6245-9841-3E6C-F41F-604E45828E3B}"/>
                  </a:ext>
                </a:extLst>
              </p:cNvPr>
              <p:cNvSpPr txBox="1"/>
              <p:nvPr/>
            </p:nvSpPr>
            <p:spPr>
              <a:xfrm rot="16200000">
                <a:off x="7851274" y="5232397"/>
                <a:ext cx="461665" cy="153145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PH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Learned (slow)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F402A04-90BD-6A60-D24C-87DDECA0A2B4}"/>
                  </a:ext>
                </a:extLst>
              </p:cNvPr>
              <p:cNvSpPr txBox="1"/>
              <p:nvPr/>
            </p:nvSpPr>
            <p:spPr>
              <a:xfrm rot="16200000">
                <a:off x="9264631" y="5232397"/>
                <a:ext cx="461665" cy="1531458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pPr algn="ctr"/>
                <a:r>
                  <a:rPr lang="en-PH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Unlearned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6465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5008E0-DE59-3B45-7CC0-1076E8A04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29" y="0"/>
            <a:ext cx="9700141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71A7D0-84CA-380F-2ACA-03C28C22233B}"/>
                  </a:ext>
                </a:extLst>
              </p:cNvPr>
              <p:cNvSpPr txBox="1"/>
              <p:nvPr/>
            </p:nvSpPr>
            <p:spPr>
              <a:xfrm>
                <a:off x="2301300" y="1493951"/>
                <a:ext cx="38811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400" dirty="0">
                    <a:solidFill>
                      <a:srgbClr val="0173B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Traditional: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4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PH" sz="2400" b="0" i="1" smtClean="0">
                        <a:solidFill>
                          <a:srgbClr val="0173B2"/>
                        </a:solidFill>
                        <a:latin typeface="Cambria Math" panose="02040503050406030204" pitchFamily="18" charset="0"/>
                      </a:rPr>
                      <m:t>=0.54</m:t>
                    </m:r>
                    <m:r>
                      <a:rPr lang="en-PH" sz="2400" b="0" i="1" smtClean="0">
                        <a:solidFill>
                          <a:srgbClr val="0173B2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a:rPr lang="en-PH" sz="2400" b="0" i="1" smtClean="0">
                        <a:solidFill>
                          <a:srgbClr val="0173B2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PH" sz="24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4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4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PH" sz="2400" b="0" i="1" smtClean="0">
                        <a:solidFill>
                          <a:srgbClr val="0173B2"/>
                        </a:solidFill>
                        <a:latin typeface="Cambria Math" panose="02040503050406030204" pitchFamily="18" charset="0"/>
                      </a:rPr>
                      <m:t>+0.452</m:t>
                    </m:r>
                  </m:oMath>
                </a14:m>
                <a:r>
                  <a:rPr lang="en-PH" sz="2400" dirty="0">
                    <a:solidFill>
                      <a:srgbClr val="0173B2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671A7D0-84CA-380F-2ACA-03C28C222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300" y="1493951"/>
                <a:ext cx="3881120" cy="830997"/>
              </a:xfrm>
              <a:prstGeom prst="rect">
                <a:avLst/>
              </a:prstGeom>
              <a:blipFill>
                <a:blip r:embed="rId3"/>
                <a:stretch>
                  <a:fillRect l="-2516" t="-5882" b="-882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82797F-CC1F-0337-D48C-4C6282A6386C}"/>
                  </a:ext>
                </a:extLst>
              </p:cNvPr>
              <p:cNvSpPr txBox="1"/>
              <p:nvPr/>
            </p:nvSpPr>
            <p:spPr>
              <a:xfrm>
                <a:off x="3726365" y="4892084"/>
                <a:ext cx="5675214" cy="837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400" dirty="0">
                    <a:solidFill>
                      <a:srgbClr val="DE8F05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Peer (inner corner):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solidFill>
                              <a:srgbClr val="DE8F0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solidFill>
                              <a:srgbClr val="DE8F05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400" b="0" i="1" smtClean="0">
                            <a:solidFill>
                              <a:srgbClr val="DE8F0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PH" sz="2400" b="0" i="1" smtClean="0">
                        <a:solidFill>
                          <a:srgbClr val="DE8F05"/>
                        </a:solidFill>
                        <a:latin typeface="Cambria Math" panose="02040503050406030204" pitchFamily="18" charset="0"/>
                      </a:rPr>
                      <m:t>=−0.6</m:t>
                    </m:r>
                    <m:r>
                      <a:rPr lang="en-PH" sz="2400" b="0" i="1" smtClean="0">
                        <a:solidFill>
                          <a:srgbClr val="DE8F05"/>
                        </a:solidFill>
                        <a:latin typeface="Cambria Math" panose="02040503050406030204" pitchFamily="18" charset="0"/>
                      </a:rPr>
                      <m:t>05</m:t>
                    </m:r>
                    <m:r>
                      <a:rPr lang="en-PH" sz="2400" b="0" i="1" smtClean="0">
                        <a:solidFill>
                          <a:srgbClr val="DE8F05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PH" sz="2400" b="0" i="1" smtClean="0">
                            <a:solidFill>
                              <a:srgbClr val="DE8F05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400" b="0" i="1" smtClean="0">
                            <a:solidFill>
                              <a:srgbClr val="DE8F05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400" b="0" i="1" smtClean="0">
                            <a:solidFill>
                              <a:srgbClr val="DE8F0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400" b="0" i="1" smtClean="0">
                            <a:solidFill>
                              <a:srgbClr val="DE8F0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n-PH" sz="2400" b="0" i="1" smtClean="0">
                            <a:solidFill>
                              <a:srgbClr val="DE8F05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PH" sz="2400" b="0" i="1" smtClean="0">
                        <a:solidFill>
                          <a:srgbClr val="DE8F05"/>
                        </a:solidFill>
                        <a:latin typeface="Cambria Math" panose="02040503050406030204" pitchFamily="18" charset="0"/>
                      </a:rPr>
                      <m:t>+1.</m:t>
                    </m:r>
                    <m:r>
                      <a:rPr lang="en-PH" sz="2400" b="0" i="1" smtClean="0">
                        <a:solidFill>
                          <a:srgbClr val="DE8F05"/>
                        </a:solidFill>
                        <a:latin typeface="Cambria Math" panose="02040503050406030204" pitchFamily="18" charset="0"/>
                      </a:rPr>
                      <m:t>595</m:t>
                    </m:r>
                    <m:r>
                      <a:rPr lang="en-PH" sz="2400" b="0" i="1" smtClean="0">
                        <a:solidFill>
                          <a:srgbClr val="DE8F05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PH" sz="2400" b="0" i="1" smtClean="0">
                            <a:solidFill>
                              <a:srgbClr val="DE8F05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solidFill>
                              <a:srgbClr val="DE8F05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400" b="0" i="1" smtClean="0">
                            <a:solidFill>
                              <a:srgbClr val="DE8F05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400" b="0" i="1" smtClean="0">
                            <a:solidFill>
                              <a:srgbClr val="DE8F05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PH" sz="2400" b="0" i="1" smtClean="0">
                        <a:solidFill>
                          <a:srgbClr val="DE8F05"/>
                        </a:solidFill>
                        <a:latin typeface="Cambria Math" panose="02040503050406030204" pitchFamily="18" charset="0"/>
                      </a:rPr>
                      <m:t>+0.019</m:t>
                    </m:r>
                  </m:oMath>
                </a14:m>
                <a:r>
                  <a:rPr lang="en-PH" sz="2400" dirty="0">
                    <a:solidFill>
                      <a:srgbClr val="DE8F05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82797F-CC1F-0337-D48C-4C6282A63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365" y="4892084"/>
                <a:ext cx="5675214" cy="837152"/>
              </a:xfrm>
              <a:prstGeom prst="rect">
                <a:avLst/>
              </a:prstGeom>
              <a:blipFill>
                <a:blip r:embed="rId4"/>
                <a:stretch>
                  <a:fillRect l="-1611" t="-5839" b="-948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602AEA-2417-AF32-7807-AFC5570E42B7}"/>
                  </a:ext>
                </a:extLst>
              </p:cNvPr>
              <p:cNvSpPr txBox="1"/>
              <p:nvPr/>
            </p:nvSpPr>
            <p:spPr>
              <a:xfrm>
                <a:off x="3726365" y="512055"/>
                <a:ext cx="37349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400" dirty="0">
                    <a:solidFill>
                      <a:srgbClr val="029E7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Theoretical (Nitta):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PH" sz="2400" b="0" i="1" smtClean="0">
                        <a:solidFill>
                          <a:srgbClr val="029E7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PH" sz="2400" b="0" i="1" smtClean="0">
                        <a:solidFill>
                          <a:srgbClr val="029E7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PH" sz="2400" b="0" i="1" smtClean="0">
                        <a:solidFill>
                          <a:srgbClr val="029E73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PH" sz="2400" b="0" i="1" smtClean="0">
                        <a:solidFill>
                          <a:srgbClr val="029E7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PH" sz="2400" dirty="0">
                    <a:solidFill>
                      <a:srgbClr val="029E73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602AEA-2417-AF32-7807-AFC5570E4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365" y="512055"/>
                <a:ext cx="3734957" cy="830997"/>
              </a:xfrm>
              <a:prstGeom prst="rect">
                <a:avLst/>
              </a:prstGeom>
              <a:blipFill>
                <a:blip r:embed="rId5"/>
                <a:stretch>
                  <a:fillRect l="-2447" t="-5882" b="-882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316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E496AB-2459-A966-5B76-6E68622E8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29" y="0"/>
            <a:ext cx="9700141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4FD73D-2905-32B5-7D61-BC6C0967C8DE}"/>
                  </a:ext>
                </a:extLst>
              </p:cNvPr>
              <p:cNvSpPr txBox="1"/>
              <p:nvPr/>
            </p:nvSpPr>
            <p:spPr>
              <a:xfrm>
                <a:off x="3987547" y="4875727"/>
                <a:ext cx="3224622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PH" sz="2400" dirty="0">
                    <a:solidFill>
                      <a:srgbClr val="0173B2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Traditional: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4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PH" sz="2400" b="0" i="1" smtClean="0">
                        <a:solidFill>
                          <a:srgbClr val="0173B2"/>
                        </a:solidFill>
                        <a:latin typeface="Cambria Math" panose="02040503050406030204" pitchFamily="18" charset="0"/>
                      </a:rPr>
                      <m:t>=0.97 </m:t>
                    </m:r>
                    <m:sSub>
                      <m:sSubPr>
                        <m:ctrlPr>
                          <a:rPr lang="en-PH" sz="24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4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400" b="0" i="1" smtClean="0">
                            <a:solidFill>
                              <a:srgbClr val="0173B2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PH" sz="2400" b="0" i="1" smtClean="0">
                        <a:solidFill>
                          <a:srgbClr val="0173B2"/>
                        </a:solidFill>
                        <a:latin typeface="Cambria Math" panose="02040503050406030204" pitchFamily="18" charset="0"/>
                      </a:rPr>
                      <m:t>+0.029</m:t>
                    </m:r>
                  </m:oMath>
                </a14:m>
                <a:r>
                  <a:rPr lang="en-PH" sz="2400" dirty="0">
                    <a:solidFill>
                      <a:srgbClr val="0173B2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4FD73D-2905-32B5-7D61-BC6C0967C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7547" y="4875727"/>
                <a:ext cx="3224622" cy="830997"/>
              </a:xfrm>
              <a:prstGeom prst="rect">
                <a:avLst/>
              </a:prstGeom>
              <a:blipFill>
                <a:blip r:embed="rId3"/>
                <a:stretch>
                  <a:fillRect l="-2836" t="-5882" b="-882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181D15-C6CD-D2CD-9819-A22DF363522D}"/>
                  </a:ext>
                </a:extLst>
              </p:cNvPr>
              <p:cNvSpPr txBox="1"/>
              <p:nvPr/>
            </p:nvSpPr>
            <p:spPr>
              <a:xfrm>
                <a:off x="5719482" y="3812525"/>
                <a:ext cx="4950962" cy="83715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PH" sz="2400" dirty="0">
                    <a:solidFill>
                      <a:srgbClr val="DE8F05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Peer (inner corner):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PH" sz="24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PH" sz="2400" b="0" i="1" smtClean="0">
                          <a:solidFill>
                            <a:srgbClr val="DE8F05"/>
                          </a:solidFill>
                          <a:latin typeface="Cambria Math" panose="02040503050406030204" pitchFamily="18" charset="0"/>
                        </a:rPr>
                        <m:t>=−0.033 </m:t>
                      </m:r>
                      <m:sSubSup>
                        <m:sSubSupPr>
                          <m:ctrlPr>
                            <a:rPr lang="en-PH" sz="24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PH" sz="24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PH" sz="24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PH" sz="24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PH" sz="24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PH" sz="2400" b="0" i="1" smtClean="0">
                          <a:solidFill>
                            <a:srgbClr val="DE8F05"/>
                          </a:solidFill>
                          <a:latin typeface="Cambria Math" panose="02040503050406030204" pitchFamily="18" charset="0"/>
                        </a:rPr>
                        <m:t>+1.033 </m:t>
                      </m:r>
                      <m:sSub>
                        <m:sSubPr>
                          <m:ctrlPr>
                            <a:rPr lang="en-PH" sz="24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PH" sz="24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PH" sz="2400" b="0" i="1" smtClean="0">
                              <a:solidFill>
                                <a:srgbClr val="DE8F05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PH" sz="2400" b="0" i="1" smtClean="0">
                          <a:solidFill>
                            <a:srgbClr val="DE8F05"/>
                          </a:solidFill>
                          <a:latin typeface="Cambria Math" panose="02040503050406030204" pitchFamily="18" charset="0"/>
                        </a:rPr>
                        <m:t>+0.0</m:t>
                      </m:r>
                    </m:oMath>
                  </m:oMathPara>
                </a14:m>
                <a:endParaRPr lang="en-PH" sz="2400" dirty="0">
                  <a:solidFill>
                    <a:srgbClr val="DE8F05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181D15-C6CD-D2CD-9819-A22DF3635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482" y="3812525"/>
                <a:ext cx="4950962" cy="837152"/>
              </a:xfrm>
              <a:prstGeom prst="rect">
                <a:avLst/>
              </a:prstGeom>
              <a:blipFill>
                <a:blip r:embed="rId4"/>
                <a:stretch>
                  <a:fillRect l="-1847" t="-5797" b="-869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88C21F-7543-5E39-0C1F-EFCA0BE32916}"/>
                  </a:ext>
                </a:extLst>
              </p:cNvPr>
              <p:cNvSpPr txBox="1"/>
              <p:nvPr/>
            </p:nvSpPr>
            <p:spPr>
              <a:xfrm>
                <a:off x="2953555" y="799393"/>
                <a:ext cx="3594759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PH" sz="2400" dirty="0">
                    <a:solidFill>
                      <a:srgbClr val="029E73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Theoretical (Nitta):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PH" sz="2400" b="0" i="1" smtClean="0">
                        <a:solidFill>
                          <a:srgbClr val="029E7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PH" sz="2400" b="0" i="1" smtClean="0">
                        <a:solidFill>
                          <a:srgbClr val="029E7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PH" sz="2400" b="0" i="1" smtClean="0">
                        <a:solidFill>
                          <a:srgbClr val="029E73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PH" sz="2400" b="0" i="1" smtClean="0">
                            <a:solidFill>
                              <a:srgbClr val="029E7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PH" sz="2400" b="0" i="1" smtClean="0">
                        <a:solidFill>
                          <a:srgbClr val="029E7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PH" sz="2400" dirty="0">
                    <a:solidFill>
                      <a:srgbClr val="029E73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88C21F-7543-5E39-0C1F-EFCA0BE32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555" y="799393"/>
                <a:ext cx="3594759" cy="830997"/>
              </a:xfrm>
              <a:prstGeom prst="rect">
                <a:avLst/>
              </a:prstGeom>
              <a:blipFill>
                <a:blip r:embed="rId5"/>
                <a:stretch>
                  <a:fillRect l="-2716" t="-5882" r="-340" b="-882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93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8F1AD7B-BE9D-07D9-7C73-C0B674476283}"/>
              </a:ext>
            </a:extLst>
          </p:cNvPr>
          <p:cNvGrpSpPr/>
          <p:nvPr/>
        </p:nvGrpSpPr>
        <p:grpSpPr>
          <a:xfrm>
            <a:off x="2211909" y="659847"/>
            <a:ext cx="7534372" cy="5272088"/>
            <a:chOff x="2211909" y="659847"/>
            <a:chExt cx="7534372" cy="527208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5D98354-572F-FA04-CDD8-7616604BBC6E}"/>
                </a:ext>
              </a:extLst>
            </p:cNvPr>
            <p:cNvGrpSpPr/>
            <p:nvPr/>
          </p:nvGrpSpPr>
          <p:grpSpPr>
            <a:xfrm>
              <a:off x="2211909" y="659847"/>
              <a:ext cx="7534372" cy="5272088"/>
              <a:chOff x="342901" y="792956"/>
              <a:chExt cx="7534372" cy="527208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64AE3DB-ECEF-4724-9A37-044DD8713F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" t="-76" r="31189" b="76"/>
              <a:stretch/>
            </p:blipFill>
            <p:spPr>
              <a:xfrm>
                <a:off x="342901" y="792956"/>
                <a:ext cx="5438724" cy="5272088"/>
              </a:xfrm>
              <a:prstGeom prst="rect">
                <a:avLst/>
              </a:prstGeom>
            </p:spPr>
          </p:pic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74CDF45-674D-212B-F05B-B77DC96D3A3E}"/>
                  </a:ext>
                </a:extLst>
              </p:cNvPr>
              <p:cNvGrpSpPr/>
              <p:nvPr/>
            </p:nvGrpSpPr>
            <p:grpSpPr>
              <a:xfrm>
                <a:off x="6118390" y="1760139"/>
                <a:ext cx="1758883" cy="1323439"/>
                <a:chOff x="6136416" y="1452402"/>
                <a:chExt cx="1758883" cy="132343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PH" sz="1200" dirty="0"/>
                        <a:t>             </a:t>
                      </a:r>
                      <a:r>
                        <a:rPr lang="en-PH" sz="1600" dirty="0"/>
                        <a:t>Traditional</a:t>
                      </a:r>
                    </a:p>
                    <a:p>
                      <a:r>
                        <a:rPr lang="en-PH" sz="1600" dirty="0"/>
                        <a:t>          Peer (IC)</a:t>
                      </a:r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=0.1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=0.5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=0.9</m:t>
                          </m:r>
                        </m:oMath>
                      </a14:m>
                      <a:endParaRPr lang="en-PH" sz="1200" dirty="0"/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913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80E1F7A-B4D5-A0E9-293A-89CD5CF5AB81}"/>
                    </a:ext>
                  </a:extLst>
                </p:cNvPr>
                <p:cNvSpPr/>
                <p:nvPr/>
              </p:nvSpPr>
              <p:spPr>
                <a:xfrm>
                  <a:off x="6323889" y="1554727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7A05CB2-74E2-345E-1A15-65F87E94B3C2}"/>
                    </a:ext>
                  </a:extLst>
                </p:cNvPr>
                <p:cNvSpPr/>
                <p:nvPr/>
              </p:nvSpPr>
              <p:spPr>
                <a:xfrm>
                  <a:off x="6323889" y="1784867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651E955-3E25-E09B-C68B-4400ED51527E}"/>
                    </a:ext>
                  </a:extLst>
                </p:cNvPr>
                <p:cNvSpPr/>
                <p:nvPr/>
              </p:nvSpPr>
              <p:spPr>
                <a:xfrm>
                  <a:off x="6290662" y="2040825"/>
                  <a:ext cx="221404" cy="113036"/>
                </a:xfrm>
                <a:prstGeom prst="rect">
                  <a:avLst/>
                </a:prstGeom>
                <a:solidFill>
                  <a:srgbClr val="009BF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826E0-8EC4-B6EF-862A-18989A26D343}"/>
                    </a:ext>
                  </a:extLst>
                </p:cNvPr>
                <p:cNvSpPr/>
                <p:nvPr/>
              </p:nvSpPr>
              <p:spPr>
                <a:xfrm>
                  <a:off x="6290662" y="2286764"/>
                  <a:ext cx="221404" cy="113036"/>
                </a:xfrm>
                <a:prstGeom prst="rect">
                  <a:avLst/>
                </a:prstGeom>
                <a:solidFill>
                  <a:srgbClr val="E36F4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4CB1192-8796-8802-A21E-B8CE9A92B390}"/>
                    </a:ext>
                  </a:extLst>
                </p:cNvPr>
                <p:cNvSpPr/>
                <p:nvPr/>
              </p:nvSpPr>
              <p:spPr>
                <a:xfrm>
                  <a:off x="6290662" y="2532704"/>
                  <a:ext cx="221404" cy="113036"/>
                </a:xfrm>
                <a:prstGeom prst="rect">
                  <a:avLst/>
                </a:prstGeom>
                <a:solidFill>
                  <a:srgbClr val="3EA44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EB41825-1E64-ACD0-D79C-6984A85D5A8D}"/>
                    </a:ext>
                  </a:extLst>
                </p:cNvPr>
                <p:cNvSpPr txBox="1"/>
                <p:nvPr/>
              </p:nvSpPr>
              <p:spPr>
                <a:xfrm>
                  <a:off x="3273497" y="1319166"/>
                  <a:ext cx="17076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009BFA"/>
                      </a:solidFill>
                    </a:rPr>
                    <a:t>Traditional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009BF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009BFA"/>
                          </a:solidFill>
                          <a:latin typeface="Cambria Math" panose="02040503050406030204" pitchFamily="18" charset="0"/>
                        </a:rPr>
                        <m:t>=0.1)</m:t>
                      </m:r>
                    </m:oMath>
                  </a14:m>
                  <a:endParaRPr lang="en-PH" sz="1200" dirty="0">
                    <a:solidFill>
                      <a:srgbClr val="009BFA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EB41825-1E64-ACD0-D79C-6984A85D5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3497" y="1319166"/>
                  <a:ext cx="170761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57" b="-1521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F38430B-E3B0-E124-5216-854901F2D14F}"/>
                    </a:ext>
                  </a:extLst>
                </p:cNvPr>
                <p:cNvSpPr txBox="1"/>
                <p:nvPr/>
              </p:nvSpPr>
              <p:spPr>
                <a:xfrm>
                  <a:off x="4019386" y="2240911"/>
                  <a:ext cx="1307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009BFA"/>
                      </a:solidFill>
                    </a:rPr>
                    <a:t>Peer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009BF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009BFA"/>
                          </a:solidFill>
                          <a:latin typeface="Cambria Math" panose="02040503050406030204" pitchFamily="18" charset="0"/>
                        </a:rPr>
                        <m:t>=0.1)</m:t>
                      </m:r>
                    </m:oMath>
                  </a14:m>
                  <a:endParaRPr lang="en-PH" sz="1200" dirty="0">
                    <a:solidFill>
                      <a:srgbClr val="009BFA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F38430B-E3B0-E124-5216-854901F2D1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386" y="2240911"/>
                  <a:ext cx="1307000" cy="276999"/>
                </a:xfrm>
                <a:prstGeom prst="rect">
                  <a:avLst/>
                </a:prstGeom>
                <a:blipFill>
                  <a:blip r:embed="rId5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7BF005-4031-913A-7CB5-BDD1C0D326F7}"/>
                    </a:ext>
                  </a:extLst>
                </p:cNvPr>
                <p:cNvSpPr txBox="1"/>
                <p:nvPr/>
              </p:nvSpPr>
              <p:spPr>
                <a:xfrm>
                  <a:off x="3119772" y="4528842"/>
                  <a:ext cx="17076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3EA44D"/>
                      </a:solidFill>
                    </a:rPr>
                    <a:t>Traditional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PH" sz="1200" b="0" i="1" smtClean="0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PH" sz="1200" dirty="0">
                    <a:solidFill>
                      <a:srgbClr val="3EA44D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7BF005-4031-913A-7CB5-BDD1C0D32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9772" y="4528842"/>
                  <a:ext cx="170761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57" t="-2222" b="-1777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A964B9E-EFD2-AB02-D13A-BF825C30289D}"/>
                    </a:ext>
                  </a:extLst>
                </p:cNvPr>
                <p:cNvSpPr txBox="1"/>
                <p:nvPr/>
              </p:nvSpPr>
              <p:spPr>
                <a:xfrm>
                  <a:off x="6227197" y="3022923"/>
                  <a:ext cx="1307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3EA44D"/>
                      </a:solidFill>
                    </a:rPr>
                    <a:t>Peer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PH" sz="1200" b="0" i="1" smtClean="0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PH" sz="1200" dirty="0">
                    <a:solidFill>
                      <a:srgbClr val="3EA44D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A964B9E-EFD2-AB02-D13A-BF825C3028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7197" y="3022923"/>
                  <a:ext cx="130700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467" t="-2222" b="-1777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D5E5224-9A9A-EDDD-DFBF-8A3DC4FC83B3}"/>
                    </a:ext>
                  </a:extLst>
                </p:cNvPr>
                <p:cNvSpPr txBox="1"/>
                <p:nvPr/>
              </p:nvSpPr>
              <p:spPr>
                <a:xfrm>
                  <a:off x="5144704" y="3774793"/>
                  <a:ext cx="17076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E36F47"/>
                      </a:solidFill>
                    </a:rPr>
                    <a:t>Traditional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PH" sz="1200" b="0" i="1" smtClean="0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PH" sz="1200" dirty="0">
                    <a:solidFill>
                      <a:srgbClr val="E36F47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D5E5224-9A9A-EDDD-DFBF-8A3DC4FC8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4704" y="3774793"/>
                  <a:ext cx="170761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57" b="-1521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D1F3F05-E7F4-8DB4-685F-B26E51EA604B}"/>
                    </a:ext>
                  </a:extLst>
                </p:cNvPr>
                <p:cNvSpPr txBox="1"/>
                <p:nvPr/>
              </p:nvSpPr>
              <p:spPr>
                <a:xfrm>
                  <a:off x="4542846" y="2755162"/>
                  <a:ext cx="1307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E36F47"/>
                      </a:solidFill>
                    </a:rPr>
                    <a:t>Peer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PH" sz="1200" b="0" i="1" smtClean="0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PH" sz="1200" dirty="0">
                    <a:solidFill>
                      <a:srgbClr val="E36F47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D1F3F05-E7F4-8DB4-685F-B26E51EA60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846" y="2755162"/>
                  <a:ext cx="1307000" cy="276999"/>
                </a:xfrm>
                <a:prstGeom prst="rect">
                  <a:avLst/>
                </a:prstGeom>
                <a:blipFill>
                  <a:blip r:embed="rId9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81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A9068F-CA68-51F8-6FFD-463982A25DA3}"/>
              </a:ext>
            </a:extLst>
          </p:cNvPr>
          <p:cNvSpPr/>
          <p:nvPr/>
        </p:nvSpPr>
        <p:spPr>
          <a:xfrm>
            <a:off x="575733" y="2007810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5F81CC-2722-0ED8-303D-42480B408F13}"/>
              </a:ext>
            </a:extLst>
          </p:cNvPr>
          <p:cNvSpPr/>
          <p:nvPr/>
        </p:nvSpPr>
        <p:spPr>
          <a:xfrm>
            <a:off x="4376810" y="2007810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B1F4B4-B261-F312-35CC-AC5B0D2C4CA9}"/>
              </a:ext>
            </a:extLst>
          </p:cNvPr>
          <p:cNvSpPr/>
          <p:nvPr/>
        </p:nvSpPr>
        <p:spPr>
          <a:xfrm>
            <a:off x="8177888" y="2007810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FF252F-EB0A-3EA2-1C69-1E4DDD4AAFB3}"/>
              </a:ext>
            </a:extLst>
          </p:cNvPr>
          <p:cNvSpPr/>
          <p:nvPr/>
        </p:nvSpPr>
        <p:spPr>
          <a:xfrm>
            <a:off x="1475733" y="2907810"/>
            <a:ext cx="168388" cy="172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C2E593-A8A6-B49D-CDFF-8CE755D82B6C}"/>
              </a:ext>
            </a:extLst>
          </p:cNvPr>
          <p:cNvSpPr/>
          <p:nvPr/>
        </p:nvSpPr>
        <p:spPr>
          <a:xfrm>
            <a:off x="3107345" y="4535524"/>
            <a:ext cx="168388" cy="172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DE819C-1FF7-A7B0-6D98-8CB3420B2E5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75733" y="2007810"/>
            <a:ext cx="924660" cy="925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D86978-D59C-834A-2001-79B1022E8736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1619461" y="3054865"/>
            <a:ext cx="756271" cy="752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43654D-F6B9-2C34-4008-24B66741FEC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375732" y="3807809"/>
            <a:ext cx="756273" cy="752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C0406D-0B73-29A8-0603-3EC74A070FBC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3251073" y="4682579"/>
            <a:ext cx="924660" cy="925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B59187-5EA0-78F3-6996-B5858FCDAF62}"/>
              </a:ext>
            </a:extLst>
          </p:cNvPr>
          <p:cNvGrpSpPr/>
          <p:nvPr/>
        </p:nvGrpSpPr>
        <p:grpSpPr>
          <a:xfrm rot="16200000">
            <a:off x="558892" y="2010270"/>
            <a:ext cx="3600000" cy="3600000"/>
            <a:chOff x="728133" y="2160210"/>
            <a:chExt cx="3600000" cy="3600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7176AD-AE63-C7DD-60BB-5CD6662C3971}"/>
                </a:ext>
              </a:extLst>
            </p:cNvPr>
            <p:cNvSpPr/>
            <p:nvPr/>
          </p:nvSpPr>
          <p:spPr>
            <a:xfrm>
              <a:off x="1628133" y="3060210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603B28-DBCF-431F-969E-2B909D7E1391}"/>
                </a:ext>
              </a:extLst>
            </p:cNvPr>
            <p:cNvSpPr/>
            <p:nvPr/>
          </p:nvSpPr>
          <p:spPr>
            <a:xfrm>
              <a:off x="3259745" y="4687924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D1FD65D-9448-6B8F-07BF-C1981CD986F0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728133" y="2160210"/>
              <a:ext cx="924660" cy="9252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9D4461A-FD0B-61BE-565B-E5EC027AE3A8}"/>
                </a:ext>
              </a:extLst>
            </p:cNvPr>
            <p:cNvCxnSpPr>
              <a:cxnSpLocks/>
              <a:stCxn id="12" idx="5"/>
            </p:cNvCxnSpPr>
            <p:nvPr/>
          </p:nvCxnSpPr>
          <p:spPr>
            <a:xfrm>
              <a:off x="1771861" y="3207265"/>
              <a:ext cx="756271" cy="7529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43816CF-49F8-5532-FC25-AA5E7B18216B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2528132" y="3960209"/>
              <a:ext cx="756273" cy="7529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285EC25-59C5-8553-FA7D-87057E562D7E}"/>
                </a:ext>
              </a:extLst>
            </p:cNvPr>
            <p:cNvCxnSpPr>
              <a:cxnSpLocks/>
              <a:stCxn id="13" idx="5"/>
            </p:cNvCxnSpPr>
            <p:nvPr/>
          </p:nvCxnSpPr>
          <p:spPr>
            <a:xfrm>
              <a:off x="3403473" y="4834979"/>
              <a:ext cx="924660" cy="9252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565EF036-2AD5-C40A-8A88-1776DA4F9076}"/>
              </a:ext>
            </a:extLst>
          </p:cNvPr>
          <p:cNvSpPr/>
          <p:nvPr/>
        </p:nvSpPr>
        <p:spPr>
          <a:xfrm>
            <a:off x="5916000" y="362780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0DD4B1-6E57-954F-8C64-F2B33F56A92D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4376810" y="2007810"/>
            <a:ext cx="1591911" cy="1672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3A16F7-87F9-D227-4F0C-C175CE1F8E9F}"/>
              </a:ext>
            </a:extLst>
          </p:cNvPr>
          <p:cNvCxnSpPr>
            <a:stCxn id="19" idx="7"/>
          </p:cNvCxnSpPr>
          <p:nvPr/>
        </p:nvCxnSpPr>
        <p:spPr>
          <a:xfrm flipV="1">
            <a:off x="6223279" y="2007810"/>
            <a:ext cx="1719809" cy="1672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DD580E-C8B6-C372-9A01-8CD49FB945CE}"/>
              </a:ext>
            </a:extLst>
          </p:cNvPr>
          <p:cNvCxnSpPr>
            <a:stCxn id="19" idx="3"/>
          </p:cNvCxnSpPr>
          <p:nvPr/>
        </p:nvCxnSpPr>
        <p:spPr>
          <a:xfrm flipH="1">
            <a:off x="4413504" y="3935088"/>
            <a:ext cx="1555217" cy="164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FF0F42-CFFF-BB0B-2BCA-EF6A6ED3788D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6223279" y="3935088"/>
            <a:ext cx="1727171" cy="1652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B945A88-3D67-D254-0D8F-61DE87F8FFE5}"/>
              </a:ext>
            </a:extLst>
          </p:cNvPr>
          <p:cNvSpPr/>
          <p:nvPr/>
        </p:nvSpPr>
        <p:spPr>
          <a:xfrm>
            <a:off x="8087887" y="191781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2DAEA7-AB5C-66B2-15CE-7333D9AAEB51}"/>
              </a:ext>
            </a:extLst>
          </p:cNvPr>
          <p:cNvSpPr/>
          <p:nvPr/>
        </p:nvSpPr>
        <p:spPr>
          <a:xfrm>
            <a:off x="8087887" y="549789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C16AAE-B7B7-9E61-4CA3-CFEF3A41AFF3}"/>
              </a:ext>
            </a:extLst>
          </p:cNvPr>
          <p:cNvSpPr/>
          <p:nvPr/>
        </p:nvSpPr>
        <p:spPr>
          <a:xfrm>
            <a:off x="11682604" y="551781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BEDD6C5-FC60-8672-F243-C44B9C038E8F}"/>
              </a:ext>
            </a:extLst>
          </p:cNvPr>
          <p:cNvSpPr/>
          <p:nvPr/>
        </p:nvSpPr>
        <p:spPr>
          <a:xfrm>
            <a:off x="11682604" y="192543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6591B7-F67E-5AEB-CE05-BCF816178908}"/>
              </a:ext>
            </a:extLst>
          </p:cNvPr>
          <p:cNvCxnSpPr>
            <a:cxnSpLocks/>
            <a:stCxn id="25" idx="5"/>
          </p:cNvCxnSpPr>
          <p:nvPr/>
        </p:nvCxnSpPr>
        <p:spPr>
          <a:xfrm>
            <a:off x="8241527" y="2071450"/>
            <a:ext cx="1736361" cy="1736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E4B417-9D3D-274F-DA60-D68A773197AC}"/>
              </a:ext>
            </a:extLst>
          </p:cNvPr>
          <p:cNvCxnSpPr>
            <a:stCxn id="26" idx="7"/>
          </p:cNvCxnSpPr>
          <p:nvPr/>
        </p:nvCxnSpPr>
        <p:spPr>
          <a:xfrm flipV="1">
            <a:off x="8241527" y="3794631"/>
            <a:ext cx="1731075" cy="1729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D96F9A-058E-1362-6345-D25652237610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9983174" y="2079070"/>
            <a:ext cx="1725790" cy="1728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334835-E3F1-0EA9-D6CC-D73BC5B62186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9972602" y="3794631"/>
            <a:ext cx="1736362" cy="1749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1A6F537-8A84-BD14-80B3-C93C5F3BB147}"/>
              </a:ext>
            </a:extLst>
          </p:cNvPr>
          <p:cNvSpPr txBox="1"/>
          <p:nvPr/>
        </p:nvSpPr>
        <p:spPr>
          <a:xfrm>
            <a:off x="558892" y="1458469"/>
            <a:ext cx="3616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Inner corner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374645-87A3-4FAA-446A-5702AEDAF4BC}"/>
              </a:ext>
            </a:extLst>
          </p:cNvPr>
          <p:cNvSpPr txBox="1"/>
          <p:nvPr/>
        </p:nvSpPr>
        <p:spPr>
          <a:xfrm>
            <a:off x="4376810" y="1458469"/>
            <a:ext cx="3566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Center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87BC27-5805-86B2-548B-CE0A237F7E57}"/>
              </a:ext>
            </a:extLst>
          </p:cNvPr>
          <p:cNvSpPr txBox="1"/>
          <p:nvPr/>
        </p:nvSpPr>
        <p:spPr>
          <a:xfrm>
            <a:off x="8217636" y="1458469"/>
            <a:ext cx="36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Outer corner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A6CE1E-1D23-5015-60CD-663DE051A7E6}"/>
                  </a:ext>
                </a:extLst>
              </p:cNvPr>
              <p:cNvSpPr txBox="1"/>
              <p:nvPr/>
            </p:nvSpPr>
            <p:spPr>
              <a:xfrm>
                <a:off x="5544201" y="2397291"/>
                <a:ext cx="1265218" cy="58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ad>
                            <m:radPr>
                              <m:degHide m:val="on"/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A6CE1E-1D23-5015-60CD-663DE051A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201" y="2397291"/>
                <a:ext cx="1265218" cy="581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F12B26-BAF7-FA36-88A9-38D041463695}"/>
                  </a:ext>
                </a:extLst>
              </p:cNvPr>
              <p:cNvSpPr txBox="1"/>
              <p:nvPr/>
            </p:nvSpPr>
            <p:spPr>
              <a:xfrm>
                <a:off x="9345279" y="2397291"/>
                <a:ext cx="1265218" cy="58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ad>
                            <m:radPr>
                              <m:degHide m:val="on"/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F12B26-BAF7-FA36-88A9-38D041463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279" y="2397291"/>
                <a:ext cx="1265218" cy="581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1145CDE-3A4D-791A-549A-EEA152603431}"/>
                  </a:ext>
                </a:extLst>
              </p:cNvPr>
              <p:cNvSpPr txBox="1"/>
              <p:nvPr/>
            </p:nvSpPr>
            <p:spPr>
              <a:xfrm>
                <a:off x="1743124" y="2397291"/>
                <a:ext cx="1265218" cy="58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ad>
                            <m:radPr>
                              <m:degHide m:val="on"/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1145CDE-3A4D-791A-549A-EEA152603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124" y="2397291"/>
                <a:ext cx="1265218" cy="5818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02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24ABE80-B688-EAFB-2E1A-25206AB8EFBA}"/>
              </a:ext>
            </a:extLst>
          </p:cNvPr>
          <p:cNvGrpSpPr/>
          <p:nvPr/>
        </p:nvGrpSpPr>
        <p:grpSpPr>
          <a:xfrm>
            <a:off x="1724392" y="48425"/>
            <a:ext cx="2833282" cy="3250419"/>
            <a:chOff x="558891" y="1458469"/>
            <a:chExt cx="3616842" cy="414934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1A9068F-CA68-51F8-6FFD-463982A25DA3}"/>
                </a:ext>
              </a:extLst>
            </p:cNvPr>
            <p:cNvSpPr/>
            <p:nvPr/>
          </p:nvSpPr>
          <p:spPr>
            <a:xfrm>
              <a:off x="575733" y="2007810"/>
              <a:ext cx="3600000" cy="360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FF252F-EB0A-3EA2-1C69-1E4DDD4AAFB3}"/>
                </a:ext>
              </a:extLst>
            </p:cNvPr>
            <p:cNvSpPr/>
            <p:nvPr/>
          </p:nvSpPr>
          <p:spPr>
            <a:xfrm>
              <a:off x="1475733" y="2907810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8C2E593-A8A6-B49D-CDFF-8CE755D82B6C}"/>
                </a:ext>
              </a:extLst>
            </p:cNvPr>
            <p:cNvSpPr/>
            <p:nvPr/>
          </p:nvSpPr>
          <p:spPr>
            <a:xfrm>
              <a:off x="3107345" y="4535524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9B59187-5EA0-78F3-6996-B5858FCDAF62}"/>
                </a:ext>
              </a:extLst>
            </p:cNvPr>
            <p:cNvGrpSpPr/>
            <p:nvPr/>
          </p:nvGrpSpPr>
          <p:grpSpPr>
            <a:xfrm rot="16200000">
              <a:off x="1458892" y="2910270"/>
              <a:ext cx="1800000" cy="1800000"/>
              <a:chOff x="1628133" y="3060210"/>
              <a:chExt cx="1800000" cy="1800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87176AD-AE63-C7DD-60BB-5CD6662C3971}"/>
                  </a:ext>
                </a:extLst>
              </p:cNvPr>
              <p:cNvSpPr/>
              <p:nvPr/>
            </p:nvSpPr>
            <p:spPr>
              <a:xfrm>
                <a:off x="1628133" y="3060210"/>
                <a:ext cx="168388" cy="172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8603B28-DBCF-431F-969E-2B909D7E1391}"/>
                  </a:ext>
                </a:extLst>
              </p:cNvPr>
              <p:cNvSpPr/>
              <p:nvPr/>
            </p:nvSpPr>
            <p:spPr>
              <a:xfrm>
                <a:off x="3259745" y="4687924"/>
                <a:ext cx="168388" cy="172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1A6F537-8A84-BD14-80B3-C93C5F3BB147}"/>
                </a:ext>
              </a:extLst>
            </p:cNvPr>
            <p:cNvSpPr txBox="1"/>
            <p:nvPr/>
          </p:nvSpPr>
          <p:spPr>
            <a:xfrm>
              <a:off x="558891" y="1458469"/>
              <a:ext cx="3616841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00" dirty="0"/>
                <a:t>Inner corner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F8876-AC69-661B-5DCD-2307B4069371}"/>
              </a:ext>
            </a:extLst>
          </p:cNvPr>
          <p:cNvGrpSpPr/>
          <p:nvPr/>
        </p:nvGrpSpPr>
        <p:grpSpPr>
          <a:xfrm>
            <a:off x="4801016" y="48425"/>
            <a:ext cx="2820088" cy="3250419"/>
            <a:chOff x="4376810" y="1458469"/>
            <a:chExt cx="3600000" cy="414934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A5F81CC-2722-0ED8-303D-42480B408F13}"/>
                </a:ext>
              </a:extLst>
            </p:cNvPr>
            <p:cNvSpPr/>
            <p:nvPr/>
          </p:nvSpPr>
          <p:spPr>
            <a:xfrm>
              <a:off x="4376810" y="2007810"/>
              <a:ext cx="3600000" cy="360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65EF036-2AD5-C40A-8A88-1776DA4F9076}"/>
                </a:ext>
              </a:extLst>
            </p:cNvPr>
            <p:cNvSpPr/>
            <p:nvPr/>
          </p:nvSpPr>
          <p:spPr>
            <a:xfrm>
              <a:off x="5916000" y="362780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374645-87A3-4FAA-446A-5702AEDAF4BC}"/>
                </a:ext>
              </a:extLst>
            </p:cNvPr>
            <p:cNvSpPr txBox="1"/>
            <p:nvPr/>
          </p:nvSpPr>
          <p:spPr>
            <a:xfrm>
              <a:off x="4376810" y="1458469"/>
              <a:ext cx="3566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00" dirty="0"/>
                <a:t>Center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6BB1C2-FE82-FA47-FE33-2EFADA54B747}"/>
              </a:ext>
            </a:extLst>
          </p:cNvPr>
          <p:cNvGrpSpPr/>
          <p:nvPr/>
        </p:nvGrpSpPr>
        <p:grpSpPr>
          <a:xfrm>
            <a:off x="1662555" y="3297717"/>
            <a:ext cx="2956954" cy="3320921"/>
            <a:chOff x="8087887" y="1458469"/>
            <a:chExt cx="3774717" cy="42393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B1F4B4-B261-F312-35CC-AC5B0D2C4CA9}"/>
                </a:ext>
              </a:extLst>
            </p:cNvPr>
            <p:cNvSpPr/>
            <p:nvPr/>
          </p:nvSpPr>
          <p:spPr>
            <a:xfrm>
              <a:off x="8177888" y="2007810"/>
              <a:ext cx="3600000" cy="360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B945A88-3D67-D254-0D8F-61DE87F8FFE5}"/>
                </a:ext>
              </a:extLst>
            </p:cNvPr>
            <p:cNvSpPr/>
            <p:nvPr/>
          </p:nvSpPr>
          <p:spPr>
            <a:xfrm>
              <a:off x="8087887" y="191781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2DAEA7-AB5C-66B2-15CE-7333D9AAEB51}"/>
                </a:ext>
              </a:extLst>
            </p:cNvPr>
            <p:cNvSpPr/>
            <p:nvPr/>
          </p:nvSpPr>
          <p:spPr>
            <a:xfrm>
              <a:off x="8087887" y="5497899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1C16AAE-B7B7-9E61-4CA3-CFEF3A41AFF3}"/>
                </a:ext>
              </a:extLst>
            </p:cNvPr>
            <p:cNvSpPr/>
            <p:nvPr/>
          </p:nvSpPr>
          <p:spPr>
            <a:xfrm>
              <a:off x="11682604" y="551781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BEDD6C5-FC60-8672-F243-C44B9C038E8F}"/>
                </a:ext>
              </a:extLst>
            </p:cNvPr>
            <p:cNvSpPr/>
            <p:nvPr/>
          </p:nvSpPr>
          <p:spPr>
            <a:xfrm>
              <a:off x="11682604" y="192543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387BC27-5805-86B2-548B-CE0A237F7E57}"/>
                </a:ext>
              </a:extLst>
            </p:cNvPr>
            <p:cNvSpPr txBox="1"/>
            <p:nvPr/>
          </p:nvSpPr>
          <p:spPr>
            <a:xfrm>
              <a:off x="8217636" y="1458469"/>
              <a:ext cx="360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00" dirty="0"/>
                <a:t>Outer corner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5F70AB6-97EC-C46A-AA15-4E2B3FA22565}"/>
              </a:ext>
            </a:extLst>
          </p:cNvPr>
          <p:cNvSpPr/>
          <p:nvPr/>
        </p:nvSpPr>
        <p:spPr>
          <a:xfrm>
            <a:off x="4803086" y="3711159"/>
            <a:ext cx="2820088" cy="28200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F2F056E-6BCE-7C83-88BF-8FAC35381A96}"/>
              </a:ext>
            </a:extLst>
          </p:cNvPr>
          <p:cNvSpPr/>
          <p:nvPr/>
        </p:nvSpPr>
        <p:spPr>
          <a:xfrm>
            <a:off x="6740453" y="4163877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E2EDE4-04E9-D535-EB57-B671EF097EAC}"/>
              </a:ext>
            </a:extLst>
          </p:cNvPr>
          <p:cNvSpPr/>
          <p:nvPr/>
        </p:nvSpPr>
        <p:spPr>
          <a:xfrm>
            <a:off x="5658413" y="5351677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6789DF2-9CF2-DA27-28A2-21CB43988979}"/>
              </a:ext>
            </a:extLst>
          </p:cNvPr>
          <p:cNvSpPr/>
          <p:nvPr/>
        </p:nvSpPr>
        <p:spPr>
          <a:xfrm>
            <a:off x="7178963" y="6133085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DB6914-E998-743F-5D8A-17D59D7D08CB}"/>
              </a:ext>
            </a:extLst>
          </p:cNvPr>
          <p:cNvSpPr/>
          <p:nvPr/>
        </p:nvSpPr>
        <p:spPr>
          <a:xfrm>
            <a:off x="5461056" y="4898064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ACC8E5-16C4-8C73-33B3-7841DF17B273}"/>
              </a:ext>
            </a:extLst>
          </p:cNvPr>
          <p:cNvSpPr txBox="1"/>
          <p:nvPr/>
        </p:nvSpPr>
        <p:spPr>
          <a:xfrm>
            <a:off x="4834223" y="3280828"/>
            <a:ext cx="2820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262606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7FF7CAB8-A963-B5D7-5247-3B927CBC6E39}"/>
                  </a:ext>
                </a:extLst>
              </p:cNvPr>
              <p:cNvSpPr/>
              <p:nvPr/>
            </p:nvSpPr>
            <p:spPr>
              <a:xfrm>
                <a:off x="236168" y="365601"/>
                <a:ext cx="1951349" cy="1263192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Initialize classroom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PH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PH" dirty="0"/>
                  <a:t> learned students</a:t>
                </a:r>
              </a:p>
            </p:txBody>
          </p:sp>
        </mc:Choice>
        <mc:Fallback xmlns="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7FF7CAB8-A963-B5D7-5247-3B927CBC6E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68" y="365601"/>
                <a:ext cx="1951349" cy="1263192"/>
              </a:xfrm>
              <a:prstGeom prst="flowChartProcess">
                <a:avLst/>
              </a:prstGeom>
              <a:blipFill>
                <a:blip r:embed="rId2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1E95C1-A424-0C90-8ACB-BF8C658A40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2187517" y="997197"/>
            <a:ext cx="6457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B5906102-D57E-9466-EC52-10EB4BAF791A}"/>
                  </a:ext>
                </a:extLst>
              </p:cNvPr>
              <p:cNvSpPr/>
              <p:nvPr/>
            </p:nvSpPr>
            <p:spPr>
              <a:xfrm>
                <a:off x="2833252" y="365601"/>
                <a:ext cx="2460400" cy="1263192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Choose a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B5906102-D57E-9466-EC52-10EB4BAF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252" y="365601"/>
                <a:ext cx="2460400" cy="126319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DF73BBC4-041E-7823-414F-184123D75EB3}"/>
                  </a:ext>
                </a:extLst>
              </p:cNvPr>
              <p:cNvSpPr/>
              <p:nvPr/>
            </p:nvSpPr>
            <p:spPr>
              <a:xfrm>
                <a:off x="8545161" y="365601"/>
                <a:ext cx="4619134" cy="1263193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Set neighborhood as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PH" i="1" dirty="0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P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 ∀</m:t>
                      </m:r>
                      <m:d>
                        <m:dPr>
                          <m:ctrlPr>
                            <a:rPr lang="en-P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∈{−1,0,1}} 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DF73BBC4-041E-7823-414F-184123D75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161" y="365601"/>
                <a:ext cx="4619134" cy="1263193"/>
              </a:xfrm>
              <a:prstGeom prst="flowChart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1A294B-DA86-A728-9DB5-5510AD4AA7B2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5293652" y="997197"/>
            <a:ext cx="5657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Flowchart: Process 19">
                <a:extLst>
                  <a:ext uri="{FF2B5EF4-FFF2-40B4-BE49-F238E27FC236}">
                    <a16:creationId xmlns:a16="http://schemas.microsoft.com/office/drawing/2014/main" id="{02C75369-BC7C-B6C1-A2ED-7E239E6245EF}"/>
                  </a:ext>
                </a:extLst>
              </p:cNvPr>
              <p:cNvSpPr/>
              <p:nvPr/>
            </p:nvSpPr>
            <p:spPr>
              <a:xfrm>
                <a:off x="8304777" y="2347583"/>
                <a:ext cx="5099902" cy="1263193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Obtain probability to learn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[1−(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0" name="Flowchart: Process 19">
                <a:extLst>
                  <a:ext uri="{FF2B5EF4-FFF2-40B4-BE49-F238E27FC236}">
                    <a16:creationId xmlns:a16="http://schemas.microsoft.com/office/drawing/2014/main" id="{02C75369-BC7C-B6C1-A2ED-7E239E624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777" y="2347583"/>
                <a:ext cx="5099902" cy="1263193"/>
              </a:xfrm>
              <a:prstGeom prst="flowChartProcess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E84267-0681-6162-4F68-1D0A38A2C28D}"/>
              </a:ext>
            </a:extLst>
          </p:cNvPr>
          <p:cNvCxnSpPr>
            <a:stCxn id="13" idx="2"/>
            <a:endCxn id="20" idx="0"/>
          </p:cNvCxnSpPr>
          <p:nvPr/>
        </p:nvCxnSpPr>
        <p:spPr>
          <a:xfrm>
            <a:off x="10854728" y="1628794"/>
            <a:ext cx="0" cy="718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C5CEF25D-6529-C555-DE67-FDE9F7286C93}"/>
                  </a:ext>
                </a:extLst>
              </p:cNvPr>
              <p:cNvSpPr/>
              <p:nvPr/>
            </p:nvSpPr>
            <p:spPr>
              <a:xfrm>
                <a:off x="9747177" y="3973154"/>
                <a:ext cx="2215103" cy="2152846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PH" dirty="0"/>
                  <a:t> is a random number</a:t>
                </a:r>
              </a:p>
            </p:txBody>
          </p:sp>
        </mc:Choice>
        <mc:Fallback xmlns=""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C5CEF25D-6529-C555-DE67-FDE9F7286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177" y="3973154"/>
                <a:ext cx="2215103" cy="2152846"/>
              </a:xfrm>
              <a:prstGeom prst="flowChartDecision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Flowchart: Decision 37">
                <a:extLst>
                  <a:ext uri="{FF2B5EF4-FFF2-40B4-BE49-F238E27FC236}">
                    <a16:creationId xmlns:a16="http://schemas.microsoft.com/office/drawing/2014/main" id="{649DA733-EE41-431B-3B7D-AC760165A0C0}"/>
                  </a:ext>
                </a:extLst>
              </p:cNvPr>
              <p:cNvSpPr/>
              <p:nvPr/>
            </p:nvSpPr>
            <p:spPr>
              <a:xfrm>
                <a:off x="5859371" y="140109"/>
                <a:ext cx="1836171" cy="1714176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8" name="Flowchart: Decision 37">
                <a:extLst>
                  <a:ext uri="{FF2B5EF4-FFF2-40B4-BE49-F238E27FC236}">
                    <a16:creationId xmlns:a16="http://schemas.microsoft.com/office/drawing/2014/main" id="{649DA733-EE41-431B-3B7D-AC760165A0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371" y="140109"/>
                <a:ext cx="1836171" cy="1714176"/>
              </a:xfrm>
              <a:prstGeom prst="flowChartDecision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14FC256-E789-995B-5BF9-34D774A477B3}"/>
              </a:ext>
            </a:extLst>
          </p:cNvPr>
          <p:cNvCxnSpPr>
            <a:cxnSpLocks/>
            <a:stCxn id="38" idx="3"/>
            <a:endCxn id="13" idx="1"/>
          </p:cNvCxnSpPr>
          <p:nvPr/>
        </p:nvCxnSpPr>
        <p:spPr>
          <a:xfrm>
            <a:off x="7695542" y="997197"/>
            <a:ext cx="8496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Flowchart: Process 85">
                <a:extLst>
                  <a:ext uri="{FF2B5EF4-FFF2-40B4-BE49-F238E27FC236}">
                    <a16:creationId xmlns:a16="http://schemas.microsoft.com/office/drawing/2014/main" id="{A5C84D54-EC74-90CE-78D7-0F8929B490A9}"/>
                  </a:ext>
                </a:extLst>
              </p:cNvPr>
              <p:cNvSpPr/>
              <p:nvPr/>
            </p:nvSpPr>
            <p:spPr>
              <a:xfrm>
                <a:off x="5587923" y="4298874"/>
                <a:ext cx="2379067" cy="1501407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in the next time step</a:t>
                </a:r>
              </a:p>
            </p:txBody>
          </p:sp>
        </mc:Choice>
        <mc:Fallback xmlns="">
          <p:sp>
            <p:nvSpPr>
              <p:cNvPr id="86" name="Flowchart: Process 85">
                <a:extLst>
                  <a:ext uri="{FF2B5EF4-FFF2-40B4-BE49-F238E27FC236}">
                    <a16:creationId xmlns:a16="http://schemas.microsoft.com/office/drawing/2014/main" id="{A5C84D54-EC74-90CE-78D7-0F8929B490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923" y="4298874"/>
                <a:ext cx="2379067" cy="1501407"/>
              </a:xfrm>
              <a:prstGeom prst="flowChartProcess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Flowchart: Process 119">
                <a:extLst>
                  <a:ext uri="{FF2B5EF4-FFF2-40B4-BE49-F238E27FC236}">
                    <a16:creationId xmlns:a16="http://schemas.microsoft.com/office/drawing/2014/main" id="{1AC1EE8A-EF90-1498-F62D-436FC5A1CE57}"/>
                  </a:ext>
                </a:extLst>
              </p:cNvPr>
              <p:cNvSpPr/>
              <p:nvPr/>
            </p:nvSpPr>
            <p:spPr>
              <a:xfrm>
                <a:off x="1225342" y="4298874"/>
                <a:ext cx="2379067" cy="1501407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in the next time step</a:t>
                </a:r>
              </a:p>
            </p:txBody>
          </p:sp>
        </mc:Choice>
        <mc:Fallback xmlns="">
          <p:sp>
            <p:nvSpPr>
              <p:cNvPr id="120" name="Flowchart: Process 119">
                <a:extLst>
                  <a:ext uri="{FF2B5EF4-FFF2-40B4-BE49-F238E27FC236}">
                    <a16:creationId xmlns:a16="http://schemas.microsoft.com/office/drawing/2014/main" id="{1AC1EE8A-EF90-1498-F62D-436FC5A1CE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342" y="4298874"/>
                <a:ext cx="2379067" cy="1501407"/>
              </a:xfrm>
              <a:prstGeom prst="flowChartProcess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TextBox 136">
            <a:extLst>
              <a:ext uri="{FF2B5EF4-FFF2-40B4-BE49-F238E27FC236}">
                <a16:creationId xmlns:a16="http://schemas.microsoft.com/office/drawing/2014/main" id="{B680C788-F5F1-1893-E8A5-802427473628}"/>
              </a:ext>
            </a:extLst>
          </p:cNvPr>
          <p:cNvSpPr txBox="1"/>
          <p:nvPr/>
        </p:nvSpPr>
        <p:spPr>
          <a:xfrm>
            <a:off x="7750724" y="648985"/>
            <a:ext cx="79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False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E877E91-E42B-87FE-0895-ACF7B21A078A}"/>
              </a:ext>
            </a:extLst>
          </p:cNvPr>
          <p:cNvCxnSpPr>
            <a:stCxn id="20" idx="2"/>
            <a:endCxn id="24" idx="0"/>
          </p:cNvCxnSpPr>
          <p:nvPr/>
        </p:nvCxnSpPr>
        <p:spPr>
          <a:xfrm>
            <a:off x="10854728" y="3610776"/>
            <a:ext cx="1" cy="362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786BF1DB-438C-8507-3655-2DD0631437FE}"/>
              </a:ext>
            </a:extLst>
          </p:cNvPr>
          <p:cNvCxnSpPr>
            <a:stCxn id="38" idx="2"/>
            <a:endCxn id="86" idx="0"/>
          </p:cNvCxnSpPr>
          <p:nvPr/>
        </p:nvCxnSpPr>
        <p:spPr>
          <a:xfrm>
            <a:off x="6777457" y="1854285"/>
            <a:ext cx="0" cy="2444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C77E89E-29B7-42F8-9DD6-202EC7ED88B8}"/>
              </a:ext>
            </a:extLst>
          </p:cNvPr>
          <p:cNvCxnSpPr>
            <a:stCxn id="24" idx="1"/>
            <a:endCxn id="86" idx="3"/>
          </p:cNvCxnSpPr>
          <p:nvPr/>
        </p:nvCxnSpPr>
        <p:spPr>
          <a:xfrm flipH="1">
            <a:off x="7966990" y="5049577"/>
            <a:ext cx="178018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10D0CFEA-9F48-67E5-347D-B3AF55A16958}"/>
              </a:ext>
            </a:extLst>
          </p:cNvPr>
          <p:cNvSpPr txBox="1"/>
          <p:nvPr/>
        </p:nvSpPr>
        <p:spPr>
          <a:xfrm>
            <a:off x="6789531" y="1975890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True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984A3D8-77A6-5493-0982-55B7E9C1B250}"/>
              </a:ext>
            </a:extLst>
          </p:cNvPr>
          <p:cNvSpPr txBox="1"/>
          <p:nvPr/>
        </p:nvSpPr>
        <p:spPr>
          <a:xfrm>
            <a:off x="8555579" y="4666494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True</a:t>
            </a:r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05019E63-0108-8076-04B0-B71690121EF5}"/>
              </a:ext>
            </a:extLst>
          </p:cNvPr>
          <p:cNvCxnSpPr>
            <a:stCxn id="24" idx="2"/>
            <a:endCxn id="120" idx="2"/>
          </p:cNvCxnSpPr>
          <p:nvPr/>
        </p:nvCxnSpPr>
        <p:spPr>
          <a:xfrm rot="5400000" flipH="1">
            <a:off x="6471943" y="1743215"/>
            <a:ext cx="325719" cy="8439853"/>
          </a:xfrm>
          <a:prstGeom prst="bentConnector3">
            <a:avLst>
              <a:gd name="adj1" fmla="val -7018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7E001484-C3C3-0BB3-FEC5-4A6A5C69B4EF}"/>
              </a:ext>
            </a:extLst>
          </p:cNvPr>
          <p:cNvCxnSpPr>
            <a:stCxn id="120" idx="3"/>
            <a:endCxn id="5" idx="2"/>
          </p:cNvCxnSpPr>
          <p:nvPr/>
        </p:nvCxnSpPr>
        <p:spPr>
          <a:xfrm flipV="1">
            <a:off x="3604409" y="1628793"/>
            <a:ext cx="459043" cy="34207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5AA42131-6C57-0E02-1E77-A145D6DBE009}"/>
              </a:ext>
            </a:extLst>
          </p:cNvPr>
          <p:cNvCxnSpPr>
            <a:stCxn id="86" idx="1"/>
            <a:endCxn id="5" idx="2"/>
          </p:cNvCxnSpPr>
          <p:nvPr/>
        </p:nvCxnSpPr>
        <p:spPr>
          <a:xfrm rot="10800000">
            <a:off x="4063453" y="1628794"/>
            <a:ext cx="1524471" cy="34207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B2452D41-C96D-9ABF-2B2B-8590DB7B214F}"/>
              </a:ext>
            </a:extLst>
          </p:cNvPr>
          <p:cNvSpPr txBox="1"/>
          <p:nvPr/>
        </p:nvSpPr>
        <p:spPr>
          <a:xfrm>
            <a:off x="8527709" y="5964608"/>
            <a:ext cx="79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6487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83043C7-BE43-0268-E40F-710BEC7D937C}"/>
              </a:ext>
            </a:extLst>
          </p:cNvPr>
          <p:cNvSpPr/>
          <p:nvPr/>
        </p:nvSpPr>
        <p:spPr>
          <a:xfrm>
            <a:off x="607448" y="-793258"/>
            <a:ext cx="11888655" cy="8444516"/>
          </a:xfrm>
          <a:prstGeom prst="rect">
            <a:avLst/>
          </a:prstGeom>
          <a:solidFill>
            <a:srgbClr val="0173B2">
              <a:alpha val="10196"/>
            </a:srgb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C737E86B-3D5D-233B-3A7A-C2A3736A74A0}"/>
                  </a:ext>
                </a:extLst>
              </p:cNvPr>
              <p:cNvSpPr/>
              <p:nvPr/>
            </p:nvSpPr>
            <p:spPr>
              <a:xfrm>
                <a:off x="-4547382" y="48182"/>
                <a:ext cx="2577415" cy="1930140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Initialize classroom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800" dirty="0"/>
                  <a:t> learned students</a:t>
                </a:r>
              </a:p>
            </p:txBody>
          </p:sp>
        </mc:Choice>
        <mc:Fallback xmlns="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C737E86B-3D5D-233B-3A7A-C2A3736A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47382" y="48182"/>
                <a:ext cx="2577415" cy="1930140"/>
              </a:xfrm>
              <a:prstGeom prst="flowChartProcess">
                <a:avLst/>
              </a:prstGeom>
              <a:blipFill>
                <a:blip r:embed="rId2"/>
                <a:stretch>
                  <a:fillRect l="-3009" r="-5324" b="-3681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540EDCD-E6F0-C0A3-0197-A452C3856ACA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-1969967" y="1013252"/>
            <a:ext cx="4809915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D17CD8C8-05CB-C9AE-F312-51E408A468A0}"/>
                  </a:ext>
                </a:extLst>
              </p:cNvPr>
              <p:cNvSpPr/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Choose a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D17CD8C8-05CB-C9AE-F312-51E408A46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44F061-3228-9844-D117-2FC04FA7C7F3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300348" y="1013253"/>
            <a:ext cx="56571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869A017E-64AB-D2A1-489E-17D4A6CEB124}"/>
                  </a:ext>
                </a:extLst>
              </p:cNvPr>
              <p:cNvSpPr/>
              <p:nvPr/>
            </p:nvSpPr>
            <p:spPr>
              <a:xfrm>
                <a:off x="8755408" y="156166"/>
                <a:ext cx="3362455" cy="1714176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3200" dirty="0"/>
                  <a:t>Obtain probability to learn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869A017E-64AB-D2A1-489E-17D4A6CEB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408" y="156166"/>
                <a:ext cx="3362455" cy="1714176"/>
              </a:xfrm>
              <a:prstGeom prst="flowChartProcess">
                <a:avLst/>
              </a:prstGeom>
              <a:blipFill>
                <a:blip r:embed="rId4"/>
                <a:stretch>
                  <a:fillRect l="-3565" r="-5348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CBE74407-846D-F430-6723-74B0A06AEA91}"/>
                  </a:ext>
                </a:extLst>
              </p:cNvPr>
              <p:cNvSpPr/>
              <p:nvPr/>
            </p:nvSpPr>
            <p:spPr>
              <a:xfrm>
                <a:off x="8691384" y="2846424"/>
                <a:ext cx="3420167" cy="3324041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PH" sz="2800" dirty="0"/>
                  <a:t> is a random number</a:t>
                </a:r>
              </a:p>
            </p:txBody>
          </p:sp>
        </mc:Choice>
        <mc:Fallback xmlns="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CBE74407-846D-F430-6723-74B0A06AE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384" y="2846424"/>
                <a:ext cx="3420167" cy="3324041"/>
              </a:xfrm>
              <a:prstGeom prst="flowChartDecision">
                <a:avLst/>
              </a:prstGeom>
              <a:blipFill>
                <a:blip r:embed="rId5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AA42A836-49EA-4E8B-893F-A15BED15C28F}"/>
                  </a:ext>
                </a:extLst>
              </p:cNvPr>
              <p:cNvSpPr/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AA42A836-49EA-4E8B-893F-A15BED15C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blipFill>
                <a:blip r:embed="rId6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243140-92FA-3CD5-640F-33FFE5419580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7702238" y="1013253"/>
            <a:ext cx="1053170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B1A9F152-2136-C18B-4C16-8502873ACB40}"/>
                  </a:ext>
                </a:extLst>
              </p:cNvPr>
              <p:cNvSpPr/>
              <p:nvPr/>
            </p:nvSpPr>
            <p:spPr>
              <a:xfrm>
                <a:off x="5594619" y="3101842"/>
                <a:ext cx="2379067" cy="2838730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8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in the next time step</a:t>
                </a:r>
              </a:p>
            </p:txBody>
          </p:sp>
        </mc:Choice>
        <mc:Fallback xmlns="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B1A9F152-2136-C18B-4C16-8502873AC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619" y="3101842"/>
                <a:ext cx="2379067" cy="2838730"/>
              </a:xfrm>
              <a:prstGeom prst="flowChartProcess">
                <a:avLst/>
              </a:prstGeom>
              <a:blipFill>
                <a:blip r:embed="rId7"/>
                <a:stretch>
                  <a:fillRect l="-1504" t="-211" r="-5263" b="-3579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E606DC71-7D74-936D-C707-F89D87844391}"/>
                  </a:ext>
                </a:extLst>
              </p:cNvPr>
              <p:cNvSpPr/>
              <p:nvPr/>
            </p:nvSpPr>
            <p:spPr>
              <a:xfrm>
                <a:off x="794746" y="4196739"/>
                <a:ext cx="2379067" cy="2086004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4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4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400" dirty="0"/>
                  <a:t> in the next time step</a:t>
                </a:r>
              </a:p>
            </p:txBody>
          </p:sp>
        </mc:Choice>
        <mc:Fallback xmlns="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E606DC71-7D74-936D-C707-F89D8784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46" y="4196739"/>
                <a:ext cx="2379067" cy="2086004"/>
              </a:xfrm>
              <a:prstGeom prst="flowChartProcess">
                <a:avLst/>
              </a:prstGeom>
              <a:blipFill>
                <a:blip r:embed="rId8"/>
                <a:stretch>
                  <a:fillRect l="-750" r="-2750" b="-3977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75EE101-9C75-12B8-1339-8DE27673242A}"/>
              </a:ext>
            </a:extLst>
          </p:cNvPr>
          <p:cNvSpPr txBox="1"/>
          <p:nvPr/>
        </p:nvSpPr>
        <p:spPr>
          <a:xfrm>
            <a:off x="7657158" y="1013251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ECA156-415D-A5C3-8A4B-61B6E8AACCB7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0401468" y="1870342"/>
            <a:ext cx="35168" cy="97608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7F5A12-D96A-46A1-0F23-F3499D8BBDB2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784153" y="1870341"/>
            <a:ext cx="0" cy="123150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CA151C-3C0A-E0E5-E4DE-BCE52EBB87AB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>
            <a:off x="7973686" y="4508445"/>
            <a:ext cx="717698" cy="127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CD6515-C4FF-9602-388B-620CC48AB848}"/>
              </a:ext>
            </a:extLst>
          </p:cNvPr>
          <p:cNvSpPr txBox="1"/>
          <p:nvPr/>
        </p:nvSpPr>
        <p:spPr>
          <a:xfrm>
            <a:off x="6797422" y="2434960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6BCD61-65D8-36FE-DFA4-CAC4EB3C78FA}"/>
              </a:ext>
            </a:extLst>
          </p:cNvPr>
          <p:cNvSpPr txBox="1"/>
          <p:nvPr/>
        </p:nvSpPr>
        <p:spPr>
          <a:xfrm>
            <a:off x="8137185" y="4546687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B7F4C2E-40B3-2D6A-CEA7-8967EDAABBB4}"/>
              </a:ext>
            </a:extLst>
          </p:cNvPr>
          <p:cNvCxnSpPr>
            <a:cxnSpLocks/>
            <a:stCxn id="9" idx="2"/>
            <a:endCxn id="13" idx="2"/>
          </p:cNvCxnSpPr>
          <p:nvPr/>
        </p:nvCxnSpPr>
        <p:spPr>
          <a:xfrm rot="5400000">
            <a:off x="6136735" y="2018010"/>
            <a:ext cx="112278" cy="8417188"/>
          </a:xfrm>
          <a:prstGeom prst="bentConnector3">
            <a:avLst>
              <a:gd name="adj1" fmla="val 478118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20E5E4-27F9-2FA8-0A97-7B355D0E9491}"/>
              </a:ext>
            </a:extLst>
          </p:cNvPr>
          <p:cNvCxnSpPr>
            <a:cxnSpLocks/>
            <a:stCxn id="13" idx="3"/>
            <a:endCxn id="34" idx="2"/>
          </p:cNvCxnSpPr>
          <p:nvPr/>
        </p:nvCxnSpPr>
        <p:spPr>
          <a:xfrm flipV="1">
            <a:off x="3173813" y="4070644"/>
            <a:ext cx="896335" cy="1169097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BBFEDD9-E832-6040-DA7B-7BB80EC2400B}"/>
              </a:ext>
            </a:extLst>
          </p:cNvPr>
          <p:cNvCxnSpPr>
            <a:cxnSpLocks/>
            <a:stCxn id="12" idx="1"/>
            <a:endCxn id="34" idx="2"/>
          </p:cNvCxnSpPr>
          <p:nvPr/>
        </p:nvCxnSpPr>
        <p:spPr>
          <a:xfrm rot="10800000">
            <a:off x="4070149" y="4070645"/>
            <a:ext cx="1524471" cy="450563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E1B7AC5-EAE6-34D0-3EC2-6CC771628140}"/>
              </a:ext>
            </a:extLst>
          </p:cNvPr>
          <p:cNvSpPr txBox="1"/>
          <p:nvPr/>
        </p:nvSpPr>
        <p:spPr>
          <a:xfrm>
            <a:off x="9258138" y="6185059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66F7A1E8-41D0-4B8E-CC29-8E359D47E04F}"/>
                  </a:ext>
                </a:extLst>
              </p:cNvPr>
              <p:cNvSpPr/>
              <p:nvPr/>
            </p:nvSpPr>
            <p:spPr>
              <a:xfrm>
                <a:off x="2988933" y="2051887"/>
                <a:ext cx="2162429" cy="2018757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Done for all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66F7A1E8-41D0-4B8E-CC29-8E359D47E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933" y="2051887"/>
                <a:ext cx="2162429" cy="2018757"/>
              </a:xfrm>
              <a:prstGeom prst="flowChartDecision">
                <a:avLst/>
              </a:prstGeom>
              <a:blipFill>
                <a:blip r:embed="rId9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7E66C917-1E73-50BB-281D-F295D590FE8B}"/>
              </a:ext>
            </a:extLst>
          </p:cNvPr>
          <p:cNvSpPr/>
          <p:nvPr/>
        </p:nvSpPr>
        <p:spPr>
          <a:xfrm>
            <a:off x="-6798086" y="319882"/>
            <a:ext cx="1767010" cy="138673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Begin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A9767CF-49D3-38FC-A975-8268E4C51343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flipV="1">
            <a:off x="4070148" y="1644849"/>
            <a:ext cx="0" cy="4070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A59D2A8-682E-1295-3FA4-CAE6F2796ACA}"/>
              </a:ext>
            </a:extLst>
          </p:cNvPr>
          <p:cNvSpPr txBox="1"/>
          <p:nvPr/>
        </p:nvSpPr>
        <p:spPr>
          <a:xfrm>
            <a:off x="4083533" y="1674552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764614-C806-E62C-BDB4-8C5C01E3EF6C}"/>
              </a:ext>
            </a:extLst>
          </p:cNvPr>
          <p:cNvSpPr txBox="1"/>
          <p:nvPr/>
        </p:nvSpPr>
        <p:spPr>
          <a:xfrm>
            <a:off x="2038396" y="2547954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51BF7976-E1E1-3B27-CAC8-5B0C7DF079DA}"/>
              </a:ext>
            </a:extLst>
          </p:cNvPr>
          <p:cNvSpPr/>
          <p:nvPr/>
        </p:nvSpPr>
        <p:spPr>
          <a:xfrm>
            <a:off x="-3027675" y="2016029"/>
            <a:ext cx="3376406" cy="2171625"/>
          </a:xfrm>
          <a:prstGeom prst="flowChartDecisi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Steady state achieved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CD7154-804E-19DF-1EDA-D0C679529EE7}"/>
              </a:ext>
            </a:extLst>
          </p:cNvPr>
          <p:cNvCxnSpPr>
            <a:cxnSpLocks/>
            <a:stCxn id="34" idx="1"/>
            <a:endCxn id="53" idx="3"/>
          </p:cNvCxnSpPr>
          <p:nvPr/>
        </p:nvCxnSpPr>
        <p:spPr>
          <a:xfrm flipH="1">
            <a:off x="348731" y="3061266"/>
            <a:ext cx="2640202" cy="405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D033670-A059-6561-B635-2588B7C358BE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-1339472" y="1013252"/>
            <a:ext cx="16031" cy="100277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A49EAA1-2E22-2FC8-EF9F-53B446343826}"/>
              </a:ext>
            </a:extLst>
          </p:cNvPr>
          <p:cNvSpPr txBox="1"/>
          <p:nvPr/>
        </p:nvSpPr>
        <p:spPr>
          <a:xfrm>
            <a:off x="-1311432" y="1439863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EFDA8B-27A2-0B74-0784-1C0A3F504A2A}"/>
              </a:ext>
            </a:extLst>
          </p:cNvPr>
          <p:cNvSpPr txBox="1"/>
          <p:nvPr/>
        </p:nvSpPr>
        <p:spPr>
          <a:xfrm>
            <a:off x="-4024690" y="2593268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E51C939-6BEC-5EEF-AE08-FCB0FDC23457}"/>
              </a:ext>
            </a:extLst>
          </p:cNvPr>
          <p:cNvSpPr/>
          <p:nvPr/>
        </p:nvSpPr>
        <p:spPr>
          <a:xfrm>
            <a:off x="-6842619" y="2388184"/>
            <a:ext cx="1767010" cy="138673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End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E379C69-A9A3-F2D1-5F3B-626F8E617CBD}"/>
              </a:ext>
            </a:extLst>
          </p:cNvPr>
          <p:cNvCxnSpPr>
            <a:cxnSpLocks/>
            <a:stCxn id="53" idx="1"/>
            <a:endCxn id="62" idx="6"/>
          </p:cNvCxnSpPr>
          <p:nvPr/>
        </p:nvCxnSpPr>
        <p:spPr>
          <a:xfrm flipH="1" flipV="1">
            <a:off x="-5075609" y="3081554"/>
            <a:ext cx="2047934" cy="202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231E2F8-7407-A512-561B-FC92A702B733}"/>
              </a:ext>
            </a:extLst>
          </p:cNvPr>
          <p:cNvCxnSpPr>
            <a:cxnSpLocks/>
            <a:stCxn id="35" idx="6"/>
            <a:endCxn id="2" idx="1"/>
          </p:cNvCxnSpPr>
          <p:nvPr/>
        </p:nvCxnSpPr>
        <p:spPr>
          <a:xfrm>
            <a:off x="-5031076" y="1013252"/>
            <a:ext cx="48369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5085BC6-8284-0F14-B242-AAB4B4F2F6D1}"/>
              </a:ext>
            </a:extLst>
          </p:cNvPr>
          <p:cNvSpPr txBox="1"/>
          <p:nvPr/>
        </p:nvSpPr>
        <p:spPr>
          <a:xfrm>
            <a:off x="721279" y="6958860"/>
            <a:ext cx="2526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One time step</a:t>
            </a:r>
          </a:p>
        </p:txBody>
      </p:sp>
    </p:spTree>
    <p:extLst>
      <p:ext uri="{BB962C8B-B14F-4D97-AF65-F5344CB8AC3E}">
        <p14:creationId xmlns:p14="http://schemas.microsoft.com/office/powerpoint/2010/main" val="316801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EF081-6018-AEFD-51B9-0FFE33542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64DFD1-9A17-0D72-CE16-83DBC8F2FB78}"/>
              </a:ext>
            </a:extLst>
          </p:cNvPr>
          <p:cNvSpPr/>
          <p:nvPr/>
        </p:nvSpPr>
        <p:spPr>
          <a:xfrm>
            <a:off x="607448" y="-793258"/>
            <a:ext cx="11888655" cy="8444516"/>
          </a:xfrm>
          <a:prstGeom prst="rect">
            <a:avLst/>
          </a:prstGeom>
          <a:solidFill>
            <a:srgbClr val="0173B2">
              <a:alpha val="10196"/>
            </a:srgb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7169FEF7-492C-826F-2190-1112FFDDCFD7}"/>
                  </a:ext>
                </a:extLst>
              </p:cNvPr>
              <p:cNvSpPr/>
              <p:nvPr/>
            </p:nvSpPr>
            <p:spPr>
              <a:xfrm>
                <a:off x="-4547382" y="48182"/>
                <a:ext cx="2577415" cy="1930140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Initialize classroom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800" dirty="0"/>
                  <a:t> learned students</a:t>
                </a:r>
              </a:p>
            </p:txBody>
          </p:sp>
        </mc:Choice>
        <mc:Fallback xmlns="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7169FEF7-492C-826F-2190-1112FFDDC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47382" y="48182"/>
                <a:ext cx="2577415" cy="1930140"/>
              </a:xfrm>
              <a:prstGeom prst="flowChartProcess">
                <a:avLst/>
              </a:prstGeom>
              <a:blipFill>
                <a:blip r:embed="rId2"/>
                <a:stretch>
                  <a:fillRect l="-3009" r="-5324" b="-3681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8E88806-40EC-4812-ECD4-4F4B33232091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-1969967" y="1013252"/>
            <a:ext cx="4809915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F32E1849-9067-FA10-A9A4-5878C9B78905}"/>
                  </a:ext>
                </a:extLst>
              </p:cNvPr>
              <p:cNvSpPr/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Choose a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F32E1849-9067-FA10-A9A4-5878C9B789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1D886A-2418-C11C-C792-B023F264C683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300348" y="1013253"/>
            <a:ext cx="56571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5F9C0427-75FF-E794-132E-A78D54AB1001}"/>
                  </a:ext>
                </a:extLst>
              </p:cNvPr>
              <p:cNvSpPr/>
              <p:nvPr/>
            </p:nvSpPr>
            <p:spPr>
              <a:xfrm>
                <a:off x="8755408" y="156166"/>
                <a:ext cx="3362455" cy="1714176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3200" dirty="0"/>
                  <a:t>Obtain probability to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sz="3200" dirty="0"/>
              </a:p>
            </p:txBody>
          </p:sp>
        </mc:Choice>
        <mc:Fallback xmlns=""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5F9C0427-75FF-E794-132E-A78D54AB10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408" y="156166"/>
                <a:ext cx="3362455" cy="1714176"/>
              </a:xfrm>
              <a:prstGeom prst="flowChartProcess">
                <a:avLst/>
              </a:prstGeom>
              <a:blipFill>
                <a:blip r:embed="rId4"/>
                <a:stretch>
                  <a:fillRect l="-3565" r="-5348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CE0E4263-3667-A2F3-ED84-35EBC2024EC5}"/>
                  </a:ext>
                </a:extLst>
              </p:cNvPr>
              <p:cNvSpPr/>
              <p:nvPr/>
            </p:nvSpPr>
            <p:spPr>
              <a:xfrm>
                <a:off x="8691384" y="2846424"/>
                <a:ext cx="3420167" cy="3324041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PH" sz="2800" dirty="0"/>
                  <a:t> is a random number</a:t>
                </a:r>
              </a:p>
            </p:txBody>
          </p:sp>
        </mc:Choice>
        <mc:Fallback xmlns="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CE0E4263-3667-A2F3-ED84-35EBC2024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384" y="2846424"/>
                <a:ext cx="3420167" cy="3324041"/>
              </a:xfrm>
              <a:prstGeom prst="flowChartDecision">
                <a:avLst/>
              </a:prstGeom>
              <a:blipFill>
                <a:blip r:embed="rId5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DBF7B754-9394-B929-100E-31D2743914A7}"/>
                  </a:ext>
                </a:extLst>
              </p:cNvPr>
              <p:cNvSpPr/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DBF7B754-9394-B929-100E-31D274391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blipFill>
                <a:blip r:embed="rId6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7CE89C-7769-4B4A-8693-94A10153DC89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7702238" y="1013253"/>
            <a:ext cx="1053170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86EE3ECE-BFE1-1696-433C-DA9B6B538283}"/>
                  </a:ext>
                </a:extLst>
              </p:cNvPr>
              <p:cNvSpPr/>
              <p:nvPr/>
            </p:nvSpPr>
            <p:spPr>
              <a:xfrm>
                <a:off x="5594619" y="3101842"/>
                <a:ext cx="2379067" cy="2838730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8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in the next time step</a:t>
                </a:r>
              </a:p>
            </p:txBody>
          </p:sp>
        </mc:Choice>
        <mc:Fallback xmlns="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86EE3ECE-BFE1-1696-433C-DA9B6B538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619" y="3101842"/>
                <a:ext cx="2379067" cy="2838730"/>
              </a:xfrm>
              <a:prstGeom prst="flowChartProcess">
                <a:avLst/>
              </a:prstGeom>
              <a:blipFill>
                <a:blip r:embed="rId7"/>
                <a:stretch>
                  <a:fillRect l="-1504" t="-211" r="-5263" b="-3579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BA73112E-0592-F68B-E2B5-E64CDD8BC116}"/>
                  </a:ext>
                </a:extLst>
              </p:cNvPr>
              <p:cNvSpPr/>
              <p:nvPr/>
            </p:nvSpPr>
            <p:spPr>
              <a:xfrm>
                <a:off x="794746" y="4196739"/>
                <a:ext cx="2379067" cy="2086004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4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4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400" dirty="0"/>
                  <a:t> in the next time step</a:t>
                </a:r>
              </a:p>
            </p:txBody>
          </p:sp>
        </mc:Choice>
        <mc:Fallback xmlns="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BA73112E-0592-F68B-E2B5-E64CDD8BC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46" y="4196739"/>
                <a:ext cx="2379067" cy="2086004"/>
              </a:xfrm>
              <a:prstGeom prst="flowChartProcess">
                <a:avLst/>
              </a:prstGeom>
              <a:blipFill>
                <a:blip r:embed="rId8"/>
                <a:stretch>
                  <a:fillRect l="-750" r="-2750" b="-3977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417782A-8516-DADC-359B-7BD2E2EB416A}"/>
              </a:ext>
            </a:extLst>
          </p:cNvPr>
          <p:cNvSpPr txBox="1"/>
          <p:nvPr/>
        </p:nvSpPr>
        <p:spPr>
          <a:xfrm>
            <a:off x="7657158" y="1013251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649764-06BA-293C-E408-9CDF596936E2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0401468" y="1870342"/>
            <a:ext cx="35168" cy="97608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D8B071-FF3E-DAE8-B66F-1FC6FDD0168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784153" y="1870341"/>
            <a:ext cx="0" cy="123150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49C09E-0E6B-0A28-A168-6CD9008AFC7D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>
            <a:off x="7973686" y="4508445"/>
            <a:ext cx="717698" cy="127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A5B2EB9-22E9-35B7-31D9-4055D43EDC5E}"/>
              </a:ext>
            </a:extLst>
          </p:cNvPr>
          <p:cNvSpPr txBox="1"/>
          <p:nvPr/>
        </p:nvSpPr>
        <p:spPr>
          <a:xfrm>
            <a:off x="6797422" y="2434960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CB58F-1A4B-D28D-0A66-12F94290F3BD}"/>
              </a:ext>
            </a:extLst>
          </p:cNvPr>
          <p:cNvSpPr txBox="1"/>
          <p:nvPr/>
        </p:nvSpPr>
        <p:spPr>
          <a:xfrm>
            <a:off x="8137185" y="4546687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8AED5B3-9A8A-59C6-7BBB-DEA0C47E9EA4}"/>
              </a:ext>
            </a:extLst>
          </p:cNvPr>
          <p:cNvCxnSpPr>
            <a:cxnSpLocks/>
            <a:stCxn id="9" idx="2"/>
            <a:endCxn id="13" idx="2"/>
          </p:cNvCxnSpPr>
          <p:nvPr/>
        </p:nvCxnSpPr>
        <p:spPr>
          <a:xfrm rot="5400000">
            <a:off x="6136735" y="2018010"/>
            <a:ext cx="112278" cy="8417188"/>
          </a:xfrm>
          <a:prstGeom prst="bentConnector3">
            <a:avLst>
              <a:gd name="adj1" fmla="val 478118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C0DD4B5-E800-399E-DCFA-A5C269F0EEC2}"/>
              </a:ext>
            </a:extLst>
          </p:cNvPr>
          <p:cNvCxnSpPr>
            <a:cxnSpLocks/>
            <a:stCxn id="13" idx="3"/>
            <a:endCxn id="34" idx="2"/>
          </p:cNvCxnSpPr>
          <p:nvPr/>
        </p:nvCxnSpPr>
        <p:spPr>
          <a:xfrm flipV="1">
            <a:off x="3173813" y="4070644"/>
            <a:ext cx="896335" cy="1169097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63D097E-701B-BA78-FF78-7B15DEA2BDC1}"/>
              </a:ext>
            </a:extLst>
          </p:cNvPr>
          <p:cNvCxnSpPr>
            <a:cxnSpLocks/>
            <a:stCxn id="12" idx="1"/>
            <a:endCxn id="34" idx="2"/>
          </p:cNvCxnSpPr>
          <p:nvPr/>
        </p:nvCxnSpPr>
        <p:spPr>
          <a:xfrm rot="10800000">
            <a:off x="4070149" y="4070645"/>
            <a:ext cx="1524471" cy="450563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D25A8B2-A2B8-5596-A523-13431F4A0046}"/>
              </a:ext>
            </a:extLst>
          </p:cNvPr>
          <p:cNvSpPr txBox="1"/>
          <p:nvPr/>
        </p:nvSpPr>
        <p:spPr>
          <a:xfrm>
            <a:off x="9258138" y="6185059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779F8355-A256-55A5-EBB1-1BEC3B216927}"/>
                  </a:ext>
                </a:extLst>
              </p:cNvPr>
              <p:cNvSpPr/>
              <p:nvPr/>
            </p:nvSpPr>
            <p:spPr>
              <a:xfrm>
                <a:off x="2988933" y="2051887"/>
                <a:ext cx="2162429" cy="2018757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Done for all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779F8355-A256-55A5-EBB1-1BEC3B216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933" y="2051887"/>
                <a:ext cx="2162429" cy="2018757"/>
              </a:xfrm>
              <a:prstGeom prst="flowChartDecision">
                <a:avLst/>
              </a:prstGeom>
              <a:blipFill>
                <a:blip r:embed="rId9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DE21BB8B-9476-D517-5651-9B6FB72BC50F}"/>
              </a:ext>
            </a:extLst>
          </p:cNvPr>
          <p:cNvSpPr/>
          <p:nvPr/>
        </p:nvSpPr>
        <p:spPr>
          <a:xfrm>
            <a:off x="-6798086" y="319882"/>
            <a:ext cx="1767010" cy="138673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Begin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8E2522-BE11-2350-6C50-D98F8474DAE9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flipV="1">
            <a:off x="4070148" y="1644849"/>
            <a:ext cx="0" cy="4070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8FAEB32-145B-58DF-F602-F549CF3D3FCD}"/>
              </a:ext>
            </a:extLst>
          </p:cNvPr>
          <p:cNvSpPr txBox="1"/>
          <p:nvPr/>
        </p:nvSpPr>
        <p:spPr>
          <a:xfrm>
            <a:off x="4083533" y="1674552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FC339D-CA26-6931-3602-E42F8E1A7A8C}"/>
              </a:ext>
            </a:extLst>
          </p:cNvPr>
          <p:cNvSpPr txBox="1"/>
          <p:nvPr/>
        </p:nvSpPr>
        <p:spPr>
          <a:xfrm>
            <a:off x="2038396" y="2547954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1C182E96-B40B-9825-D08A-BD264631FBBA}"/>
              </a:ext>
            </a:extLst>
          </p:cNvPr>
          <p:cNvSpPr/>
          <p:nvPr/>
        </p:nvSpPr>
        <p:spPr>
          <a:xfrm>
            <a:off x="-3027675" y="2016029"/>
            <a:ext cx="3376406" cy="2171625"/>
          </a:xfrm>
          <a:prstGeom prst="flowChartDecisi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Steady state achieved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E86FFD-4E63-4442-4D73-CBC83972E14A}"/>
              </a:ext>
            </a:extLst>
          </p:cNvPr>
          <p:cNvCxnSpPr>
            <a:cxnSpLocks/>
            <a:stCxn id="34" idx="1"/>
            <a:endCxn id="53" idx="3"/>
          </p:cNvCxnSpPr>
          <p:nvPr/>
        </p:nvCxnSpPr>
        <p:spPr>
          <a:xfrm flipH="1">
            <a:off x="348731" y="3061266"/>
            <a:ext cx="2640202" cy="405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8FBA621-267B-1C08-FFFF-4799BB236CB5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-1339472" y="1013252"/>
            <a:ext cx="16031" cy="100277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F95A007-DFF0-213D-B950-51F45FE0C095}"/>
              </a:ext>
            </a:extLst>
          </p:cNvPr>
          <p:cNvSpPr txBox="1"/>
          <p:nvPr/>
        </p:nvSpPr>
        <p:spPr>
          <a:xfrm>
            <a:off x="-1311432" y="1439863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EC61A45-7C92-99B7-F4E2-5A7D0C84C926}"/>
              </a:ext>
            </a:extLst>
          </p:cNvPr>
          <p:cNvSpPr txBox="1"/>
          <p:nvPr/>
        </p:nvSpPr>
        <p:spPr>
          <a:xfrm>
            <a:off x="-4024690" y="2593268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710FF80-0572-A61A-96FD-0EAA0922B5C1}"/>
              </a:ext>
            </a:extLst>
          </p:cNvPr>
          <p:cNvSpPr/>
          <p:nvPr/>
        </p:nvSpPr>
        <p:spPr>
          <a:xfrm>
            <a:off x="-6842619" y="2388184"/>
            <a:ext cx="1767010" cy="138673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End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0C49729-275F-F229-57B3-40EACE11203C}"/>
              </a:ext>
            </a:extLst>
          </p:cNvPr>
          <p:cNvCxnSpPr>
            <a:cxnSpLocks/>
            <a:stCxn id="53" idx="1"/>
            <a:endCxn id="62" idx="6"/>
          </p:cNvCxnSpPr>
          <p:nvPr/>
        </p:nvCxnSpPr>
        <p:spPr>
          <a:xfrm flipH="1" flipV="1">
            <a:off x="-5075609" y="3081554"/>
            <a:ext cx="2047934" cy="202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DAAEF1F-138A-C383-6845-9C61AB15161B}"/>
              </a:ext>
            </a:extLst>
          </p:cNvPr>
          <p:cNvCxnSpPr>
            <a:cxnSpLocks/>
            <a:stCxn id="35" idx="6"/>
            <a:endCxn id="2" idx="1"/>
          </p:cNvCxnSpPr>
          <p:nvPr/>
        </p:nvCxnSpPr>
        <p:spPr>
          <a:xfrm>
            <a:off x="-5031076" y="1013252"/>
            <a:ext cx="48369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2FB7560-08BE-80AE-69FA-FFAEA6FBFC65}"/>
              </a:ext>
            </a:extLst>
          </p:cNvPr>
          <p:cNvSpPr txBox="1"/>
          <p:nvPr/>
        </p:nvSpPr>
        <p:spPr>
          <a:xfrm>
            <a:off x="721279" y="6958860"/>
            <a:ext cx="2526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One time step</a:t>
            </a:r>
          </a:p>
        </p:txBody>
      </p:sp>
    </p:spTree>
    <p:extLst>
      <p:ext uri="{BB962C8B-B14F-4D97-AF65-F5344CB8AC3E}">
        <p14:creationId xmlns:p14="http://schemas.microsoft.com/office/powerpoint/2010/main" val="298156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32322-544A-50F3-7F79-5360E4466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3E69841-B849-EDB8-75C6-69E6CA429E7E}"/>
              </a:ext>
            </a:extLst>
          </p:cNvPr>
          <p:cNvSpPr/>
          <p:nvPr/>
        </p:nvSpPr>
        <p:spPr>
          <a:xfrm>
            <a:off x="662696" y="-335602"/>
            <a:ext cx="13285316" cy="7778547"/>
          </a:xfrm>
          <a:prstGeom prst="rect">
            <a:avLst/>
          </a:prstGeom>
          <a:solidFill>
            <a:srgbClr val="0173B2">
              <a:alpha val="10196"/>
            </a:srgb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4AF4CD63-4D77-2CBC-35F6-811FC3C84C87}"/>
                  </a:ext>
                </a:extLst>
              </p:cNvPr>
              <p:cNvSpPr/>
              <p:nvPr/>
            </p:nvSpPr>
            <p:spPr>
              <a:xfrm>
                <a:off x="-5385709" y="-21797"/>
                <a:ext cx="3093733" cy="2070098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Initialize classroom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800" dirty="0"/>
                  <a:t> learned students</a:t>
                </a:r>
              </a:p>
            </p:txBody>
          </p:sp>
        </mc:Choice>
        <mc:Fallback xmlns="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4AF4CD63-4D77-2CBC-35F6-811FC3C84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85709" y="-21797"/>
                <a:ext cx="3093733" cy="2070098"/>
              </a:xfrm>
              <a:prstGeom prst="flowChartProcess">
                <a:avLst/>
              </a:prstGeom>
              <a:blipFill>
                <a:blip r:embed="rId2"/>
                <a:stretch>
                  <a:fillRect b="-867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D3A25CB-E9C3-0D5E-831C-8F9A55C91084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-2291976" y="1013252"/>
            <a:ext cx="5131924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701CAFC1-D644-2EA7-F48B-166EBC058C9A}"/>
                  </a:ext>
                </a:extLst>
              </p:cNvPr>
              <p:cNvSpPr/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Choose a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701CAFC1-D644-2EA7-F48B-166EBC058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9E3BCD-664E-453A-7592-F9EBF3EBB04B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300348" y="1013253"/>
            <a:ext cx="56571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E624728D-7831-CD5B-F7FF-F75C9FE033E9}"/>
                  </a:ext>
                </a:extLst>
              </p:cNvPr>
              <p:cNvSpPr/>
              <p:nvPr/>
            </p:nvSpPr>
            <p:spPr>
              <a:xfrm>
                <a:off x="9629861" y="3696045"/>
                <a:ext cx="2924744" cy="2842542"/>
              </a:xfrm>
              <a:prstGeom prst="flowChartDecision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400" dirty="0"/>
                  <a:t> where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PH" sz="2400" dirty="0"/>
                  <a:t> is a random number</a:t>
                </a:r>
              </a:p>
            </p:txBody>
          </p:sp>
        </mc:Choice>
        <mc:Fallback xmlns="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E624728D-7831-CD5B-F7FF-F75C9FE03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861" y="3696045"/>
                <a:ext cx="2924744" cy="2842542"/>
              </a:xfrm>
              <a:prstGeom prst="flowChartDecision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F66ED44B-AF33-4A8E-EAB1-07AA1678F039}"/>
                  </a:ext>
                </a:extLst>
              </p:cNvPr>
              <p:cNvSpPr/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2800" dirty="0"/>
              </a:p>
            </p:txBody>
          </p:sp>
        </mc:Choice>
        <mc:Fallback xmlns="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F66ED44B-AF33-4A8E-EAB1-07AA1678F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DCF605-747F-B1AB-D665-2DD53B559D37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 flipV="1">
            <a:off x="7702238" y="1012732"/>
            <a:ext cx="1072516" cy="52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7DFAA745-12D3-6040-733F-5D3FE42A7C69}"/>
                  </a:ext>
                </a:extLst>
              </p:cNvPr>
              <p:cNvSpPr/>
              <p:nvPr/>
            </p:nvSpPr>
            <p:spPr>
              <a:xfrm>
                <a:off x="5594619" y="3754366"/>
                <a:ext cx="2379067" cy="2679354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8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in the next time step</a:t>
                </a:r>
              </a:p>
            </p:txBody>
          </p:sp>
        </mc:Choice>
        <mc:Fallback xmlns="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7DFAA745-12D3-6040-733F-5D3FE42A7C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619" y="3754366"/>
                <a:ext cx="2379067" cy="2679354"/>
              </a:xfrm>
              <a:prstGeom prst="flowChartProcess">
                <a:avLst/>
              </a:prstGeom>
              <a:blipFill>
                <a:blip r:embed="rId6"/>
                <a:stretch>
                  <a:fillRect l="-1768" t="-3371" r="-5808" b="-7416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7A2C7A99-5B7B-435B-72F0-B00E937DF52C}"/>
                  </a:ext>
                </a:extLst>
              </p:cNvPr>
              <p:cNvSpPr/>
              <p:nvPr/>
            </p:nvSpPr>
            <p:spPr>
              <a:xfrm>
                <a:off x="1232038" y="3754367"/>
                <a:ext cx="2379067" cy="2679352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8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in the next time step</a:t>
                </a:r>
              </a:p>
            </p:txBody>
          </p:sp>
        </mc:Choice>
        <mc:Fallback xmlns="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7A2C7A99-5B7B-435B-72F0-B00E937DF5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038" y="3754367"/>
                <a:ext cx="2379067" cy="2679352"/>
              </a:xfrm>
              <a:prstGeom prst="flowChartProcess">
                <a:avLst/>
              </a:prstGeom>
              <a:blipFill>
                <a:blip r:embed="rId7"/>
                <a:stretch>
                  <a:fillRect l="-1515" t="-3371" r="-6061" b="-7416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361B3AF-534C-B239-2BB2-D818BB446CDD}"/>
              </a:ext>
            </a:extLst>
          </p:cNvPr>
          <p:cNvSpPr txBox="1"/>
          <p:nvPr/>
        </p:nvSpPr>
        <p:spPr>
          <a:xfrm>
            <a:off x="7702238" y="578918"/>
            <a:ext cx="1248094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C4404E-3D28-E133-5B1C-8B94D59E6EF3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784153" y="1870341"/>
            <a:ext cx="0" cy="18840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CAC367-4A3B-2667-CB76-96E949C7FB91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 flipV="1">
            <a:off x="7973686" y="5094043"/>
            <a:ext cx="1656175" cy="2327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18CCF3-87D0-66CE-E125-E3EE070EDAE3}"/>
              </a:ext>
            </a:extLst>
          </p:cNvPr>
          <p:cNvSpPr txBox="1"/>
          <p:nvPr/>
        </p:nvSpPr>
        <p:spPr>
          <a:xfrm>
            <a:off x="6784152" y="2734304"/>
            <a:ext cx="993621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5C024E-FF83-8373-C5FD-BCDA4D8B55A1}"/>
              </a:ext>
            </a:extLst>
          </p:cNvPr>
          <p:cNvSpPr txBox="1"/>
          <p:nvPr/>
        </p:nvSpPr>
        <p:spPr>
          <a:xfrm>
            <a:off x="8514740" y="4658525"/>
            <a:ext cx="993621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48DD2CB-69BF-0C75-2473-FB59B72740FB}"/>
              </a:ext>
            </a:extLst>
          </p:cNvPr>
          <p:cNvCxnSpPr>
            <a:cxnSpLocks/>
            <a:stCxn id="9" idx="2"/>
            <a:endCxn id="13" idx="2"/>
          </p:cNvCxnSpPr>
          <p:nvPr/>
        </p:nvCxnSpPr>
        <p:spPr>
          <a:xfrm rot="5400000" flipH="1">
            <a:off x="6704469" y="2150823"/>
            <a:ext cx="104868" cy="8670661"/>
          </a:xfrm>
          <a:prstGeom prst="bentConnector3">
            <a:avLst>
              <a:gd name="adj1" fmla="val -217988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FAD7CCF-BF16-D11B-1612-731712B1F3D6}"/>
              </a:ext>
            </a:extLst>
          </p:cNvPr>
          <p:cNvCxnSpPr>
            <a:cxnSpLocks/>
            <a:stCxn id="13" idx="3"/>
            <a:endCxn id="34" idx="2"/>
          </p:cNvCxnSpPr>
          <p:nvPr/>
        </p:nvCxnSpPr>
        <p:spPr>
          <a:xfrm flipV="1">
            <a:off x="3611105" y="4043109"/>
            <a:ext cx="455000" cy="1050934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85F728F-D606-2FAD-E545-00C8506F2216}"/>
              </a:ext>
            </a:extLst>
          </p:cNvPr>
          <p:cNvCxnSpPr>
            <a:cxnSpLocks/>
            <a:stCxn id="12" idx="1"/>
            <a:endCxn id="34" idx="2"/>
          </p:cNvCxnSpPr>
          <p:nvPr/>
        </p:nvCxnSpPr>
        <p:spPr>
          <a:xfrm rot="10800000">
            <a:off x="4066105" y="4043109"/>
            <a:ext cx="1528514" cy="1050934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782788-EF1E-554C-6F6A-F3B30C24C1BF}"/>
              </a:ext>
            </a:extLst>
          </p:cNvPr>
          <p:cNvSpPr txBox="1"/>
          <p:nvPr/>
        </p:nvSpPr>
        <p:spPr>
          <a:xfrm>
            <a:off x="9502200" y="6353922"/>
            <a:ext cx="1248094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8E9336F1-F630-931B-96BE-4820E27F640B}"/>
                  </a:ext>
                </a:extLst>
              </p:cNvPr>
              <p:cNvSpPr/>
              <p:nvPr/>
            </p:nvSpPr>
            <p:spPr>
              <a:xfrm>
                <a:off x="2960341" y="1978515"/>
                <a:ext cx="2211528" cy="2064594"/>
              </a:xfrm>
              <a:prstGeom prst="flowChartDecision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Done for all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8E9336F1-F630-931B-96BE-4820E27F64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341" y="1978515"/>
                <a:ext cx="2211528" cy="2064594"/>
              </a:xfrm>
              <a:prstGeom prst="flowChartDecision">
                <a:avLst/>
              </a:prstGeom>
              <a:blipFill>
                <a:blip r:embed="rId8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A6F2134A-6D54-8AF3-6FCC-8639D5F8C9D7}"/>
              </a:ext>
            </a:extLst>
          </p:cNvPr>
          <p:cNvSpPr/>
          <p:nvPr/>
        </p:nvSpPr>
        <p:spPr>
          <a:xfrm>
            <a:off x="-7594886" y="319882"/>
            <a:ext cx="1767010" cy="13867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Begin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AE4BA6-C317-5968-21F7-419586D08CD7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flipV="1">
            <a:off x="4066105" y="1644849"/>
            <a:ext cx="4043" cy="333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E3BEDEE-A4DB-EC6B-9840-5515D4AA507F}"/>
              </a:ext>
            </a:extLst>
          </p:cNvPr>
          <p:cNvSpPr txBox="1"/>
          <p:nvPr/>
        </p:nvSpPr>
        <p:spPr>
          <a:xfrm>
            <a:off x="4076919" y="1608731"/>
            <a:ext cx="1248094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8542CC-5EE4-02F8-548C-1CB8EDF92766}"/>
              </a:ext>
            </a:extLst>
          </p:cNvPr>
          <p:cNvSpPr txBox="1"/>
          <p:nvPr/>
        </p:nvSpPr>
        <p:spPr>
          <a:xfrm>
            <a:off x="1317246" y="2580413"/>
            <a:ext cx="993621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7EB3DDE5-8D21-600D-7112-2F71F7064AFA}"/>
              </a:ext>
            </a:extLst>
          </p:cNvPr>
          <p:cNvSpPr/>
          <p:nvPr/>
        </p:nvSpPr>
        <p:spPr>
          <a:xfrm>
            <a:off x="-2732913" y="1929838"/>
            <a:ext cx="3199379" cy="2161948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Steady state achieved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F4900F8-997C-B56E-4163-4C0576BB5792}"/>
              </a:ext>
            </a:extLst>
          </p:cNvPr>
          <p:cNvCxnSpPr>
            <a:cxnSpLocks/>
            <a:stCxn id="34" idx="1"/>
            <a:endCxn id="53" idx="3"/>
          </p:cNvCxnSpPr>
          <p:nvPr/>
        </p:nvCxnSpPr>
        <p:spPr>
          <a:xfrm flipH="1">
            <a:off x="466466" y="3010812"/>
            <a:ext cx="2493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34A9CB5-8A1A-CE89-FE73-D986019F7E84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-1133223" y="1012731"/>
            <a:ext cx="0" cy="91710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F5C4E2C-043C-D73A-6DE3-75660177559E}"/>
              </a:ext>
            </a:extLst>
          </p:cNvPr>
          <p:cNvSpPr txBox="1"/>
          <p:nvPr/>
        </p:nvSpPr>
        <p:spPr>
          <a:xfrm>
            <a:off x="-1126452" y="1337289"/>
            <a:ext cx="1248094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FDC2B01-1D29-14CF-3E20-8A8788B92529}"/>
              </a:ext>
            </a:extLst>
          </p:cNvPr>
          <p:cNvSpPr txBox="1"/>
          <p:nvPr/>
        </p:nvSpPr>
        <p:spPr>
          <a:xfrm>
            <a:off x="-3845046" y="2498758"/>
            <a:ext cx="993621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252422C-7E3E-62C5-A506-B7F3662B2B7B}"/>
              </a:ext>
            </a:extLst>
          </p:cNvPr>
          <p:cNvSpPr/>
          <p:nvPr/>
        </p:nvSpPr>
        <p:spPr>
          <a:xfrm>
            <a:off x="-6024104" y="2317443"/>
            <a:ext cx="1767010" cy="13867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End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9611411-6B97-DC6D-9975-2A83385EBB42}"/>
              </a:ext>
            </a:extLst>
          </p:cNvPr>
          <p:cNvCxnSpPr>
            <a:cxnSpLocks/>
            <a:stCxn id="53" idx="1"/>
            <a:endCxn id="62" idx="6"/>
          </p:cNvCxnSpPr>
          <p:nvPr/>
        </p:nvCxnSpPr>
        <p:spPr>
          <a:xfrm flipH="1">
            <a:off x="-4257094" y="3010812"/>
            <a:ext cx="152418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0942DD6-DD74-03F0-5AB9-A12B978CEE97}"/>
              </a:ext>
            </a:extLst>
          </p:cNvPr>
          <p:cNvCxnSpPr>
            <a:cxnSpLocks/>
            <a:stCxn id="35" idx="6"/>
            <a:endCxn id="2" idx="1"/>
          </p:cNvCxnSpPr>
          <p:nvPr/>
        </p:nvCxnSpPr>
        <p:spPr>
          <a:xfrm>
            <a:off x="-5827876" y="1013252"/>
            <a:ext cx="44216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DDDFBD0-04CC-D494-B240-79EF07F4935E}"/>
              </a:ext>
            </a:extLst>
          </p:cNvPr>
          <p:cNvSpPr txBox="1"/>
          <p:nvPr/>
        </p:nvSpPr>
        <p:spPr>
          <a:xfrm>
            <a:off x="662696" y="6877281"/>
            <a:ext cx="2379067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One time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Flowchart: Process 27">
                <a:extLst>
                  <a:ext uri="{FF2B5EF4-FFF2-40B4-BE49-F238E27FC236}">
                    <a16:creationId xmlns:a16="http://schemas.microsoft.com/office/drawing/2014/main" id="{A25DA695-A5DB-0DEC-E55F-AAD4B7D5ED84}"/>
                  </a:ext>
                </a:extLst>
              </p:cNvPr>
              <p:cNvSpPr/>
              <p:nvPr/>
            </p:nvSpPr>
            <p:spPr>
              <a:xfrm>
                <a:off x="8774754" y="381135"/>
                <a:ext cx="4619134" cy="1263193"/>
              </a:xfrm>
              <a:prstGeom prst="flowChartProcess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Set neighborhood as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PH" sz="2000" i="1" dirty="0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 ∀</m:t>
                      </m:r>
                      <m:d>
                        <m:dPr>
                          <m:ctrlP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∈{−1,0,1}} </m:t>
                      </m:r>
                    </m:oMath>
                  </m:oMathPara>
                </a14:m>
                <a:endParaRPr lang="en-PH" sz="2000" dirty="0"/>
              </a:p>
            </p:txBody>
          </p:sp>
        </mc:Choice>
        <mc:Fallback xmlns="">
          <p:sp>
            <p:nvSpPr>
              <p:cNvPr id="28" name="Flowchart: Process 27">
                <a:extLst>
                  <a:ext uri="{FF2B5EF4-FFF2-40B4-BE49-F238E27FC236}">
                    <a16:creationId xmlns:a16="http://schemas.microsoft.com/office/drawing/2014/main" id="{A25DA695-A5DB-0DEC-E55F-AAD4B7D5E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754" y="381135"/>
                <a:ext cx="4619134" cy="1263193"/>
              </a:xfrm>
              <a:prstGeom prst="flowChartProcess">
                <a:avLst/>
              </a:prstGeom>
              <a:blipFill>
                <a:blip r:embed="rId9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Flowchart: Process 28">
                <a:extLst>
                  <a:ext uri="{FF2B5EF4-FFF2-40B4-BE49-F238E27FC236}">
                    <a16:creationId xmlns:a16="http://schemas.microsoft.com/office/drawing/2014/main" id="{BB59EBF3-871A-0A95-2879-EDB7A6FC4DBE}"/>
                  </a:ext>
                </a:extLst>
              </p:cNvPr>
              <p:cNvSpPr/>
              <p:nvPr/>
            </p:nvSpPr>
            <p:spPr>
              <a:xfrm>
                <a:off x="8534370" y="2078929"/>
                <a:ext cx="5099902" cy="1263193"/>
              </a:xfrm>
              <a:prstGeom prst="flowChartProcess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Obtain probability to learn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20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PH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[1−(</m:t>
                          </m:r>
                          <m:sSub>
                            <m:sSubPr>
                              <m:ctrlP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9" name="Flowchart: Process 28">
                <a:extLst>
                  <a:ext uri="{FF2B5EF4-FFF2-40B4-BE49-F238E27FC236}">
                    <a16:creationId xmlns:a16="http://schemas.microsoft.com/office/drawing/2014/main" id="{BB59EBF3-871A-0A95-2879-EDB7A6FC4D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370" y="2078929"/>
                <a:ext cx="5099902" cy="1263193"/>
              </a:xfrm>
              <a:prstGeom prst="flowChartProcess">
                <a:avLst/>
              </a:prstGeom>
              <a:blipFill>
                <a:blip r:embed="rId10"/>
                <a:stretch>
                  <a:fillRect t="-4695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619733-DE9F-4C85-23B8-49D35D7C63FD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11084321" y="1644328"/>
            <a:ext cx="0" cy="43460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3516D99-99AC-73B4-D8DB-609B4CA00959}"/>
              </a:ext>
            </a:extLst>
          </p:cNvPr>
          <p:cNvCxnSpPr>
            <a:cxnSpLocks/>
            <a:stCxn id="29" idx="2"/>
            <a:endCxn id="9" idx="0"/>
          </p:cNvCxnSpPr>
          <p:nvPr/>
        </p:nvCxnSpPr>
        <p:spPr>
          <a:xfrm>
            <a:off x="11084321" y="3342122"/>
            <a:ext cx="7912" cy="35392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56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E1BEDB-ABB7-93BA-BF07-96AC0A2F7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29" y="0"/>
            <a:ext cx="970014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75358F-434C-A7AB-A82F-938B5FF6CAF8}"/>
              </a:ext>
            </a:extLst>
          </p:cNvPr>
          <p:cNvSpPr txBox="1"/>
          <p:nvPr/>
        </p:nvSpPr>
        <p:spPr>
          <a:xfrm>
            <a:off x="2823339" y="3368655"/>
            <a:ext cx="16087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rgbClr val="479AC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Traditional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A532B5-628F-C998-D5EF-E29E0A2839C2}"/>
              </a:ext>
            </a:extLst>
          </p:cNvPr>
          <p:cNvSpPr txBox="1"/>
          <p:nvPr/>
        </p:nvSpPr>
        <p:spPr>
          <a:xfrm>
            <a:off x="6779219" y="1799015"/>
            <a:ext cx="1208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rgbClr val="E5A83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Inner Corner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741A2-1752-968F-1A88-0A944C3CC834}"/>
              </a:ext>
            </a:extLst>
          </p:cNvPr>
          <p:cNvSpPr txBox="1"/>
          <p:nvPr/>
        </p:nvSpPr>
        <p:spPr>
          <a:xfrm>
            <a:off x="7685775" y="4855756"/>
            <a:ext cx="1208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rgbClr val="3BB49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Outer Corner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077492-1A05-3BFC-E234-E54B21677F74}"/>
              </a:ext>
            </a:extLst>
          </p:cNvPr>
          <p:cNvSpPr txBox="1"/>
          <p:nvPr/>
        </p:nvSpPr>
        <p:spPr>
          <a:xfrm>
            <a:off x="8956279" y="3064782"/>
            <a:ext cx="1208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rgbClr val="DF833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AB3222-9999-B157-8454-FB50BE36C125}"/>
              </a:ext>
            </a:extLst>
          </p:cNvPr>
          <p:cNvSpPr txBox="1"/>
          <p:nvPr/>
        </p:nvSpPr>
        <p:spPr>
          <a:xfrm>
            <a:off x="9504761" y="1224943"/>
            <a:ext cx="1320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rgbClr val="D797CC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65592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7470</TotalTime>
  <Words>668</Words>
  <Application>Microsoft Office PowerPoint</Application>
  <PresentationFormat>Widescreen</PresentationFormat>
  <Paragraphs>157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Ioakim Sy</dc:creator>
  <cp:lastModifiedBy>Ioakim Sy</cp:lastModifiedBy>
  <cp:revision>17</cp:revision>
  <dcterms:created xsi:type="dcterms:W3CDTF">2024-05-14T05:57:58Z</dcterms:created>
  <dcterms:modified xsi:type="dcterms:W3CDTF">2025-04-23T07:32:52Z</dcterms:modified>
</cp:coreProperties>
</file>