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A44D"/>
    <a:srgbClr val="E36F47"/>
    <a:srgbClr val="009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79" d="100"/>
          <a:sy n="79" d="100"/>
        </p:scale>
        <p:origin x="137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6957-92B9-2836-5F44-985AA6679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2D996-EA16-ACB6-3AA3-CA57208DD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49B88-A894-0D55-6D8C-7CF6AC78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05/14/2024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5214B-1328-6B72-4D58-5181C8FE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BF6D-BC14-C9F4-1259-2D7F3AB8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571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2489-B502-B7EB-AEB9-9180C22A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28290-D2B2-F576-08C6-599054F29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52B69-5E4B-9B2E-A79B-31A0D4BE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05/14/2024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2AB0A-2F56-82DB-2C61-7C4CD818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4CB72-FD23-F398-C881-1B8D5A6A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593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5DA41-2C42-E829-2B85-2603C1A5D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82C08-5E03-688A-8AD4-5701A209C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1DCDB-A419-02C9-DEBA-075E4FC9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05/14/2024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E1B1F-A225-6610-0DCC-8A3EA6E6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FD3E-CA26-BF61-BAF8-6B83FA65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904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93B5-EE8E-2350-CAA2-856BB88B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748E4-5D28-78A6-1A42-6E9BB5EFC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06983-92E1-0BA9-CA63-AE163628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05/14/2024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85433-E801-DEE3-3171-ACECF009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06F87-019A-2EA2-1A2C-0D59750B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625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CC40-2072-166D-93F0-DFBF9849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C42B-A161-3FEB-540F-D91F0CEA9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1CBD6-7233-9BF2-D6D5-F1DB1317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05/14/2024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A003C-1E1C-20D5-A31B-678C7E9C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6A0CF-0D3E-A366-6B97-9298DB91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995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561D-95B7-FD97-565B-8DBCAC86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6623E-C1BA-2069-346C-FEC7568E3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89D96-9A6E-477E-34C2-3F553B300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40CE8-D54B-DDF9-9F85-57FCCEAC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05/14/2024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58C75-98EB-9EAF-5A3B-FB8B75CF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301BD-CB26-AB13-1A8F-C6799D71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038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87B9-09F1-9EAD-1B5A-E527FA89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D534-39DF-A433-326C-22DD0453E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DDEA4-EF5A-E2F7-4A98-59B7DB26C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E89D0-9E18-A6E1-7D50-A489B6BAA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104EA-FCE6-BFD9-71AE-F11289B6D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2678A-FA84-AC40-BD4F-EADA975D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05/14/2024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93989-D476-B4E6-9537-56B24A93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A704F-7A9D-C42E-3121-D036ABB4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290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EDA6-6260-38A2-1858-DF5D604D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FA1DE-E759-F5C7-0129-B91D05D0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05/14/2024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352BD-627A-A287-4B94-F6788C12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2BD35-F755-F42F-89E0-B60EC5E1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189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9C948-010E-9B2E-D56F-302FEF02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05/14/2024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851FC-BE99-669A-74F4-A64ADBB7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084DF-1ED3-24E9-C31F-B922AF2F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805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9E42-FD01-CED1-00B6-E1BC378C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39E38-413A-4387-1879-3ADA317F1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F04BD-F360-C35E-F0ED-4198FF2AA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AC2A5-379D-7BD7-D075-30B204B9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05/14/2024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FE7B9-6E1A-42F2-E9AC-C7E09D60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9A16C-0B63-9D40-2ED0-F08555E8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459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3031-F810-E892-7FB7-A4E8A45C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BF91E-3F1C-90EA-D1BE-9416CE251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2BE71-3A9D-C392-832B-2CC40256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13102-C8FC-F64F-87CE-2D91A41A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05/14/2024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992C8-EA5B-13A3-3696-49333A4E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3D1C4-953E-74ED-D4AE-C88F8869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379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677DEE-4E95-9088-B71E-576EBF99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2ED19-49E8-B956-FC37-6C908A971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A3202-8035-602C-D558-12B360704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E9F5A1-C99C-41F9-B991-61D99245B2FF}" type="datetimeFigureOut">
              <a:rPr lang="en-PH" smtClean="0"/>
              <a:t>05/14/2024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CF207-0124-036F-1A02-1A484BE83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051C3-00A5-EEC2-DABA-4E1F80E49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646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5D98354-572F-FA04-CDD8-7616604BBC6E}"/>
              </a:ext>
            </a:extLst>
          </p:cNvPr>
          <p:cNvGrpSpPr/>
          <p:nvPr/>
        </p:nvGrpSpPr>
        <p:grpSpPr>
          <a:xfrm>
            <a:off x="516218" y="792956"/>
            <a:ext cx="11266297" cy="5272088"/>
            <a:chOff x="342901" y="792956"/>
            <a:chExt cx="11266297" cy="5272088"/>
          </a:xfrm>
        </p:grpSpPr>
        <p:pic>
          <p:nvPicPr>
            <p:cNvPr id="5" name="Picture 4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D64AE3DB-ECEF-4724-9A37-044DD8713F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31916"/>
            <a:stretch/>
          </p:blipFill>
          <p:spPr>
            <a:xfrm>
              <a:off x="342901" y="792956"/>
              <a:ext cx="5384077" cy="527208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2419A7-F072-6FD0-2023-32ECCC114395}"/>
                </a:ext>
              </a:extLst>
            </p:cNvPr>
            <p:cNvSpPr txBox="1"/>
            <p:nvPr/>
          </p:nvSpPr>
          <p:spPr>
            <a:xfrm>
              <a:off x="1459744" y="1533857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009BFA"/>
                  </a:solidFill>
                </a:rPr>
                <a:t>T(0.1)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AECC0E-6A56-7F32-884C-DF2E554842BB}"/>
                </a:ext>
              </a:extLst>
            </p:cNvPr>
            <p:cNvSpPr txBox="1"/>
            <p:nvPr/>
          </p:nvSpPr>
          <p:spPr>
            <a:xfrm>
              <a:off x="1617872" y="2558681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009BFA"/>
                  </a:solidFill>
                </a:rPr>
                <a:t>I(0.1)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88C5E7-D025-335B-0A96-89E083735A1A}"/>
                </a:ext>
              </a:extLst>
            </p:cNvPr>
            <p:cNvSpPr txBox="1"/>
            <p:nvPr/>
          </p:nvSpPr>
          <p:spPr>
            <a:xfrm>
              <a:off x="3223931" y="2770703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E36F47"/>
                  </a:solidFill>
                </a:rPr>
                <a:t>I(0.5)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F31A4E-5EA4-1E11-54C5-ED7D5C8A3B83}"/>
                </a:ext>
              </a:extLst>
            </p:cNvPr>
            <p:cNvSpPr txBox="1"/>
            <p:nvPr/>
          </p:nvSpPr>
          <p:spPr>
            <a:xfrm>
              <a:off x="4992481" y="3813423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E36F47"/>
                  </a:solidFill>
                </a:rPr>
                <a:t>T(0.5)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B87AC2-B06F-F2FA-C3BE-622CDFB154CA}"/>
                </a:ext>
              </a:extLst>
            </p:cNvPr>
            <p:cNvSpPr txBox="1"/>
            <p:nvPr/>
          </p:nvSpPr>
          <p:spPr>
            <a:xfrm>
              <a:off x="4935486" y="2997598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3EA44D"/>
                  </a:solidFill>
                </a:rPr>
                <a:t>I(0.9)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ABDCFA-730A-1245-48BF-00B4A0A44C99}"/>
                </a:ext>
              </a:extLst>
            </p:cNvPr>
            <p:cNvSpPr txBox="1"/>
            <p:nvPr/>
          </p:nvSpPr>
          <p:spPr>
            <a:xfrm>
              <a:off x="4783830" y="4692400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3EA44D"/>
                  </a:solidFill>
                </a:rPr>
                <a:t>T(0.9)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BB9629B-B83D-2956-C950-CEAC485101D8}"/>
                </a:ext>
              </a:extLst>
            </p:cNvPr>
            <p:cNvGrpSpPr/>
            <p:nvPr/>
          </p:nvGrpSpPr>
          <p:grpSpPr>
            <a:xfrm>
              <a:off x="6015663" y="1760139"/>
              <a:ext cx="5593535" cy="3115925"/>
              <a:chOff x="6302534" y="1463184"/>
              <a:chExt cx="5593535" cy="311592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74CDF45-674D-212B-F05B-B77DC96D3A3E}"/>
                  </a:ext>
                </a:extLst>
              </p:cNvPr>
              <p:cNvGrpSpPr/>
              <p:nvPr/>
            </p:nvGrpSpPr>
            <p:grpSpPr>
              <a:xfrm>
                <a:off x="6405261" y="1463184"/>
                <a:ext cx="1758883" cy="1323439"/>
                <a:chOff x="6136416" y="1452402"/>
                <a:chExt cx="1758883" cy="132343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PH" sz="1200" dirty="0"/>
                        <a:t>             </a:t>
                      </a:r>
                      <a:r>
                        <a:rPr lang="en-PH" sz="1600" dirty="0"/>
                        <a:t>Inner corner</a:t>
                      </a:r>
                    </a:p>
                    <a:p>
                      <a:r>
                        <a:rPr lang="en-PH" sz="1600" dirty="0"/>
                        <a:t>          Traditional</a:t>
                      </a:r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=0.1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=0.5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=0.9</m:t>
                          </m:r>
                        </m:oMath>
                      </a14:m>
                      <a:endParaRPr lang="en-PH" sz="1200" dirty="0"/>
                    </a:p>
                  </p:txBody>
                </p:sp>
              </mc:Choice>
              <mc:Fallback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91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80E1F7A-B4D5-A0E9-293A-89CD5CF5AB81}"/>
                    </a:ext>
                  </a:extLst>
                </p:cNvPr>
                <p:cNvSpPr/>
                <p:nvPr/>
              </p:nvSpPr>
              <p:spPr>
                <a:xfrm>
                  <a:off x="6323889" y="1554727"/>
                  <a:ext cx="144000" cy="144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7A05CB2-74E2-345E-1A15-65F87E94B3C2}"/>
                    </a:ext>
                  </a:extLst>
                </p:cNvPr>
                <p:cNvSpPr/>
                <p:nvPr/>
              </p:nvSpPr>
              <p:spPr>
                <a:xfrm>
                  <a:off x="6323889" y="1784867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651E955-3E25-E09B-C68B-4400ED51527E}"/>
                    </a:ext>
                  </a:extLst>
                </p:cNvPr>
                <p:cNvSpPr/>
                <p:nvPr/>
              </p:nvSpPr>
              <p:spPr>
                <a:xfrm>
                  <a:off x="6290662" y="2040825"/>
                  <a:ext cx="221404" cy="113036"/>
                </a:xfrm>
                <a:prstGeom prst="rect">
                  <a:avLst/>
                </a:prstGeom>
                <a:solidFill>
                  <a:srgbClr val="009BF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826E0-8EC4-B6EF-862A-18989A26D343}"/>
                    </a:ext>
                  </a:extLst>
                </p:cNvPr>
                <p:cNvSpPr/>
                <p:nvPr/>
              </p:nvSpPr>
              <p:spPr>
                <a:xfrm>
                  <a:off x="6290662" y="2286764"/>
                  <a:ext cx="221404" cy="113036"/>
                </a:xfrm>
                <a:prstGeom prst="rect">
                  <a:avLst/>
                </a:prstGeom>
                <a:solidFill>
                  <a:srgbClr val="E36F4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4CB1192-8796-8802-A21E-B8CE9A92B390}"/>
                    </a:ext>
                  </a:extLst>
                </p:cNvPr>
                <p:cNvSpPr/>
                <p:nvPr/>
              </p:nvSpPr>
              <p:spPr>
                <a:xfrm>
                  <a:off x="6290662" y="2532704"/>
                  <a:ext cx="221404" cy="113036"/>
                </a:xfrm>
                <a:prstGeom prst="rect">
                  <a:avLst/>
                </a:prstGeom>
                <a:solidFill>
                  <a:srgbClr val="3EA44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pic>
            <p:nvPicPr>
              <p:cNvPr id="3" name="Picture 2" descr="A table with numbers and a number in it&#10;&#10;Description automatically generated">
                <a:extLst>
                  <a:ext uri="{FF2B5EF4-FFF2-40B4-BE49-F238E27FC236}">
                    <a16:creationId xmlns:a16="http://schemas.microsoft.com/office/drawing/2014/main" id="{32CDC28B-3560-3B91-6906-5CF65CF4BE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2534" y="2862623"/>
                <a:ext cx="5593535" cy="17164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7184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2023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41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Ioakim Sy</dc:creator>
  <cp:lastModifiedBy>Ioakim Sy</cp:lastModifiedBy>
  <cp:revision>3</cp:revision>
  <dcterms:created xsi:type="dcterms:W3CDTF">2024-05-14T05:57:58Z</dcterms:created>
  <dcterms:modified xsi:type="dcterms:W3CDTF">2024-05-14T08:29:01Z</dcterms:modified>
</cp:coreProperties>
</file>