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3" r:id="rId8"/>
    <p:sldId id="262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E8F05"/>
    <a:srgbClr val="0173B2"/>
    <a:srgbClr val="D797CC"/>
    <a:srgbClr val="DF833A"/>
    <a:srgbClr val="3BB493"/>
    <a:srgbClr val="E5A83D"/>
    <a:srgbClr val="479AC8"/>
    <a:srgbClr val="3EA44D"/>
    <a:srgbClr val="E36F47"/>
    <a:srgbClr val="009B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799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AE6957-92B9-2836-5F44-985AA66791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A2D996-EA16-ACB6-3AA3-CA57208DDE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649B88-A894-0D55-6D8C-7CF6AC787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04/06/2025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C5214B-1328-6B72-4D58-5181C8FE98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2BF6D-BC14-C9F4-1259-2D7F3AB84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6057130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22489-B502-B7EB-AEB9-9180C22AD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928290-D2B2-F576-08C6-599054F29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052B69-5E4B-9B2E-A79B-31A0D4BEA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04/06/2025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2AB0A-2F56-82DB-2C61-7C4CD8183C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04CB72-FD23-F398-C881-1B8D5A6AA8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895936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85DA41-2C42-E829-2B85-2603C1A5D1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882C08-5E03-688A-8AD4-5701A209C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11DCDB-A419-02C9-DEBA-075E4FC9A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04/06/2025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EE1B1F-A225-6610-0DCC-8A3EA6E69B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5BFD3E-CA26-BF61-BAF8-6B83FA656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590408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2793B5-EE8E-2350-CAA2-856BB88BD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748E4-5D28-78A6-1A42-6E9BB5EFC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006983-92E1-0BA9-CA63-AE1636285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04/06/2025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85433-E801-DEE3-3171-ACECF009F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E06F87-019A-2EA2-1A2C-0D59750BC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85625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1CC40-2072-166D-93F0-DFBF9849C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4AC42B-A161-3FEB-540F-D91F0CEA9F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31CBD6-7233-9BF2-D6D5-F1DB1317F6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04/06/2025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0A003C-1E1C-20D5-A31B-678C7E9CDE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76A0CF-0D3E-A366-6B97-9298DB9166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999581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9561D-95B7-FD97-565B-8DBCAC86BA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56623E-C1BA-2069-346C-FEC7568E39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089D96-9A6E-477E-34C2-3F553B300D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C40CE8-D54B-DDF9-9F85-57FCCEAC54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04/06/2025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58C75-98EB-9EAF-5A3B-FB8B75CF0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6301BD-CB26-AB13-1A8F-C6799D717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803860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687B9-09F1-9EAD-1B5A-E527FA89D0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0D534-39DF-A433-326C-22DD0453E8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BDDEA4-EF5A-E2F7-4A98-59B7DB26C2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AE89D0-9E18-A6E1-7D50-A489B6BAA72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B104EA-FCE6-BFD9-71AE-F11289B6D3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52678A-FA84-AC40-BD4F-EADA975D5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04/06/2025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593989-D476-B4E6-9537-56B24A938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1A704F-7A9D-C42E-3121-D036ABB41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329077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DEDA6-6260-38A2-1858-DF5D604D5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3FA1DE-E759-F5C7-0129-B91D05D0D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04/06/2025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11352BD-627A-A287-4B94-F6788C123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42BD35-F755-F42F-89E0-B60EC5E1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0418995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E49C948-010E-9B2E-D56F-302FEF020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04/06/2025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6851FC-BE99-669A-74F4-A64ADBB7F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6084DF-1ED3-24E9-C31F-B922AF2F4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418058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B59E42-FD01-CED1-00B6-E1BC378CD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339E38-413A-4387-1879-3ADA317F18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EDF04BD-F360-C35E-F0ED-4198FF2AAA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DAC2A5-379D-7BD7-D075-30B204B9B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04/06/2025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FE7B9-6E1A-42F2-E9AC-C7E09D603B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E9A16C-0B63-9D40-2ED0-F08555E8D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614590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63031-F810-E892-7FB7-A4E8A45C2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11BF91E-3F1C-90EA-D1BE-9416CE2515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72BE71-3A9D-C392-832B-2CC4025665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C13102-C8FC-F64F-87CE-2D91A41AE4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E9F5A1-C99C-41F9-B991-61D99245B2FF}" type="datetimeFigureOut">
              <a:rPr lang="en-PH" smtClean="0"/>
              <a:t>04/06/2025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E992C8-EA5B-13A3-3696-49333A4EC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F3D1C4-953E-74ED-D4AE-C88F88690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303791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677DEE-4E95-9088-B71E-576EBF9924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82ED19-49E8-B956-FC37-6C908A971D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FA3202-8035-602C-D558-12B360704D0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E9F5A1-C99C-41F9-B991-61D99245B2FF}" type="datetimeFigureOut">
              <a:rPr lang="en-PH" smtClean="0"/>
              <a:t>04/06/2025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6CF207-0124-036F-1A02-1A484BE83C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B051C3-00A5-EEC2-DABA-4E1F80E49E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4BD1DC-C0DE-403E-A4A0-4CF21345B969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8864690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1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1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50.png"/><Relationship Id="rId7" Type="http://schemas.openxmlformats.org/officeDocument/2006/relationships/image" Target="../media/image90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5" Type="http://schemas.openxmlformats.org/officeDocument/2006/relationships/image" Target="../media/image70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0.png"/><Relationship Id="rId7" Type="http://schemas.openxmlformats.org/officeDocument/2006/relationships/image" Target="../media/image250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0.png"/><Relationship Id="rId5" Type="http://schemas.openxmlformats.org/officeDocument/2006/relationships/image" Target="../media/image230.png"/><Relationship Id="rId10" Type="http://schemas.openxmlformats.org/officeDocument/2006/relationships/image" Target="../media/image28.png"/><Relationship Id="rId4" Type="http://schemas.openxmlformats.org/officeDocument/2006/relationships/image" Target="../media/image220.png"/><Relationship Id="rId9" Type="http://schemas.openxmlformats.org/officeDocument/2006/relationships/image" Target="../media/image27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65D98354-572F-FA04-CDD8-7616604BBC6E}"/>
              </a:ext>
            </a:extLst>
          </p:cNvPr>
          <p:cNvGrpSpPr/>
          <p:nvPr/>
        </p:nvGrpSpPr>
        <p:grpSpPr>
          <a:xfrm>
            <a:off x="516218" y="792956"/>
            <a:ext cx="11266297" cy="5272088"/>
            <a:chOff x="342901" y="792956"/>
            <a:chExt cx="11266297" cy="5272088"/>
          </a:xfrm>
        </p:grpSpPr>
        <p:pic>
          <p:nvPicPr>
            <p:cNvPr id="5" name="Picture 4" descr="A graph of different colored lines&#10;&#10;Description automatically generated">
              <a:extLst>
                <a:ext uri="{FF2B5EF4-FFF2-40B4-BE49-F238E27FC236}">
                  <a16:creationId xmlns:a16="http://schemas.microsoft.com/office/drawing/2014/main" id="{D64AE3DB-ECEF-4724-9A37-044DD8713FE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31916"/>
            <a:stretch/>
          </p:blipFill>
          <p:spPr>
            <a:xfrm>
              <a:off x="342901" y="792956"/>
              <a:ext cx="5384077" cy="5272088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72419A7-F072-6FD0-2023-32ECCC114395}"/>
                </a:ext>
              </a:extLst>
            </p:cNvPr>
            <p:cNvSpPr txBox="1"/>
            <p:nvPr/>
          </p:nvSpPr>
          <p:spPr>
            <a:xfrm>
              <a:off x="1459744" y="1533857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009BFA"/>
                  </a:solidFill>
                </a:rPr>
                <a:t>T(0.1)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AAECC0E-6A56-7F32-884C-DF2E554842BB}"/>
                </a:ext>
              </a:extLst>
            </p:cNvPr>
            <p:cNvSpPr txBox="1"/>
            <p:nvPr/>
          </p:nvSpPr>
          <p:spPr>
            <a:xfrm>
              <a:off x="1617872" y="2558681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009BFA"/>
                  </a:solidFill>
                </a:rPr>
                <a:t>I(0.1)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D88C5E7-D025-335B-0A96-89E083735A1A}"/>
                </a:ext>
              </a:extLst>
            </p:cNvPr>
            <p:cNvSpPr txBox="1"/>
            <p:nvPr/>
          </p:nvSpPr>
          <p:spPr>
            <a:xfrm>
              <a:off x="3223931" y="2770703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E36F47"/>
                  </a:solidFill>
                </a:rPr>
                <a:t>I(0.5)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2F31A4E-5EA4-1E11-54C5-ED7D5C8A3B83}"/>
                </a:ext>
              </a:extLst>
            </p:cNvPr>
            <p:cNvSpPr txBox="1"/>
            <p:nvPr/>
          </p:nvSpPr>
          <p:spPr>
            <a:xfrm>
              <a:off x="4992481" y="3813423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E36F47"/>
                  </a:solidFill>
                </a:rPr>
                <a:t>T(0.5)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B87AC2-B06F-F2FA-C3BE-622CDFB154CA}"/>
                </a:ext>
              </a:extLst>
            </p:cNvPr>
            <p:cNvSpPr txBox="1"/>
            <p:nvPr/>
          </p:nvSpPr>
          <p:spPr>
            <a:xfrm>
              <a:off x="4935486" y="2997598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3EA44D"/>
                  </a:solidFill>
                </a:rPr>
                <a:t>I(0.9)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57ABDCFA-730A-1245-48BF-00B4A0A44C99}"/>
                </a:ext>
              </a:extLst>
            </p:cNvPr>
            <p:cNvSpPr txBox="1"/>
            <p:nvPr/>
          </p:nvSpPr>
          <p:spPr>
            <a:xfrm>
              <a:off x="4783830" y="4692400"/>
              <a:ext cx="896987" cy="2839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dirty="0">
                  <a:solidFill>
                    <a:srgbClr val="3EA44D"/>
                  </a:solidFill>
                </a:rPr>
                <a:t>T(0.9)</a:t>
              </a:r>
            </a:p>
          </p:txBody>
        </p:sp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CBB9629B-B83D-2956-C950-CEAC485101D8}"/>
                </a:ext>
              </a:extLst>
            </p:cNvPr>
            <p:cNvGrpSpPr/>
            <p:nvPr/>
          </p:nvGrpSpPr>
          <p:grpSpPr>
            <a:xfrm>
              <a:off x="6015663" y="1760139"/>
              <a:ext cx="5593535" cy="3115925"/>
              <a:chOff x="6302534" y="1463184"/>
              <a:chExt cx="5593535" cy="3115925"/>
            </a:xfrm>
          </p:grpSpPr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574CDF45-674D-212B-F05B-B77DC96D3A3E}"/>
                  </a:ext>
                </a:extLst>
              </p:cNvPr>
              <p:cNvGrpSpPr/>
              <p:nvPr/>
            </p:nvGrpSpPr>
            <p:grpSpPr>
              <a:xfrm>
                <a:off x="6405261" y="1463184"/>
                <a:ext cx="1758883" cy="1323439"/>
                <a:chOff x="6136416" y="1452402"/>
                <a:chExt cx="1758883" cy="132343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66A5F072-9C27-FB09-31DC-093F1FC3C4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36416" y="1452402"/>
                      <a:ext cx="1758883" cy="13234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PH" sz="1200" dirty="0"/>
                        <a:t>             </a:t>
                      </a:r>
                      <a:r>
                        <a:rPr lang="en-PH" sz="1600" dirty="0"/>
                        <a:t>Inner corner</a:t>
                      </a:r>
                    </a:p>
                    <a:p>
                      <a:r>
                        <a:rPr lang="en-PH" sz="1600" dirty="0"/>
                        <a:t>          Traditional</a:t>
                      </a:r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=0.1</m:t>
                          </m:r>
                        </m:oMath>
                      </a14:m>
                      <a:endParaRPr lang="en-PH" sz="1600" dirty="0"/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=0.5</m:t>
                          </m:r>
                        </m:oMath>
                      </a14:m>
                      <a:endParaRPr lang="en-PH" sz="1600" dirty="0"/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=0.9</m:t>
                          </m:r>
                        </m:oMath>
                      </a14:m>
                      <a:endParaRPr lang="en-PH" sz="1200" dirty="0"/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66A5F072-9C27-FB09-31DC-093F1FC3C4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36416" y="1452402"/>
                      <a:ext cx="1758883" cy="132343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913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P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80E1F7A-B4D5-A0E9-293A-89CD5CF5AB81}"/>
                    </a:ext>
                  </a:extLst>
                </p:cNvPr>
                <p:cNvSpPr/>
                <p:nvPr/>
              </p:nvSpPr>
              <p:spPr>
                <a:xfrm>
                  <a:off x="6323889" y="1554727"/>
                  <a:ext cx="144000" cy="144000"/>
                </a:xfrm>
                <a:prstGeom prst="rect">
                  <a:avLst/>
                </a:prstGeom>
                <a:solidFill>
                  <a:schemeClr val="tx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67A05CB2-74E2-345E-1A15-65F87E94B3C2}"/>
                    </a:ext>
                  </a:extLst>
                </p:cNvPr>
                <p:cNvSpPr/>
                <p:nvPr/>
              </p:nvSpPr>
              <p:spPr>
                <a:xfrm>
                  <a:off x="6323889" y="1784867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651E955-3E25-E09B-C68B-4400ED51527E}"/>
                    </a:ext>
                  </a:extLst>
                </p:cNvPr>
                <p:cNvSpPr/>
                <p:nvPr/>
              </p:nvSpPr>
              <p:spPr>
                <a:xfrm>
                  <a:off x="6290662" y="2040825"/>
                  <a:ext cx="221404" cy="113036"/>
                </a:xfrm>
                <a:prstGeom prst="rect">
                  <a:avLst/>
                </a:prstGeom>
                <a:solidFill>
                  <a:srgbClr val="009BF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4826E0-8EC4-B6EF-862A-18989A26D343}"/>
                    </a:ext>
                  </a:extLst>
                </p:cNvPr>
                <p:cNvSpPr/>
                <p:nvPr/>
              </p:nvSpPr>
              <p:spPr>
                <a:xfrm>
                  <a:off x="6290662" y="2286764"/>
                  <a:ext cx="221404" cy="113036"/>
                </a:xfrm>
                <a:prstGeom prst="rect">
                  <a:avLst/>
                </a:prstGeom>
                <a:solidFill>
                  <a:srgbClr val="E36F4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F4CB1192-8796-8802-A21E-B8CE9A92B390}"/>
                    </a:ext>
                  </a:extLst>
                </p:cNvPr>
                <p:cNvSpPr/>
                <p:nvPr/>
              </p:nvSpPr>
              <p:spPr>
                <a:xfrm>
                  <a:off x="6290662" y="2532704"/>
                  <a:ext cx="221404" cy="113036"/>
                </a:xfrm>
                <a:prstGeom prst="rect">
                  <a:avLst/>
                </a:prstGeom>
                <a:solidFill>
                  <a:srgbClr val="3EA44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  <p:pic>
            <p:nvPicPr>
              <p:cNvPr id="3" name="Picture 2" descr="A table with numbers and a number in it&#10;&#10;Description automatically generated">
                <a:extLst>
                  <a:ext uri="{FF2B5EF4-FFF2-40B4-BE49-F238E27FC236}">
                    <a16:creationId xmlns:a16="http://schemas.microsoft.com/office/drawing/2014/main" id="{32CDC28B-3560-3B91-6906-5CF65CF4BE5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302534" y="2862623"/>
                <a:ext cx="5593535" cy="171648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77184154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number of numbers&#10;&#10;AI-generated content may be incorrect.">
            <a:extLst>
              <a:ext uri="{FF2B5EF4-FFF2-40B4-BE49-F238E27FC236}">
                <a16:creationId xmlns:a16="http://schemas.microsoft.com/office/drawing/2014/main" id="{9C85A712-B06B-1E15-6820-535F217B99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929" y="0"/>
            <a:ext cx="9700141" cy="6858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5766CE1-EC15-DB1F-CAB3-76E1228B7A0E}"/>
              </a:ext>
            </a:extLst>
          </p:cNvPr>
          <p:cNvSpPr txBox="1"/>
          <p:nvPr/>
        </p:nvSpPr>
        <p:spPr>
          <a:xfrm>
            <a:off x="3525574" y="1564748"/>
            <a:ext cx="206840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>
                <a:solidFill>
                  <a:srgbClr val="0173B2"/>
                </a:solidFill>
              </a:rPr>
              <a:t>L = 32, 64, 128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6AA083-6CD1-E73A-FDA1-3696BF091CE4}"/>
              </a:ext>
            </a:extLst>
          </p:cNvPr>
          <p:cNvSpPr txBox="1"/>
          <p:nvPr/>
        </p:nvSpPr>
        <p:spPr>
          <a:xfrm>
            <a:off x="5827059" y="2646218"/>
            <a:ext cx="951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>
                <a:solidFill>
                  <a:srgbClr val="DE8F05"/>
                </a:solidFill>
              </a:rPr>
              <a:t>L = 32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74F81D-B30F-4C7F-A8CC-B73C569A0A14}"/>
              </a:ext>
            </a:extLst>
          </p:cNvPr>
          <p:cNvSpPr txBox="1"/>
          <p:nvPr/>
        </p:nvSpPr>
        <p:spPr>
          <a:xfrm>
            <a:off x="7230932" y="1908047"/>
            <a:ext cx="95107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>
                <a:solidFill>
                  <a:srgbClr val="DE8F05"/>
                </a:solidFill>
              </a:rPr>
              <a:t>L = 64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C6606B-8645-83B1-B116-ED57FFBDE65A}"/>
              </a:ext>
            </a:extLst>
          </p:cNvPr>
          <p:cNvSpPr txBox="1"/>
          <p:nvPr/>
        </p:nvSpPr>
        <p:spPr>
          <a:xfrm>
            <a:off x="8424867" y="1209615"/>
            <a:ext cx="12178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400" dirty="0">
                <a:solidFill>
                  <a:srgbClr val="DE8F05"/>
                </a:solidFill>
              </a:rPr>
              <a:t>L = 128</a:t>
            </a:r>
          </a:p>
        </p:txBody>
      </p:sp>
    </p:spTree>
    <p:extLst>
      <p:ext uri="{BB962C8B-B14F-4D97-AF65-F5344CB8AC3E}">
        <p14:creationId xmlns:p14="http://schemas.microsoft.com/office/powerpoint/2010/main" val="1080307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>
            <a:extLst>
              <a:ext uri="{FF2B5EF4-FFF2-40B4-BE49-F238E27FC236}">
                <a16:creationId xmlns:a16="http://schemas.microsoft.com/office/drawing/2014/main" id="{58F1AD7B-BE9D-07D9-7C73-C0B674476283}"/>
              </a:ext>
            </a:extLst>
          </p:cNvPr>
          <p:cNvGrpSpPr/>
          <p:nvPr/>
        </p:nvGrpSpPr>
        <p:grpSpPr>
          <a:xfrm>
            <a:off x="2211909" y="659847"/>
            <a:ext cx="7534372" cy="5272088"/>
            <a:chOff x="2211909" y="659847"/>
            <a:chExt cx="7534372" cy="527208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65D98354-572F-FA04-CDD8-7616604BBC6E}"/>
                </a:ext>
              </a:extLst>
            </p:cNvPr>
            <p:cNvGrpSpPr/>
            <p:nvPr/>
          </p:nvGrpSpPr>
          <p:grpSpPr>
            <a:xfrm>
              <a:off x="2211909" y="659847"/>
              <a:ext cx="7534372" cy="5272088"/>
              <a:chOff x="342901" y="792956"/>
              <a:chExt cx="7534372" cy="5272088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D64AE3DB-ECEF-4724-9A37-044DD8713F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8" t="-76" r="31189" b="76"/>
              <a:stretch/>
            </p:blipFill>
            <p:spPr>
              <a:xfrm>
                <a:off x="342901" y="792956"/>
                <a:ext cx="5438724" cy="5272088"/>
              </a:xfrm>
              <a:prstGeom prst="rect">
                <a:avLst/>
              </a:prstGeom>
            </p:spPr>
          </p:pic>
          <p:grpSp>
            <p:nvGrpSpPr>
              <p:cNvPr id="4" name="Group 3">
                <a:extLst>
                  <a:ext uri="{FF2B5EF4-FFF2-40B4-BE49-F238E27FC236}">
                    <a16:creationId xmlns:a16="http://schemas.microsoft.com/office/drawing/2014/main" id="{574CDF45-674D-212B-F05B-B77DC96D3A3E}"/>
                  </a:ext>
                </a:extLst>
              </p:cNvPr>
              <p:cNvGrpSpPr/>
              <p:nvPr/>
            </p:nvGrpSpPr>
            <p:grpSpPr>
              <a:xfrm>
                <a:off x="6118390" y="1760139"/>
                <a:ext cx="1758883" cy="1323439"/>
                <a:chOff x="6136416" y="1452402"/>
                <a:chExt cx="1758883" cy="1323439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66A5F072-9C27-FB09-31DC-093F1FC3C45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136416" y="1452402"/>
                      <a:ext cx="1758883" cy="1323439"/>
                    </a:xfrm>
                    <a:prstGeom prst="rect">
                      <a:avLst/>
                    </a:prstGeom>
                    <a:noFill/>
                    <a:ln>
                      <a:solidFill>
                        <a:schemeClr val="tx1"/>
                      </a:solidFill>
                    </a:ln>
                  </p:spPr>
                  <p:txBody>
                    <a:bodyPr wrap="square" rtlCol="0">
                      <a:spAutoFit/>
                    </a:bodyPr>
                    <a:lstStyle/>
                    <a:p>
                      <a:r>
                        <a:rPr lang="en-PH" sz="1200" dirty="0"/>
                        <a:t>             </a:t>
                      </a:r>
                      <a:r>
                        <a:rPr lang="en-PH" sz="1600" dirty="0"/>
                        <a:t>Traditional</a:t>
                      </a:r>
                    </a:p>
                    <a:p>
                      <a:r>
                        <a:rPr lang="en-PH" sz="1600" dirty="0"/>
                        <a:t>          Peer (IC)</a:t>
                      </a:r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=0.1</m:t>
                          </m:r>
                        </m:oMath>
                      </a14:m>
                      <a:endParaRPr lang="en-PH" sz="1600" dirty="0"/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=0.5</m:t>
                          </m:r>
                        </m:oMath>
                      </a14:m>
                      <a:endParaRPr lang="en-PH" sz="1600" dirty="0"/>
                    </a:p>
                    <a:p>
                      <a:r>
                        <a:rPr lang="en-PH" sz="1600" dirty="0"/>
                        <a:t>           </a:t>
                      </a:r>
                      <a14:m>
                        <m:oMath xmlns:m="http://schemas.openxmlformats.org/officeDocument/2006/math"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  <m:r>
                            <a:rPr lang="en-PH" sz="1600" b="0" i="1" smtClean="0">
                              <a:latin typeface="Cambria Math" panose="02040503050406030204" pitchFamily="18" charset="0"/>
                            </a:rPr>
                            <m:t>=0.9</m:t>
                          </m:r>
                        </m:oMath>
                      </a14:m>
                      <a:endParaRPr lang="en-PH" sz="1200" dirty="0"/>
                    </a:p>
                  </p:txBody>
                </p:sp>
              </mc:Choice>
              <mc:Fallback xmlns="">
                <p:sp>
                  <p:nvSpPr>
                    <p:cNvPr id="15" name="TextBox 14">
                      <a:extLst>
                        <a:ext uri="{FF2B5EF4-FFF2-40B4-BE49-F238E27FC236}">
                          <a16:creationId xmlns:a16="http://schemas.microsoft.com/office/drawing/2014/main" id="{66A5F072-9C27-FB09-31DC-093F1FC3C45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136416" y="1452402"/>
                      <a:ext cx="1758883" cy="1323439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 t="-913"/>
                      </a:stretch>
                    </a:blipFill>
                    <a:ln>
                      <a:solidFill>
                        <a:schemeClr val="tx1"/>
                      </a:solidFill>
                    </a:ln>
                  </p:spPr>
                  <p:txBody>
                    <a:bodyPr/>
                    <a:lstStyle/>
                    <a:p>
                      <a:r>
                        <a:rPr lang="en-PH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" name="Rectangle 15">
                  <a:extLst>
                    <a:ext uri="{FF2B5EF4-FFF2-40B4-BE49-F238E27FC236}">
                      <a16:creationId xmlns:a16="http://schemas.microsoft.com/office/drawing/2014/main" id="{580E1F7A-B4D5-A0E9-293A-89CD5CF5AB81}"/>
                    </a:ext>
                  </a:extLst>
                </p:cNvPr>
                <p:cNvSpPr/>
                <p:nvPr/>
              </p:nvSpPr>
              <p:spPr>
                <a:xfrm>
                  <a:off x="6323889" y="1554727"/>
                  <a:ext cx="144000" cy="144000"/>
                </a:xfrm>
                <a:prstGeom prst="rect">
                  <a:avLst/>
                </a:prstGeom>
              </p:spPr>
              <p:style>
                <a:lnRef idx="2">
                  <a:schemeClr val="dk1">
                    <a:shade val="15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67A05CB2-74E2-345E-1A15-65F87E94B3C2}"/>
                    </a:ext>
                  </a:extLst>
                </p:cNvPr>
                <p:cNvSpPr/>
                <p:nvPr/>
              </p:nvSpPr>
              <p:spPr>
                <a:xfrm>
                  <a:off x="6323889" y="1784867"/>
                  <a:ext cx="144000" cy="144000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8" name="Rectangle 17">
                  <a:extLst>
                    <a:ext uri="{FF2B5EF4-FFF2-40B4-BE49-F238E27FC236}">
                      <a16:creationId xmlns:a16="http://schemas.microsoft.com/office/drawing/2014/main" id="{1651E955-3E25-E09B-C68B-4400ED51527E}"/>
                    </a:ext>
                  </a:extLst>
                </p:cNvPr>
                <p:cNvSpPr/>
                <p:nvPr/>
              </p:nvSpPr>
              <p:spPr>
                <a:xfrm>
                  <a:off x="6290662" y="2040825"/>
                  <a:ext cx="221404" cy="113036"/>
                </a:xfrm>
                <a:prstGeom prst="rect">
                  <a:avLst/>
                </a:prstGeom>
                <a:solidFill>
                  <a:srgbClr val="009BFA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E64826E0-8EC4-B6EF-862A-18989A26D343}"/>
                    </a:ext>
                  </a:extLst>
                </p:cNvPr>
                <p:cNvSpPr/>
                <p:nvPr/>
              </p:nvSpPr>
              <p:spPr>
                <a:xfrm>
                  <a:off x="6290662" y="2286764"/>
                  <a:ext cx="221404" cy="113036"/>
                </a:xfrm>
                <a:prstGeom prst="rect">
                  <a:avLst/>
                </a:prstGeom>
                <a:solidFill>
                  <a:srgbClr val="E36F47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F4CB1192-8796-8802-A21E-B8CE9A92B390}"/>
                    </a:ext>
                  </a:extLst>
                </p:cNvPr>
                <p:cNvSpPr/>
                <p:nvPr/>
              </p:nvSpPr>
              <p:spPr>
                <a:xfrm>
                  <a:off x="6290662" y="2532704"/>
                  <a:ext cx="221404" cy="113036"/>
                </a:xfrm>
                <a:prstGeom prst="rect">
                  <a:avLst/>
                </a:prstGeom>
                <a:solidFill>
                  <a:srgbClr val="3EA44D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PH"/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EB41825-1E64-ACD0-D79C-6984A85D5A8D}"/>
                    </a:ext>
                  </a:extLst>
                </p:cNvPr>
                <p:cNvSpPr txBox="1"/>
                <p:nvPr/>
              </p:nvSpPr>
              <p:spPr>
                <a:xfrm>
                  <a:off x="3273497" y="1319166"/>
                  <a:ext cx="170761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200" dirty="0">
                      <a:solidFill>
                        <a:srgbClr val="009BFA"/>
                      </a:solidFill>
                    </a:rPr>
                    <a:t>Traditional </a:t>
                  </a:r>
                  <a14:m>
                    <m:oMath xmlns:m="http://schemas.openxmlformats.org/officeDocument/2006/math">
                      <m:r>
                        <a:rPr lang="en-PH" sz="1200" b="0" i="1">
                          <a:solidFill>
                            <a:srgbClr val="009BF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PH" sz="1200" i="1">
                              <a:solidFill>
                                <a:srgbClr val="009BF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>
                              <a:solidFill>
                                <a:srgbClr val="009BFA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1200" b="0" i="1">
                              <a:solidFill>
                                <a:srgbClr val="009BF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PH" sz="1200" b="0" i="1">
                          <a:solidFill>
                            <a:srgbClr val="009BFA"/>
                          </a:solidFill>
                          <a:latin typeface="Cambria Math" panose="02040503050406030204" pitchFamily="18" charset="0"/>
                        </a:rPr>
                        <m:t>=0.1)</m:t>
                      </m:r>
                    </m:oMath>
                  </a14:m>
                  <a:endParaRPr lang="en-PH" sz="1200" dirty="0">
                    <a:solidFill>
                      <a:srgbClr val="009BFA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AEB41825-1E64-ACD0-D79C-6984A85D5A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3497" y="1319166"/>
                  <a:ext cx="1707614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357" b="-1521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F38430B-E3B0-E124-5216-854901F2D14F}"/>
                    </a:ext>
                  </a:extLst>
                </p:cNvPr>
                <p:cNvSpPr txBox="1"/>
                <p:nvPr/>
              </p:nvSpPr>
              <p:spPr>
                <a:xfrm>
                  <a:off x="4019386" y="2240911"/>
                  <a:ext cx="1307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200" dirty="0">
                      <a:solidFill>
                        <a:srgbClr val="009BFA"/>
                      </a:solidFill>
                    </a:rPr>
                    <a:t>Peer </a:t>
                  </a:r>
                  <a14:m>
                    <m:oMath xmlns:m="http://schemas.openxmlformats.org/officeDocument/2006/math">
                      <m:r>
                        <a:rPr lang="en-PH" sz="1200" b="0" i="1">
                          <a:solidFill>
                            <a:srgbClr val="009BFA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PH" sz="1200" i="1">
                              <a:solidFill>
                                <a:srgbClr val="009BFA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>
                              <a:solidFill>
                                <a:srgbClr val="009BFA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1200" b="0" i="1">
                              <a:solidFill>
                                <a:srgbClr val="009BFA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PH" sz="1200" b="0" i="1">
                          <a:solidFill>
                            <a:srgbClr val="009BFA"/>
                          </a:solidFill>
                          <a:latin typeface="Cambria Math" panose="02040503050406030204" pitchFamily="18" charset="0"/>
                        </a:rPr>
                        <m:t>=0.1)</m:t>
                      </m:r>
                    </m:oMath>
                  </a14:m>
                  <a:endParaRPr lang="en-PH" sz="1200" dirty="0">
                    <a:solidFill>
                      <a:srgbClr val="009BFA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TextBox 2">
                  <a:extLst>
                    <a:ext uri="{FF2B5EF4-FFF2-40B4-BE49-F238E27FC236}">
                      <a16:creationId xmlns:a16="http://schemas.microsoft.com/office/drawing/2014/main" id="{7F38430B-E3B0-E124-5216-854901F2D14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9386" y="2240911"/>
                  <a:ext cx="1307000" cy="276999"/>
                </a:xfrm>
                <a:prstGeom prst="rect">
                  <a:avLst/>
                </a:prstGeom>
                <a:blipFill>
                  <a:blip r:embed="rId5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17BF005-4031-913A-7CB5-BDD1C0D326F7}"/>
                    </a:ext>
                  </a:extLst>
                </p:cNvPr>
                <p:cNvSpPr txBox="1"/>
                <p:nvPr/>
              </p:nvSpPr>
              <p:spPr>
                <a:xfrm>
                  <a:off x="3119772" y="4528842"/>
                  <a:ext cx="170761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200" dirty="0">
                      <a:solidFill>
                        <a:srgbClr val="3EA44D"/>
                      </a:solidFill>
                    </a:rPr>
                    <a:t>Traditional </a:t>
                  </a:r>
                  <a14:m>
                    <m:oMath xmlns:m="http://schemas.openxmlformats.org/officeDocument/2006/math">
                      <m:r>
                        <a:rPr lang="en-PH" sz="1200" b="0" i="1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PH" sz="1200" i="1">
                              <a:solidFill>
                                <a:srgbClr val="3EA4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>
                              <a:solidFill>
                                <a:srgbClr val="3EA44D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1200" b="0" i="1">
                              <a:solidFill>
                                <a:srgbClr val="3EA44D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PH" sz="1200" b="0" i="1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PH" sz="1200" b="0" i="1" smtClean="0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PH" sz="1200" b="0" i="1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PH" sz="1200" dirty="0">
                    <a:solidFill>
                      <a:srgbClr val="3EA44D"/>
                    </a:solidFill>
                  </a:endParaRPr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117BF005-4031-913A-7CB5-BDD1C0D326F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19772" y="4528842"/>
                  <a:ext cx="1707614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57" t="-2222" b="-17778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A964B9E-EFD2-AB02-D13A-BF825C30289D}"/>
                    </a:ext>
                  </a:extLst>
                </p:cNvPr>
                <p:cNvSpPr txBox="1"/>
                <p:nvPr/>
              </p:nvSpPr>
              <p:spPr>
                <a:xfrm>
                  <a:off x="6227197" y="3022923"/>
                  <a:ext cx="1307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200" dirty="0">
                      <a:solidFill>
                        <a:srgbClr val="3EA44D"/>
                      </a:solidFill>
                    </a:rPr>
                    <a:t>Peer </a:t>
                  </a:r>
                  <a14:m>
                    <m:oMath xmlns:m="http://schemas.openxmlformats.org/officeDocument/2006/math">
                      <m:r>
                        <a:rPr lang="en-PH" sz="1200" b="0" i="1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PH" sz="1200" i="1">
                              <a:solidFill>
                                <a:srgbClr val="3EA44D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>
                              <a:solidFill>
                                <a:srgbClr val="3EA44D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1200" b="0" i="1">
                              <a:solidFill>
                                <a:srgbClr val="3EA44D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PH" sz="1200" b="0" i="1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PH" sz="1200" b="0" i="1" smtClean="0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9</m:t>
                      </m:r>
                      <m:r>
                        <a:rPr lang="en-PH" sz="1200" b="0" i="1">
                          <a:solidFill>
                            <a:srgbClr val="3EA44D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PH" sz="1200" dirty="0">
                    <a:solidFill>
                      <a:srgbClr val="3EA44D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FA964B9E-EFD2-AB02-D13A-BF825C3028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7197" y="3022923"/>
                  <a:ext cx="1307000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467" t="-2222" b="-17778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D5E5224-9A9A-EDDD-DFBF-8A3DC4FC83B3}"/>
                    </a:ext>
                  </a:extLst>
                </p:cNvPr>
                <p:cNvSpPr txBox="1"/>
                <p:nvPr/>
              </p:nvSpPr>
              <p:spPr>
                <a:xfrm>
                  <a:off x="5144704" y="3774793"/>
                  <a:ext cx="170761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200" dirty="0">
                      <a:solidFill>
                        <a:srgbClr val="E36F47"/>
                      </a:solidFill>
                    </a:rPr>
                    <a:t>Traditional </a:t>
                  </a:r>
                  <a14:m>
                    <m:oMath xmlns:m="http://schemas.openxmlformats.org/officeDocument/2006/math">
                      <m:r>
                        <a:rPr lang="en-PH" sz="1200" b="0" i="1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PH" sz="1200" i="1">
                              <a:solidFill>
                                <a:srgbClr val="E36F4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>
                              <a:solidFill>
                                <a:srgbClr val="E36F47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1200" b="0" i="1">
                              <a:solidFill>
                                <a:srgbClr val="E36F47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PH" sz="1200" b="0" i="1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PH" sz="1200" b="0" i="1" smtClean="0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PH" sz="1200" b="0" i="1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PH" sz="1200" dirty="0">
                    <a:solidFill>
                      <a:srgbClr val="E36F47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9D5E5224-9A9A-EDDD-DFBF-8A3DC4FC8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4704" y="3774793"/>
                  <a:ext cx="1707614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357" b="-15217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D1F3F05-E7F4-8DB4-685F-B26E51EA604B}"/>
                    </a:ext>
                  </a:extLst>
                </p:cNvPr>
                <p:cNvSpPr txBox="1"/>
                <p:nvPr/>
              </p:nvSpPr>
              <p:spPr>
                <a:xfrm>
                  <a:off x="4542846" y="2755162"/>
                  <a:ext cx="1307000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PH" sz="1200" dirty="0">
                      <a:solidFill>
                        <a:srgbClr val="E36F47"/>
                      </a:solidFill>
                    </a:rPr>
                    <a:t>Peer </a:t>
                  </a:r>
                  <a14:m>
                    <m:oMath xmlns:m="http://schemas.openxmlformats.org/officeDocument/2006/math">
                      <m:r>
                        <a:rPr lang="en-PH" sz="1200" b="0" i="1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PH" sz="1200" i="1">
                              <a:solidFill>
                                <a:srgbClr val="E36F4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1200" b="0" i="1">
                              <a:solidFill>
                                <a:srgbClr val="E36F47"/>
                              </a:solidFill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1200" b="0" i="1">
                              <a:solidFill>
                                <a:srgbClr val="E36F47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PH" sz="1200" b="0" i="1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=0.</m:t>
                      </m:r>
                      <m:r>
                        <a:rPr lang="en-PH" sz="1200" b="0" i="1" smtClean="0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PH" sz="1200" b="0" i="1">
                          <a:solidFill>
                            <a:srgbClr val="E36F47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PH" sz="1200" dirty="0">
                    <a:solidFill>
                      <a:srgbClr val="E36F47"/>
                    </a:solidFill>
                  </a:endParaRPr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FD1F3F05-E7F4-8DB4-685F-B26E51EA60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42846" y="2755162"/>
                  <a:ext cx="1307000" cy="276999"/>
                </a:xfrm>
                <a:prstGeom prst="rect">
                  <a:avLst/>
                </a:prstGeom>
                <a:blipFill>
                  <a:blip r:embed="rId9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en-PH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38182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A9068F-CA68-51F8-6FFD-463982A25DA3}"/>
              </a:ext>
            </a:extLst>
          </p:cNvPr>
          <p:cNvSpPr/>
          <p:nvPr/>
        </p:nvSpPr>
        <p:spPr>
          <a:xfrm>
            <a:off x="575733" y="2007810"/>
            <a:ext cx="36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5F81CC-2722-0ED8-303D-42480B408F13}"/>
              </a:ext>
            </a:extLst>
          </p:cNvPr>
          <p:cNvSpPr/>
          <p:nvPr/>
        </p:nvSpPr>
        <p:spPr>
          <a:xfrm>
            <a:off x="4376810" y="2007810"/>
            <a:ext cx="36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B1F4B4-B261-F312-35CC-AC5B0D2C4CA9}"/>
              </a:ext>
            </a:extLst>
          </p:cNvPr>
          <p:cNvSpPr/>
          <p:nvPr/>
        </p:nvSpPr>
        <p:spPr>
          <a:xfrm>
            <a:off x="8177888" y="2007810"/>
            <a:ext cx="3600000" cy="360000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0FF252F-EB0A-3EA2-1C69-1E4DDD4AAFB3}"/>
              </a:ext>
            </a:extLst>
          </p:cNvPr>
          <p:cNvSpPr/>
          <p:nvPr/>
        </p:nvSpPr>
        <p:spPr>
          <a:xfrm>
            <a:off x="1475733" y="2907810"/>
            <a:ext cx="168388" cy="1722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8C2E593-A8A6-B49D-CDFF-8CE755D82B6C}"/>
              </a:ext>
            </a:extLst>
          </p:cNvPr>
          <p:cNvSpPr/>
          <p:nvPr/>
        </p:nvSpPr>
        <p:spPr>
          <a:xfrm>
            <a:off x="3107345" y="4535524"/>
            <a:ext cx="168388" cy="17228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ADE819C-1FF7-A7B0-6D98-8CB3420B2E52}"/>
              </a:ext>
            </a:extLst>
          </p:cNvPr>
          <p:cNvCxnSpPr>
            <a:cxnSpLocks/>
            <a:stCxn id="5" idx="1"/>
          </p:cNvCxnSpPr>
          <p:nvPr/>
        </p:nvCxnSpPr>
        <p:spPr>
          <a:xfrm flipH="1" flipV="1">
            <a:off x="575733" y="2007810"/>
            <a:ext cx="924660" cy="925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D86978-D59C-834A-2001-79B1022E8736}"/>
              </a:ext>
            </a:extLst>
          </p:cNvPr>
          <p:cNvCxnSpPr>
            <a:cxnSpLocks/>
            <a:stCxn id="5" idx="5"/>
          </p:cNvCxnSpPr>
          <p:nvPr/>
        </p:nvCxnSpPr>
        <p:spPr>
          <a:xfrm>
            <a:off x="1619461" y="3054865"/>
            <a:ext cx="756271" cy="7529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043654D-F6B9-2C34-4008-24B66741FEC3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2375732" y="3807809"/>
            <a:ext cx="756273" cy="7529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FC0406D-0B73-29A8-0603-3EC74A070FBC}"/>
              </a:ext>
            </a:extLst>
          </p:cNvPr>
          <p:cNvCxnSpPr>
            <a:cxnSpLocks/>
            <a:stCxn id="6" idx="5"/>
          </p:cNvCxnSpPr>
          <p:nvPr/>
        </p:nvCxnSpPr>
        <p:spPr>
          <a:xfrm>
            <a:off x="3251073" y="4682579"/>
            <a:ext cx="924660" cy="9252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9B59187-5EA0-78F3-6996-B5858FCDAF62}"/>
              </a:ext>
            </a:extLst>
          </p:cNvPr>
          <p:cNvGrpSpPr/>
          <p:nvPr/>
        </p:nvGrpSpPr>
        <p:grpSpPr>
          <a:xfrm rot="16200000">
            <a:off x="558892" y="2010270"/>
            <a:ext cx="3600000" cy="3600000"/>
            <a:chOff x="728133" y="2160210"/>
            <a:chExt cx="3600000" cy="36000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87176AD-AE63-C7DD-60BB-5CD6662C3971}"/>
                </a:ext>
              </a:extLst>
            </p:cNvPr>
            <p:cNvSpPr/>
            <p:nvPr/>
          </p:nvSpPr>
          <p:spPr>
            <a:xfrm>
              <a:off x="1628133" y="3060210"/>
              <a:ext cx="168388" cy="1722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88603B28-DBCF-431F-969E-2B909D7E1391}"/>
                </a:ext>
              </a:extLst>
            </p:cNvPr>
            <p:cNvSpPr/>
            <p:nvPr/>
          </p:nvSpPr>
          <p:spPr>
            <a:xfrm>
              <a:off x="3259745" y="4687924"/>
              <a:ext cx="168388" cy="1722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1D1FD65D-9448-6B8F-07BF-C1981CD986F0}"/>
                </a:ext>
              </a:extLst>
            </p:cNvPr>
            <p:cNvCxnSpPr>
              <a:cxnSpLocks/>
              <a:stCxn id="12" idx="1"/>
            </p:cNvCxnSpPr>
            <p:nvPr/>
          </p:nvCxnSpPr>
          <p:spPr>
            <a:xfrm flipH="1" flipV="1">
              <a:off x="728133" y="2160210"/>
              <a:ext cx="924660" cy="9252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9D4461A-FD0B-61BE-565B-E5EC027AE3A8}"/>
                </a:ext>
              </a:extLst>
            </p:cNvPr>
            <p:cNvCxnSpPr>
              <a:cxnSpLocks/>
              <a:stCxn id="12" idx="5"/>
            </p:cNvCxnSpPr>
            <p:nvPr/>
          </p:nvCxnSpPr>
          <p:spPr>
            <a:xfrm>
              <a:off x="1771861" y="3207265"/>
              <a:ext cx="756271" cy="752944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43816CF-49F8-5532-FC25-AA5E7B18216B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2528132" y="3960209"/>
              <a:ext cx="756273" cy="7529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285EC25-59C5-8553-FA7D-87057E562D7E}"/>
                </a:ext>
              </a:extLst>
            </p:cNvPr>
            <p:cNvCxnSpPr>
              <a:cxnSpLocks/>
              <a:stCxn id="13" idx="5"/>
            </p:cNvCxnSpPr>
            <p:nvPr/>
          </p:nvCxnSpPr>
          <p:spPr>
            <a:xfrm>
              <a:off x="3403473" y="4834979"/>
              <a:ext cx="924660" cy="925231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565EF036-2AD5-C40A-8A88-1776DA4F9076}"/>
              </a:ext>
            </a:extLst>
          </p:cNvPr>
          <p:cNvSpPr/>
          <p:nvPr/>
        </p:nvSpPr>
        <p:spPr>
          <a:xfrm>
            <a:off x="5916000" y="3627809"/>
            <a:ext cx="360000" cy="36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0DD4B1-6E57-954F-8C64-F2B33F56A92D}"/>
              </a:ext>
            </a:extLst>
          </p:cNvPr>
          <p:cNvCxnSpPr>
            <a:stCxn id="19" idx="1"/>
          </p:cNvCxnSpPr>
          <p:nvPr/>
        </p:nvCxnSpPr>
        <p:spPr>
          <a:xfrm flipH="1" flipV="1">
            <a:off x="4376810" y="2007810"/>
            <a:ext cx="1591911" cy="1672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E13A16F7-87F9-D227-4F0C-C175CE1F8E9F}"/>
              </a:ext>
            </a:extLst>
          </p:cNvPr>
          <p:cNvCxnSpPr>
            <a:stCxn id="19" idx="7"/>
          </p:cNvCxnSpPr>
          <p:nvPr/>
        </p:nvCxnSpPr>
        <p:spPr>
          <a:xfrm flipV="1">
            <a:off x="6223279" y="2007810"/>
            <a:ext cx="1719809" cy="167272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FDD580E-C8B6-C372-9A01-8CD49FB945CE}"/>
              </a:ext>
            </a:extLst>
          </p:cNvPr>
          <p:cNvCxnSpPr>
            <a:stCxn id="19" idx="3"/>
          </p:cNvCxnSpPr>
          <p:nvPr/>
        </p:nvCxnSpPr>
        <p:spPr>
          <a:xfrm flipH="1">
            <a:off x="4413504" y="3935088"/>
            <a:ext cx="1555217" cy="16458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2FF0F42-CFFF-BB0B-2BCA-EF6A6ED3788D}"/>
              </a:ext>
            </a:extLst>
          </p:cNvPr>
          <p:cNvCxnSpPr>
            <a:cxnSpLocks/>
            <a:stCxn id="19" idx="5"/>
          </p:cNvCxnSpPr>
          <p:nvPr/>
        </p:nvCxnSpPr>
        <p:spPr>
          <a:xfrm>
            <a:off x="6223279" y="3935088"/>
            <a:ext cx="1727171" cy="16528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Oval 24">
            <a:extLst>
              <a:ext uri="{FF2B5EF4-FFF2-40B4-BE49-F238E27FC236}">
                <a16:creationId xmlns:a16="http://schemas.microsoft.com/office/drawing/2014/main" id="{DB945A88-3D67-D254-0D8F-61DE87F8FFE5}"/>
              </a:ext>
            </a:extLst>
          </p:cNvPr>
          <p:cNvSpPr/>
          <p:nvPr/>
        </p:nvSpPr>
        <p:spPr>
          <a:xfrm>
            <a:off x="8087887" y="191781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972DAEA7-AB5C-66B2-15CE-7333D9AAEB51}"/>
              </a:ext>
            </a:extLst>
          </p:cNvPr>
          <p:cNvSpPr/>
          <p:nvPr/>
        </p:nvSpPr>
        <p:spPr>
          <a:xfrm>
            <a:off x="8087887" y="5497899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1C16AAE-B7B7-9E61-4CA3-CFEF3A41AFF3}"/>
              </a:ext>
            </a:extLst>
          </p:cNvPr>
          <p:cNvSpPr/>
          <p:nvPr/>
        </p:nvSpPr>
        <p:spPr>
          <a:xfrm>
            <a:off x="11682604" y="551781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6BEDD6C5-FC60-8672-F243-C44B9C038E8F}"/>
              </a:ext>
            </a:extLst>
          </p:cNvPr>
          <p:cNvSpPr/>
          <p:nvPr/>
        </p:nvSpPr>
        <p:spPr>
          <a:xfrm>
            <a:off x="11682604" y="1925430"/>
            <a:ext cx="180000" cy="180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D06591B7-F67E-5AEB-CE05-BCF816178908}"/>
              </a:ext>
            </a:extLst>
          </p:cNvPr>
          <p:cNvCxnSpPr>
            <a:cxnSpLocks/>
            <a:stCxn id="25" idx="5"/>
          </p:cNvCxnSpPr>
          <p:nvPr/>
        </p:nvCxnSpPr>
        <p:spPr>
          <a:xfrm>
            <a:off x="8241527" y="2071450"/>
            <a:ext cx="1736361" cy="173635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39E4B417-9D3D-274F-DA60-D68A773197AC}"/>
              </a:ext>
            </a:extLst>
          </p:cNvPr>
          <p:cNvCxnSpPr>
            <a:stCxn id="26" idx="7"/>
          </p:cNvCxnSpPr>
          <p:nvPr/>
        </p:nvCxnSpPr>
        <p:spPr>
          <a:xfrm flipV="1">
            <a:off x="8241527" y="3794631"/>
            <a:ext cx="1731075" cy="172962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BD96F9A-058E-1362-6345-D25652237610}"/>
              </a:ext>
            </a:extLst>
          </p:cNvPr>
          <p:cNvCxnSpPr>
            <a:cxnSpLocks/>
            <a:stCxn id="28" idx="3"/>
          </p:cNvCxnSpPr>
          <p:nvPr/>
        </p:nvCxnSpPr>
        <p:spPr>
          <a:xfrm flipH="1">
            <a:off x="9983174" y="2079070"/>
            <a:ext cx="1725790" cy="17287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0E334835-E3F1-0EA9-D6CC-D73BC5B62186}"/>
              </a:ext>
            </a:extLst>
          </p:cNvPr>
          <p:cNvCxnSpPr>
            <a:stCxn id="27" idx="1"/>
          </p:cNvCxnSpPr>
          <p:nvPr/>
        </p:nvCxnSpPr>
        <p:spPr>
          <a:xfrm flipH="1" flipV="1">
            <a:off x="9972602" y="3794631"/>
            <a:ext cx="1736362" cy="17495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1A6F537-8A84-BD14-80B3-C93C5F3BB147}"/>
              </a:ext>
            </a:extLst>
          </p:cNvPr>
          <p:cNvSpPr txBox="1"/>
          <p:nvPr/>
        </p:nvSpPr>
        <p:spPr>
          <a:xfrm>
            <a:off x="558892" y="1458469"/>
            <a:ext cx="361684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Inner corner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8374645-87A3-4FAA-446A-5702AEDAF4BC}"/>
              </a:ext>
            </a:extLst>
          </p:cNvPr>
          <p:cNvSpPr txBox="1"/>
          <p:nvPr/>
        </p:nvSpPr>
        <p:spPr>
          <a:xfrm>
            <a:off x="4376810" y="1458469"/>
            <a:ext cx="3566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Center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387BC27-5805-86B2-548B-CE0A237F7E57}"/>
              </a:ext>
            </a:extLst>
          </p:cNvPr>
          <p:cNvSpPr txBox="1"/>
          <p:nvPr/>
        </p:nvSpPr>
        <p:spPr>
          <a:xfrm>
            <a:off x="8217636" y="1458469"/>
            <a:ext cx="3600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Outer corner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A6CE1E-1D23-5015-60CD-663DE051A7E6}"/>
                  </a:ext>
                </a:extLst>
              </p:cNvPr>
              <p:cNvSpPr txBox="1"/>
              <p:nvPr/>
            </p:nvSpPr>
            <p:spPr>
              <a:xfrm>
                <a:off x="5544201" y="2397291"/>
                <a:ext cx="1265218" cy="581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ad>
                            <m:radPr>
                              <m:degHide m:val="on"/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CA6CE1E-1D23-5015-60CD-663DE051A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4201" y="2397291"/>
                <a:ext cx="1265218" cy="58182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F12B26-BAF7-FA36-88A9-38D041463695}"/>
                  </a:ext>
                </a:extLst>
              </p:cNvPr>
              <p:cNvSpPr txBox="1"/>
              <p:nvPr/>
            </p:nvSpPr>
            <p:spPr>
              <a:xfrm>
                <a:off x="9345279" y="2397291"/>
                <a:ext cx="1265218" cy="581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ad>
                            <m:radPr>
                              <m:degHide m:val="on"/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80F12B26-BAF7-FA36-88A9-38D0414636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45279" y="2397291"/>
                <a:ext cx="1265218" cy="58182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1145CDE-3A4D-791A-549A-EEA152603431}"/>
                  </a:ext>
                </a:extLst>
              </p:cNvPr>
              <p:cNvSpPr txBox="1"/>
              <p:nvPr/>
            </p:nvSpPr>
            <p:spPr>
              <a:xfrm>
                <a:off x="1743124" y="2397291"/>
                <a:ext cx="1265218" cy="5818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  <m:rad>
                            <m:radPr>
                              <m:degHide m:val="on"/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num>
                        <m:den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E1145CDE-3A4D-791A-549A-EEA1526034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3124" y="2397291"/>
                <a:ext cx="1265218" cy="58182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220232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024ABE80-B688-EAFB-2E1A-25206AB8EFBA}"/>
              </a:ext>
            </a:extLst>
          </p:cNvPr>
          <p:cNvGrpSpPr/>
          <p:nvPr/>
        </p:nvGrpSpPr>
        <p:grpSpPr>
          <a:xfrm>
            <a:off x="1724392" y="48425"/>
            <a:ext cx="2833282" cy="3250419"/>
            <a:chOff x="558891" y="1458469"/>
            <a:chExt cx="3616842" cy="4149341"/>
          </a:xfrm>
        </p:grpSpPr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91A9068F-CA68-51F8-6FFD-463982A25DA3}"/>
                </a:ext>
              </a:extLst>
            </p:cNvPr>
            <p:cNvSpPr/>
            <p:nvPr/>
          </p:nvSpPr>
          <p:spPr>
            <a:xfrm>
              <a:off x="575733" y="2007810"/>
              <a:ext cx="3600000" cy="3600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20FF252F-EB0A-3EA2-1C69-1E4DDD4AAFB3}"/>
                </a:ext>
              </a:extLst>
            </p:cNvPr>
            <p:cNvSpPr/>
            <p:nvPr/>
          </p:nvSpPr>
          <p:spPr>
            <a:xfrm>
              <a:off x="1475733" y="2907810"/>
              <a:ext cx="168388" cy="1722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8C2E593-A8A6-B49D-CDFF-8CE755D82B6C}"/>
                </a:ext>
              </a:extLst>
            </p:cNvPr>
            <p:cNvSpPr/>
            <p:nvPr/>
          </p:nvSpPr>
          <p:spPr>
            <a:xfrm>
              <a:off x="3107345" y="4535524"/>
              <a:ext cx="168388" cy="1722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39B59187-5EA0-78F3-6996-B5858FCDAF62}"/>
                </a:ext>
              </a:extLst>
            </p:cNvPr>
            <p:cNvGrpSpPr/>
            <p:nvPr/>
          </p:nvGrpSpPr>
          <p:grpSpPr>
            <a:xfrm rot="16200000">
              <a:off x="1458892" y="2910270"/>
              <a:ext cx="1800000" cy="1800000"/>
              <a:chOff x="1628133" y="3060210"/>
              <a:chExt cx="1800000" cy="1800000"/>
            </a:xfrm>
          </p:grpSpPr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087176AD-AE63-C7DD-60BB-5CD6662C3971}"/>
                  </a:ext>
                </a:extLst>
              </p:cNvPr>
              <p:cNvSpPr/>
              <p:nvPr/>
            </p:nvSpPr>
            <p:spPr>
              <a:xfrm>
                <a:off x="1628133" y="3060210"/>
                <a:ext cx="168388" cy="17228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  <p:sp>
            <p:nvSpPr>
              <p:cNvPr id="13" name="Oval 12">
                <a:extLst>
                  <a:ext uri="{FF2B5EF4-FFF2-40B4-BE49-F238E27FC236}">
                    <a16:creationId xmlns:a16="http://schemas.microsoft.com/office/drawing/2014/main" id="{88603B28-DBCF-431F-969E-2B909D7E1391}"/>
                  </a:ext>
                </a:extLst>
              </p:cNvPr>
              <p:cNvSpPr/>
              <p:nvPr/>
            </p:nvSpPr>
            <p:spPr>
              <a:xfrm>
                <a:off x="3259745" y="4687924"/>
                <a:ext cx="168388" cy="172286"/>
              </a:xfrm>
              <a:prstGeom prst="ellipse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PH"/>
              </a:p>
            </p:txBody>
          </p:sp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A1A6F537-8A84-BD14-80B3-C93C5F3BB147}"/>
                </a:ext>
              </a:extLst>
            </p:cNvPr>
            <p:cNvSpPr txBox="1"/>
            <p:nvPr/>
          </p:nvSpPr>
          <p:spPr>
            <a:xfrm>
              <a:off x="558891" y="1458469"/>
              <a:ext cx="3616841" cy="523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800" dirty="0"/>
                <a:t>Inner corner</a:t>
              </a: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F8876-AC69-661B-5DCD-2307B4069371}"/>
              </a:ext>
            </a:extLst>
          </p:cNvPr>
          <p:cNvGrpSpPr/>
          <p:nvPr/>
        </p:nvGrpSpPr>
        <p:grpSpPr>
          <a:xfrm>
            <a:off x="4801016" y="48425"/>
            <a:ext cx="2820088" cy="3250419"/>
            <a:chOff x="4376810" y="1458469"/>
            <a:chExt cx="3600000" cy="4149341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8A5F81CC-2722-0ED8-303D-42480B408F13}"/>
                </a:ext>
              </a:extLst>
            </p:cNvPr>
            <p:cNvSpPr/>
            <p:nvPr/>
          </p:nvSpPr>
          <p:spPr>
            <a:xfrm>
              <a:off x="4376810" y="2007810"/>
              <a:ext cx="3600000" cy="3600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565EF036-2AD5-C40A-8A88-1776DA4F9076}"/>
                </a:ext>
              </a:extLst>
            </p:cNvPr>
            <p:cNvSpPr/>
            <p:nvPr/>
          </p:nvSpPr>
          <p:spPr>
            <a:xfrm>
              <a:off x="5916000" y="3627809"/>
              <a:ext cx="360000" cy="36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8374645-87A3-4FAA-446A-5702AEDAF4BC}"/>
                </a:ext>
              </a:extLst>
            </p:cNvPr>
            <p:cNvSpPr txBox="1"/>
            <p:nvPr/>
          </p:nvSpPr>
          <p:spPr>
            <a:xfrm>
              <a:off x="4376810" y="1458469"/>
              <a:ext cx="356627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800" dirty="0"/>
                <a:t>Center</a:t>
              </a: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A6BB1C2-FE82-FA47-FE33-2EFADA54B747}"/>
              </a:ext>
            </a:extLst>
          </p:cNvPr>
          <p:cNvGrpSpPr/>
          <p:nvPr/>
        </p:nvGrpSpPr>
        <p:grpSpPr>
          <a:xfrm>
            <a:off x="1662555" y="3297717"/>
            <a:ext cx="2956954" cy="3320921"/>
            <a:chOff x="8087887" y="1458469"/>
            <a:chExt cx="3774717" cy="423934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B1B1F4B4-B261-F312-35CC-AC5B0D2C4CA9}"/>
                </a:ext>
              </a:extLst>
            </p:cNvPr>
            <p:cNvSpPr/>
            <p:nvPr/>
          </p:nvSpPr>
          <p:spPr>
            <a:xfrm>
              <a:off x="8177888" y="2007810"/>
              <a:ext cx="3600000" cy="3600000"/>
            </a:xfrm>
            <a:prstGeom prst="rect">
              <a:avLst/>
            </a:prstGeom>
            <a:noFill/>
            <a:ln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DB945A88-3D67-D254-0D8F-61DE87F8FFE5}"/>
                </a:ext>
              </a:extLst>
            </p:cNvPr>
            <p:cNvSpPr/>
            <p:nvPr/>
          </p:nvSpPr>
          <p:spPr>
            <a:xfrm>
              <a:off x="8087887" y="191781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72DAEA7-AB5C-66B2-15CE-7333D9AAEB51}"/>
                </a:ext>
              </a:extLst>
            </p:cNvPr>
            <p:cNvSpPr/>
            <p:nvPr/>
          </p:nvSpPr>
          <p:spPr>
            <a:xfrm>
              <a:off x="8087887" y="5497899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1C16AAE-B7B7-9E61-4CA3-CFEF3A41AFF3}"/>
                </a:ext>
              </a:extLst>
            </p:cNvPr>
            <p:cNvSpPr/>
            <p:nvPr/>
          </p:nvSpPr>
          <p:spPr>
            <a:xfrm>
              <a:off x="11682604" y="551781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6BEDD6C5-FC60-8672-F243-C44B9C038E8F}"/>
                </a:ext>
              </a:extLst>
            </p:cNvPr>
            <p:cNvSpPr/>
            <p:nvPr/>
          </p:nvSpPr>
          <p:spPr>
            <a:xfrm>
              <a:off x="11682604" y="1925430"/>
              <a:ext cx="180000" cy="180000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387BC27-5805-86B2-548B-CE0A237F7E57}"/>
                </a:ext>
              </a:extLst>
            </p:cNvPr>
            <p:cNvSpPr txBox="1"/>
            <p:nvPr/>
          </p:nvSpPr>
          <p:spPr>
            <a:xfrm>
              <a:off x="8217636" y="1458469"/>
              <a:ext cx="3600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800" dirty="0"/>
                <a:t>Outer corner</a:t>
              </a:r>
            </a:p>
          </p:txBody>
        </p: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A5F70AB6-97EC-C46A-AA15-4E2B3FA22565}"/>
              </a:ext>
            </a:extLst>
          </p:cNvPr>
          <p:cNvSpPr/>
          <p:nvPr/>
        </p:nvSpPr>
        <p:spPr>
          <a:xfrm>
            <a:off x="4803086" y="3711159"/>
            <a:ext cx="2820088" cy="282008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5F2F056E-6BCE-7C83-88BF-8FAC35381A96}"/>
              </a:ext>
            </a:extLst>
          </p:cNvPr>
          <p:cNvSpPr/>
          <p:nvPr/>
        </p:nvSpPr>
        <p:spPr>
          <a:xfrm>
            <a:off x="6740453" y="4163877"/>
            <a:ext cx="141004" cy="1410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C6E2EDE4-04E9-D535-EB57-B671EF097EAC}"/>
              </a:ext>
            </a:extLst>
          </p:cNvPr>
          <p:cNvSpPr/>
          <p:nvPr/>
        </p:nvSpPr>
        <p:spPr>
          <a:xfrm>
            <a:off x="5658413" y="5351677"/>
            <a:ext cx="141004" cy="1410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96789DF2-9CF2-DA27-28A2-21CB43988979}"/>
              </a:ext>
            </a:extLst>
          </p:cNvPr>
          <p:cNvSpPr/>
          <p:nvPr/>
        </p:nvSpPr>
        <p:spPr>
          <a:xfrm>
            <a:off x="7178963" y="6133085"/>
            <a:ext cx="141004" cy="1410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42DB6914-E998-743F-5D8A-17D59D7D08CB}"/>
              </a:ext>
            </a:extLst>
          </p:cNvPr>
          <p:cNvSpPr/>
          <p:nvPr/>
        </p:nvSpPr>
        <p:spPr>
          <a:xfrm>
            <a:off x="5461056" y="4898064"/>
            <a:ext cx="141004" cy="141004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5ACC8E5-16C4-8C73-33B3-7841DF17B273}"/>
              </a:ext>
            </a:extLst>
          </p:cNvPr>
          <p:cNvSpPr txBox="1"/>
          <p:nvPr/>
        </p:nvSpPr>
        <p:spPr>
          <a:xfrm>
            <a:off x="4834223" y="3280828"/>
            <a:ext cx="28200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26260639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7FF7CAB8-A963-B5D7-5247-3B927CBC6E39}"/>
                  </a:ext>
                </a:extLst>
              </p:cNvPr>
              <p:cNvSpPr/>
              <p:nvPr/>
            </p:nvSpPr>
            <p:spPr>
              <a:xfrm>
                <a:off x="236168" y="365601"/>
                <a:ext cx="1951349" cy="1263192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Initialize classroom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PH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en-PH" dirty="0"/>
                  <a:t> learned students</a:t>
                </a:r>
              </a:p>
            </p:txBody>
          </p:sp>
        </mc:Choice>
        <mc:Fallback xmlns="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7FF7CAB8-A963-B5D7-5247-3B927CBC6E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168" y="365601"/>
                <a:ext cx="1951349" cy="1263192"/>
              </a:xfrm>
              <a:prstGeom prst="flowChartProcess">
                <a:avLst/>
              </a:prstGeom>
              <a:blipFill>
                <a:blip r:embed="rId2"/>
                <a:stretch>
                  <a:fillRect b="-4286"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51E95C1-A424-0C90-8ACB-BF8C658A404C}"/>
              </a:ext>
            </a:extLst>
          </p:cNvPr>
          <p:cNvCxnSpPr>
            <a:cxnSpLocks/>
            <a:stCxn id="2" idx="3"/>
            <a:endCxn id="5" idx="1"/>
          </p:cNvCxnSpPr>
          <p:nvPr/>
        </p:nvCxnSpPr>
        <p:spPr>
          <a:xfrm>
            <a:off x="2187517" y="997197"/>
            <a:ext cx="64573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Flowchart: Process 4">
                <a:extLst>
                  <a:ext uri="{FF2B5EF4-FFF2-40B4-BE49-F238E27FC236}">
                    <a16:creationId xmlns:a16="http://schemas.microsoft.com/office/drawing/2014/main" id="{B5906102-D57E-9466-EC52-10EB4BAF791A}"/>
                  </a:ext>
                </a:extLst>
              </p:cNvPr>
              <p:cNvSpPr/>
              <p:nvPr/>
            </p:nvSpPr>
            <p:spPr>
              <a:xfrm>
                <a:off x="2833252" y="365601"/>
                <a:ext cx="2460400" cy="1263192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Choose a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PH" dirty="0"/>
              </a:p>
            </p:txBody>
          </p:sp>
        </mc:Choice>
        <mc:Fallback xmlns="">
          <p:sp>
            <p:nvSpPr>
              <p:cNvPr id="5" name="Flowchart: Process 4">
                <a:extLst>
                  <a:ext uri="{FF2B5EF4-FFF2-40B4-BE49-F238E27FC236}">
                    <a16:creationId xmlns:a16="http://schemas.microsoft.com/office/drawing/2014/main" id="{B5906102-D57E-9466-EC52-10EB4BAF79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3252" y="365601"/>
                <a:ext cx="2460400" cy="1263192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DF73BBC4-041E-7823-414F-184123D75EB3}"/>
                  </a:ext>
                </a:extLst>
              </p:cNvPr>
              <p:cNvSpPr/>
              <p:nvPr/>
            </p:nvSpPr>
            <p:spPr>
              <a:xfrm>
                <a:off x="8545161" y="365601"/>
                <a:ext cx="4619134" cy="1263193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Set neighborhood as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PH" i="1" dirty="0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PH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 ∀</m:t>
                      </m:r>
                      <m:d>
                        <m:dPr>
                          <m:ctrlPr>
                            <a:rPr lang="en-PH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PH" b="0" i="1" dirty="0" smtClean="0">
                          <a:latin typeface="Cambria Math" panose="02040503050406030204" pitchFamily="18" charset="0"/>
                        </a:rPr>
                        <m:t>∈{−1,0,1}} 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DF73BBC4-041E-7823-414F-184123D75EB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45161" y="365601"/>
                <a:ext cx="4619134" cy="1263193"/>
              </a:xfrm>
              <a:prstGeom prst="flowChartProcess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B1A294B-DA86-A728-9DB5-5510AD4AA7B2}"/>
              </a:ext>
            </a:extLst>
          </p:cNvPr>
          <p:cNvCxnSpPr>
            <a:cxnSpLocks/>
            <a:stCxn id="5" idx="3"/>
            <a:endCxn id="38" idx="1"/>
          </p:cNvCxnSpPr>
          <p:nvPr/>
        </p:nvCxnSpPr>
        <p:spPr>
          <a:xfrm>
            <a:off x="5293652" y="997197"/>
            <a:ext cx="56571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Flowchart: Process 19">
                <a:extLst>
                  <a:ext uri="{FF2B5EF4-FFF2-40B4-BE49-F238E27FC236}">
                    <a16:creationId xmlns:a16="http://schemas.microsoft.com/office/drawing/2014/main" id="{02C75369-BC7C-B6C1-A2ED-7E239E6245EF}"/>
                  </a:ext>
                </a:extLst>
              </p:cNvPr>
              <p:cNvSpPr/>
              <p:nvPr/>
            </p:nvSpPr>
            <p:spPr>
              <a:xfrm>
                <a:off x="8304777" y="2347583"/>
                <a:ext cx="5099902" cy="1263193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dirty="0"/>
                  <a:t>Obtain probability to learn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[1−(</m:t>
                          </m:r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0" name="Flowchart: Process 19">
                <a:extLst>
                  <a:ext uri="{FF2B5EF4-FFF2-40B4-BE49-F238E27FC236}">
                    <a16:creationId xmlns:a16="http://schemas.microsoft.com/office/drawing/2014/main" id="{02C75369-BC7C-B6C1-A2ED-7E239E6245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04777" y="2347583"/>
                <a:ext cx="5099902" cy="1263193"/>
              </a:xfrm>
              <a:prstGeom prst="flowChartProcess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DE84267-0681-6162-4F68-1D0A38A2C28D}"/>
              </a:ext>
            </a:extLst>
          </p:cNvPr>
          <p:cNvCxnSpPr>
            <a:stCxn id="13" idx="2"/>
            <a:endCxn id="20" idx="0"/>
          </p:cNvCxnSpPr>
          <p:nvPr/>
        </p:nvCxnSpPr>
        <p:spPr>
          <a:xfrm>
            <a:off x="10854728" y="1628794"/>
            <a:ext cx="0" cy="7187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Flowchart: Decision 23">
                <a:extLst>
                  <a:ext uri="{FF2B5EF4-FFF2-40B4-BE49-F238E27FC236}">
                    <a16:creationId xmlns:a16="http://schemas.microsoft.com/office/drawing/2014/main" id="{C5CEF25D-6529-C555-DE67-FDE9F7286C93}"/>
                  </a:ext>
                </a:extLst>
              </p:cNvPr>
              <p:cNvSpPr/>
              <p:nvPr/>
            </p:nvSpPr>
            <p:spPr>
              <a:xfrm>
                <a:off x="9747177" y="3973154"/>
                <a:ext cx="2215103" cy="2152846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PH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dirty="0"/>
                  <a:t> where </a:t>
                </a:r>
                <a14:m>
                  <m:oMath xmlns:m="http://schemas.openxmlformats.org/officeDocument/2006/math">
                    <m:r>
                      <a:rPr lang="en-PH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PH" dirty="0"/>
                  <a:t> is a random number</a:t>
                </a:r>
              </a:p>
            </p:txBody>
          </p:sp>
        </mc:Choice>
        <mc:Fallback xmlns="">
          <p:sp>
            <p:nvSpPr>
              <p:cNvPr id="24" name="Flowchart: Decision 23">
                <a:extLst>
                  <a:ext uri="{FF2B5EF4-FFF2-40B4-BE49-F238E27FC236}">
                    <a16:creationId xmlns:a16="http://schemas.microsoft.com/office/drawing/2014/main" id="{C5CEF25D-6529-C555-DE67-FDE9F7286C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47177" y="3973154"/>
                <a:ext cx="2215103" cy="2152846"/>
              </a:xfrm>
              <a:prstGeom prst="flowChartDecision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Flowchart: Decision 37">
                <a:extLst>
                  <a:ext uri="{FF2B5EF4-FFF2-40B4-BE49-F238E27FC236}">
                    <a16:creationId xmlns:a16="http://schemas.microsoft.com/office/drawing/2014/main" id="{649DA733-EE41-431B-3B7D-AC760165A0C0}"/>
                  </a:ext>
                </a:extLst>
              </p:cNvPr>
              <p:cNvSpPr/>
              <p:nvPr/>
            </p:nvSpPr>
            <p:spPr>
              <a:xfrm>
                <a:off x="5859371" y="140109"/>
                <a:ext cx="1836171" cy="1714176"/>
              </a:xfrm>
              <a:prstGeom prst="flowChartDecision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38" name="Flowchart: Decision 37">
                <a:extLst>
                  <a:ext uri="{FF2B5EF4-FFF2-40B4-BE49-F238E27FC236}">
                    <a16:creationId xmlns:a16="http://schemas.microsoft.com/office/drawing/2014/main" id="{649DA733-EE41-431B-3B7D-AC760165A0C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9371" y="140109"/>
                <a:ext cx="1836171" cy="1714176"/>
              </a:xfrm>
              <a:prstGeom prst="flowChartDecision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414FC256-E789-995B-5BF9-34D774A477B3}"/>
              </a:ext>
            </a:extLst>
          </p:cNvPr>
          <p:cNvCxnSpPr>
            <a:cxnSpLocks/>
            <a:stCxn id="38" idx="3"/>
            <a:endCxn id="13" idx="1"/>
          </p:cNvCxnSpPr>
          <p:nvPr/>
        </p:nvCxnSpPr>
        <p:spPr>
          <a:xfrm>
            <a:off x="7695542" y="997197"/>
            <a:ext cx="84961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Flowchart: Process 85">
                <a:extLst>
                  <a:ext uri="{FF2B5EF4-FFF2-40B4-BE49-F238E27FC236}">
                    <a16:creationId xmlns:a16="http://schemas.microsoft.com/office/drawing/2014/main" id="{A5C84D54-EC74-90CE-78D7-0F8929B490A9}"/>
                  </a:ext>
                </a:extLst>
              </p:cNvPr>
              <p:cNvSpPr/>
              <p:nvPr/>
            </p:nvSpPr>
            <p:spPr>
              <a:xfrm>
                <a:off x="5587923" y="4298874"/>
                <a:ext cx="2379067" cy="1501407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PH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dirty="0"/>
                  <a:t> in the next time step</a:t>
                </a:r>
              </a:p>
            </p:txBody>
          </p:sp>
        </mc:Choice>
        <mc:Fallback xmlns="">
          <p:sp>
            <p:nvSpPr>
              <p:cNvPr id="86" name="Flowchart: Process 85">
                <a:extLst>
                  <a:ext uri="{FF2B5EF4-FFF2-40B4-BE49-F238E27FC236}">
                    <a16:creationId xmlns:a16="http://schemas.microsoft.com/office/drawing/2014/main" id="{A5C84D54-EC74-90CE-78D7-0F8929B490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87923" y="4298874"/>
                <a:ext cx="2379067" cy="1501407"/>
              </a:xfrm>
              <a:prstGeom prst="flowChartProcess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Flowchart: Process 119">
                <a:extLst>
                  <a:ext uri="{FF2B5EF4-FFF2-40B4-BE49-F238E27FC236}">
                    <a16:creationId xmlns:a16="http://schemas.microsoft.com/office/drawing/2014/main" id="{1AC1EE8A-EF90-1498-F62D-436FC5A1CE57}"/>
                  </a:ext>
                </a:extLst>
              </p:cNvPr>
              <p:cNvSpPr/>
              <p:nvPr/>
            </p:nvSpPr>
            <p:spPr>
              <a:xfrm>
                <a:off x="1225342" y="4298874"/>
                <a:ext cx="2379067" cy="1501407"/>
              </a:xfrm>
              <a:prstGeom prst="flowChartProcess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dirty="0"/>
                  <a:t> in the next time step</a:t>
                </a:r>
              </a:p>
            </p:txBody>
          </p:sp>
        </mc:Choice>
        <mc:Fallback xmlns="">
          <p:sp>
            <p:nvSpPr>
              <p:cNvPr id="120" name="Flowchart: Process 119">
                <a:extLst>
                  <a:ext uri="{FF2B5EF4-FFF2-40B4-BE49-F238E27FC236}">
                    <a16:creationId xmlns:a16="http://schemas.microsoft.com/office/drawing/2014/main" id="{1AC1EE8A-EF90-1498-F62D-436FC5A1CE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342" y="4298874"/>
                <a:ext cx="2379067" cy="1501407"/>
              </a:xfrm>
              <a:prstGeom prst="flowChartProcess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7" name="TextBox 136">
            <a:extLst>
              <a:ext uri="{FF2B5EF4-FFF2-40B4-BE49-F238E27FC236}">
                <a16:creationId xmlns:a16="http://schemas.microsoft.com/office/drawing/2014/main" id="{B680C788-F5F1-1893-E8A5-802427473628}"/>
              </a:ext>
            </a:extLst>
          </p:cNvPr>
          <p:cNvSpPr txBox="1"/>
          <p:nvPr/>
        </p:nvSpPr>
        <p:spPr>
          <a:xfrm>
            <a:off x="7750724" y="648985"/>
            <a:ext cx="79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False</a:t>
            </a: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FE877E91-E42B-87FE-0895-ACF7B21A078A}"/>
              </a:ext>
            </a:extLst>
          </p:cNvPr>
          <p:cNvCxnSpPr>
            <a:stCxn id="20" idx="2"/>
            <a:endCxn id="24" idx="0"/>
          </p:cNvCxnSpPr>
          <p:nvPr/>
        </p:nvCxnSpPr>
        <p:spPr>
          <a:xfrm>
            <a:off x="10854728" y="3610776"/>
            <a:ext cx="1" cy="3623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786BF1DB-438C-8507-3655-2DD0631437FE}"/>
              </a:ext>
            </a:extLst>
          </p:cNvPr>
          <p:cNvCxnSpPr>
            <a:stCxn id="38" idx="2"/>
            <a:endCxn id="86" idx="0"/>
          </p:cNvCxnSpPr>
          <p:nvPr/>
        </p:nvCxnSpPr>
        <p:spPr>
          <a:xfrm>
            <a:off x="6777457" y="1854285"/>
            <a:ext cx="0" cy="244458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1" name="Straight Arrow Connector 160">
            <a:extLst>
              <a:ext uri="{FF2B5EF4-FFF2-40B4-BE49-F238E27FC236}">
                <a16:creationId xmlns:a16="http://schemas.microsoft.com/office/drawing/2014/main" id="{0C77E89E-29B7-42F8-9DD6-202EC7ED88B8}"/>
              </a:ext>
            </a:extLst>
          </p:cNvPr>
          <p:cNvCxnSpPr>
            <a:stCxn id="24" idx="1"/>
            <a:endCxn id="86" idx="3"/>
          </p:cNvCxnSpPr>
          <p:nvPr/>
        </p:nvCxnSpPr>
        <p:spPr>
          <a:xfrm flipH="1">
            <a:off x="7966990" y="5049577"/>
            <a:ext cx="178018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10D0CFEA-9F48-67E5-347D-B3AF55A16958}"/>
              </a:ext>
            </a:extLst>
          </p:cNvPr>
          <p:cNvSpPr txBox="1"/>
          <p:nvPr/>
        </p:nvSpPr>
        <p:spPr>
          <a:xfrm>
            <a:off x="6789531" y="1975890"/>
            <a:ext cx="63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True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2984A3D8-77A6-5493-0982-55B7E9C1B250}"/>
              </a:ext>
            </a:extLst>
          </p:cNvPr>
          <p:cNvSpPr txBox="1"/>
          <p:nvPr/>
        </p:nvSpPr>
        <p:spPr>
          <a:xfrm>
            <a:off x="8555579" y="4666494"/>
            <a:ext cx="632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True</a:t>
            </a:r>
          </a:p>
        </p:txBody>
      </p:sp>
      <p:cxnSp>
        <p:nvCxnSpPr>
          <p:cNvPr id="171" name="Connector: Elbow 170">
            <a:extLst>
              <a:ext uri="{FF2B5EF4-FFF2-40B4-BE49-F238E27FC236}">
                <a16:creationId xmlns:a16="http://schemas.microsoft.com/office/drawing/2014/main" id="{05019E63-0108-8076-04B0-B71690121EF5}"/>
              </a:ext>
            </a:extLst>
          </p:cNvPr>
          <p:cNvCxnSpPr>
            <a:stCxn id="24" idx="2"/>
            <a:endCxn id="120" idx="2"/>
          </p:cNvCxnSpPr>
          <p:nvPr/>
        </p:nvCxnSpPr>
        <p:spPr>
          <a:xfrm rot="5400000" flipH="1">
            <a:off x="6471943" y="1743215"/>
            <a:ext cx="325719" cy="8439853"/>
          </a:xfrm>
          <a:prstGeom prst="bentConnector3">
            <a:avLst>
              <a:gd name="adj1" fmla="val -70183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7E001484-C3C3-0BB3-FEC5-4A6A5C69B4EF}"/>
              </a:ext>
            </a:extLst>
          </p:cNvPr>
          <p:cNvCxnSpPr>
            <a:stCxn id="120" idx="3"/>
            <a:endCxn id="5" idx="2"/>
          </p:cNvCxnSpPr>
          <p:nvPr/>
        </p:nvCxnSpPr>
        <p:spPr>
          <a:xfrm flipV="1">
            <a:off x="3604409" y="1628793"/>
            <a:ext cx="459043" cy="34207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5" name="Connector: Elbow 174">
            <a:extLst>
              <a:ext uri="{FF2B5EF4-FFF2-40B4-BE49-F238E27FC236}">
                <a16:creationId xmlns:a16="http://schemas.microsoft.com/office/drawing/2014/main" id="{5AA42131-6C57-0E02-1E77-A145D6DBE009}"/>
              </a:ext>
            </a:extLst>
          </p:cNvPr>
          <p:cNvCxnSpPr>
            <a:stCxn id="86" idx="1"/>
            <a:endCxn id="5" idx="2"/>
          </p:cNvCxnSpPr>
          <p:nvPr/>
        </p:nvCxnSpPr>
        <p:spPr>
          <a:xfrm rot="10800000">
            <a:off x="4063453" y="1628794"/>
            <a:ext cx="1524471" cy="342078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9" name="TextBox 178">
            <a:extLst>
              <a:ext uri="{FF2B5EF4-FFF2-40B4-BE49-F238E27FC236}">
                <a16:creationId xmlns:a16="http://schemas.microsoft.com/office/drawing/2014/main" id="{B2452D41-C96D-9ABF-2B2B-8590DB7B214F}"/>
              </a:ext>
            </a:extLst>
          </p:cNvPr>
          <p:cNvSpPr txBox="1"/>
          <p:nvPr/>
        </p:nvSpPr>
        <p:spPr>
          <a:xfrm>
            <a:off x="8527709" y="5964608"/>
            <a:ext cx="7944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3864873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D83043C7-BE43-0268-E40F-710BEC7D937C}"/>
              </a:ext>
            </a:extLst>
          </p:cNvPr>
          <p:cNvSpPr/>
          <p:nvPr/>
        </p:nvSpPr>
        <p:spPr>
          <a:xfrm>
            <a:off x="607448" y="-793258"/>
            <a:ext cx="11888655" cy="8444516"/>
          </a:xfrm>
          <a:prstGeom prst="rect">
            <a:avLst/>
          </a:prstGeom>
          <a:solidFill>
            <a:srgbClr val="0173B2">
              <a:alpha val="10196"/>
            </a:srgb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C737E86B-3D5D-233B-3A7A-C2A3736A74A0}"/>
                  </a:ext>
                </a:extLst>
              </p:cNvPr>
              <p:cNvSpPr/>
              <p:nvPr/>
            </p:nvSpPr>
            <p:spPr>
              <a:xfrm>
                <a:off x="-4547382" y="48182"/>
                <a:ext cx="2577415" cy="1930140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Initialize classroom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sz="2800" dirty="0"/>
                  <a:t> learned students</a:t>
                </a:r>
              </a:p>
            </p:txBody>
          </p:sp>
        </mc:Choice>
        <mc:Fallback xmlns="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C737E86B-3D5D-233B-3A7A-C2A3736A74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47382" y="48182"/>
                <a:ext cx="2577415" cy="1930140"/>
              </a:xfrm>
              <a:prstGeom prst="flowChartProcess">
                <a:avLst/>
              </a:prstGeom>
              <a:blipFill>
                <a:blip r:embed="rId2"/>
                <a:stretch>
                  <a:fillRect l="-3009" r="-5324" b="-3681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540EDCD-E6F0-C0A3-0197-A452C3856ACA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-1969967" y="1013252"/>
            <a:ext cx="4809915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D17CD8C8-05CB-C9AE-F312-51E408A468A0}"/>
                  </a:ext>
                </a:extLst>
              </p:cNvPr>
              <p:cNvSpPr/>
              <p:nvPr/>
            </p:nvSpPr>
            <p:spPr>
              <a:xfrm>
                <a:off x="2839948" y="381657"/>
                <a:ext cx="2460400" cy="1263192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Choose a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PH" sz="2800" dirty="0"/>
              </a:p>
            </p:txBody>
          </p:sp>
        </mc:Choice>
        <mc:Fallback xmlns=""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D17CD8C8-05CB-C9AE-F312-51E408A468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948" y="381657"/>
                <a:ext cx="2460400" cy="1263192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144F061-3228-9844-D117-2FC04FA7C7F3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300348" y="1013253"/>
            <a:ext cx="56571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Flowchart: Process 6">
                <a:extLst>
                  <a:ext uri="{FF2B5EF4-FFF2-40B4-BE49-F238E27FC236}">
                    <a16:creationId xmlns:a16="http://schemas.microsoft.com/office/drawing/2014/main" id="{869A017E-64AB-D2A1-489E-17D4A6CEB124}"/>
                  </a:ext>
                </a:extLst>
              </p:cNvPr>
              <p:cNvSpPr/>
              <p:nvPr/>
            </p:nvSpPr>
            <p:spPr>
              <a:xfrm>
                <a:off x="8755408" y="156166"/>
                <a:ext cx="3362455" cy="1714176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3200" dirty="0"/>
                  <a:t>Obtain probability to learn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𝜌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en-PH" sz="3200" dirty="0"/>
              </a:p>
            </p:txBody>
          </p:sp>
        </mc:Choice>
        <mc:Fallback xmlns="">
          <p:sp>
            <p:nvSpPr>
              <p:cNvPr id="7" name="Flowchart: Process 6">
                <a:extLst>
                  <a:ext uri="{FF2B5EF4-FFF2-40B4-BE49-F238E27FC236}">
                    <a16:creationId xmlns:a16="http://schemas.microsoft.com/office/drawing/2014/main" id="{869A017E-64AB-D2A1-489E-17D4A6CEB1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408" y="156166"/>
                <a:ext cx="3362455" cy="1714176"/>
              </a:xfrm>
              <a:prstGeom prst="flowChartProcess">
                <a:avLst/>
              </a:prstGeom>
              <a:blipFill>
                <a:blip r:embed="rId4"/>
                <a:stretch>
                  <a:fillRect l="-3565" r="-5348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CBE74407-846D-F430-6723-74B0A06AEA91}"/>
                  </a:ext>
                </a:extLst>
              </p:cNvPr>
              <p:cNvSpPr/>
              <p:nvPr/>
            </p:nvSpPr>
            <p:spPr>
              <a:xfrm>
                <a:off x="8691384" y="2846424"/>
                <a:ext cx="3420167" cy="3324041"/>
              </a:xfrm>
              <a:prstGeom prst="flowChartDecision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800" dirty="0"/>
                  <a:t> where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PH" sz="2800" dirty="0"/>
                  <a:t> is a random number</a:t>
                </a:r>
              </a:p>
            </p:txBody>
          </p:sp>
        </mc:Choice>
        <mc:Fallback xmlns=""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CBE74407-846D-F430-6723-74B0A06AEA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384" y="2846424"/>
                <a:ext cx="3420167" cy="3324041"/>
              </a:xfrm>
              <a:prstGeom prst="flowChartDecision">
                <a:avLst/>
              </a:prstGeom>
              <a:blipFill>
                <a:blip r:embed="rId5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AA42A836-49EA-4E8B-893F-A15BED15C28F}"/>
                  </a:ext>
                </a:extLst>
              </p:cNvPr>
              <p:cNvSpPr/>
              <p:nvPr/>
            </p:nvSpPr>
            <p:spPr>
              <a:xfrm>
                <a:off x="5866067" y="156165"/>
                <a:ext cx="1836171" cy="1714176"/>
              </a:xfrm>
              <a:prstGeom prst="flowChartDecision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sz="3200" dirty="0"/>
              </a:p>
            </p:txBody>
          </p:sp>
        </mc:Choice>
        <mc:Fallback xmlns=""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AA42A836-49EA-4E8B-893F-A15BED15C2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067" y="156165"/>
                <a:ext cx="1836171" cy="1714176"/>
              </a:xfrm>
              <a:prstGeom prst="flowChartDecision">
                <a:avLst/>
              </a:prstGeom>
              <a:blipFill>
                <a:blip r:embed="rId6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6243140-92FA-3CD5-640F-33FFE5419580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7702238" y="1013253"/>
            <a:ext cx="1053170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B1A9F152-2136-C18B-4C16-8502873ACB40}"/>
                  </a:ext>
                </a:extLst>
              </p:cNvPr>
              <p:cNvSpPr/>
              <p:nvPr/>
            </p:nvSpPr>
            <p:spPr>
              <a:xfrm>
                <a:off x="5594619" y="3101842"/>
                <a:ext cx="2379067" cy="2838730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PH" sz="280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sz="2800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800" dirty="0"/>
                  <a:t> in the next time step</a:t>
                </a:r>
              </a:p>
            </p:txBody>
          </p:sp>
        </mc:Choice>
        <mc:Fallback xmlns=""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B1A9F152-2136-C18B-4C16-8502873ACB4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619" y="3101842"/>
                <a:ext cx="2379067" cy="2838730"/>
              </a:xfrm>
              <a:prstGeom prst="flowChartProcess">
                <a:avLst/>
              </a:prstGeom>
              <a:blipFill>
                <a:blip r:embed="rId7"/>
                <a:stretch>
                  <a:fillRect l="-1504" t="-211" r="-5263" b="-3579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E606DC71-7D74-936D-C707-F89D87844391}"/>
                  </a:ext>
                </a:extLst>
              </p:cNvPr>
              <p:cNvSpPr/>
              <p:nvPr/>
            </p:nvSpPr>
            <p:spPr>
              <a:xfrm>
                <a:off x="794746" y="4196739"/>
                <a:ext cx="2379067" cy="2086004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sz="240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sz="2400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400" dirty="0"/>
                  <a:t> in the next time step</a:t>
                </a:r>
              </a:p>
            </p:txBody>
          </p:sp>
        </mc:Choice>
        <mc:Fallback xmlns="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E606DC71-7D74-936D-C707-F89D8784439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746" y="4196739"/>
                <a:ext cx="2379067" cy="2086004"/>
              </a:xfrm>
              <a:prstGeom prst="flowChartProcess">
                <a:avLst/>
              </a:prstGeom>
              <a:blipFill>
                <a:blip r:embed="rId8"/>
                <a:stretch>
                  <a:fillRect l="-750" r="-2750" b="-3977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975EE101-9C75-12B8-1339-8DE27673242A}"/>
              </a:ext>
            </a:extLst>
          </p:cNvPr>
          <p:cNvSpPr txBox="1"/>
          <p:nvPr/>
        </p:nvSpPr>
        <p:spPr>
          <a:xfrm>
            <a:off x="7657158" y="1013251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ECA156-415D-A5C3-8A4B-61B6E8AACCB7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10401468" y="1870342"/>
            <a:ext cx="35168" cy="97608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E7F5A12-D96A-46A1-0F23-F3499D8BBDB2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6784153" y="1870341"/>
            <a:ext cx="0" cy="123150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ECA151C-3C0A-E0E5-E4DE-BCE52EBB87AB}"/>
              </a:ext>
            </a:extLst>
          </p:cNvPr>
          <p:cNvCxnSpPr>
            <a:cxnSpLocks/>
            <a:stCxn id="9" idx="1"/>
            <a:endCxn id="12" idx="3"/>
          </p:cNvCxnSpPr>
          <p:nvPr/>
        </p:nvCxnSpPr>
        <p:spPr>
          <a:xfrm flipH="1">
            <a:off x="7973686" y="4508445"/>
            <a:ext cx="717698" cy="1276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CACD6515-C4FF-9602-388B-620CC48AB848}"/>
              </a:ext>
            </a:extLst>
          </p:cNvPr>
          <p:cNvSpPr txBox="1"/>
          <p:nvPr/>
        </p:nvSpPr>
        <p:spPr>
          <a:xfrm>
            <a:off x="6797422" y="2434960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26BCD61-65D8-36FE-DFA4-CAC4EB3C78FA}"/>
              </a:ext>
            </a:extLst>
          </p:cNvPr>
          <p:cNvSpPr txBox="1"/>
          <p:nvPr/>
        </p:nvSpPr>
        <p:spPr>
          <a:xfrm>
            <a:off x="8137185" y="4546687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B7F4C2E-40B3-2D6A-CEA7-8967EDAABBB4}"/>
              </a:ext>
            </a:extLst>
          </p:cNvPr>
          <p:cNvCxnSpPr>
            <a:cxnSpLocks/>
            <a:stCxn id="9" idx="2"/>
            <a:endCxn id="13" idx="2"/>
          </p:cNvCxnSpPr>
          <p:nvPr/>
        </p:nvCxnSpPr>
        <p:spPr>
          <a:xfrm rot="5400000">
            <a:off x="6136735" y="2018010"/>
            <a:ext cx="112278" cy="8417188"/>
          </a:xfrm>
          <a:prstGeom prst="bentConnector3">
            <a:avLst>
              <a:gd name="adj1" fmla="val 478118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4920E5E4-27F9-2FA8-0A97-7B355D0E9491}"/>
              </a:ext>
            </a:extLst>
          </p:cNvPr>
          <p:cNvCxnSpPr>
            <a:cxnSpLocks/>
            <a:stCxn id="13" idx="3"/>
            <a:endCxn id="34" idx="2"/>
          </p:cNvCxnSpPr>
          <p:nvPr/>
        </p:nvCxnSpPr>
        <p:spPr>
          <a:xfrm flipV="1">
            <a:off x="3173813" y="4070644"/>
            <a:ext cx="896335" cy="1169097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BBFEDD9-E832-6040-DA7B-7BB80EC2400B}"/>
              </a:ext>
            </a:extLst>
          </p:cNvPr>
          <p:cNvCxnSpPr>
            <a:cxnSpLocks/>
            <a:stCxn id="12" idx="1"/>
            <a:endCxn id="34" idx="2"/>
          </p:cNvCxnSpPr>
          <p:nvPr/>
        </p:nvCxnSpPr>
        <p:spPr>
          <a:xfrm rot="10800000">
            <a:off x="4070149" y="4070645"/>
            <a:ext cx="1524471" cy="450563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E1B7AC5-EAE6-34D0-3EC2-6CC771628140}"/>
              </a:ext>
            </a:extLst>
          </p:cNvPr>
          <p:cNvSpPr txBox="1"/>
          <p:nvPr/>
        </p:nvSpPr>
        <p:spPr>
          <a:xfrm>
            <a:off x="9258138" y="6185059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Flowchart: Decision 33">
                <a:extLst>
                  <a:ext uri="{FF2B5EF4-FFF2-40B4-BE49-F238E27FC236}">
                    <a16:creationId xmlns:a16="http://schemas.microsoft.com/office/drawing/2014/main" id="{66F7A1E8-41D0-4B8E-CC29-8E359D47E04F}"/>
                  </a:ext>
                </a:extLst>
              </p:cNvPr>
              <p:cNvSpPr/>
              <p:nvPr/>
            </p:nvSpPr>
            <p:spPr>
              <a:xfrm>
                <a:off x="2988933" y="2051887"/>
                <a:ext cx="2162429" cy="2018757"/>
              </a:xfrm>
              <a:prstGeom prst="flowChartDecision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Done for all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PH" sz="2800" dirty="0"/>
              </a:p>
            </p:txBody>
          </p:sp>
        </mc:Choice>
        <mc:Fallback xmlns="">
          <p:sp>
            <p:nvSpPr>
              <p:cNvPr id="34" name="Flowchart: Decision 33">
                <a:extLst>
                  <a:ext uri="{FF2B5EF4-FFF2-40B4-BE49-F238E27FC236}">
                    <a16:creationId xmlns:a16="http://schemas.microsoft.com/office/drawing/2014/main" id="{66F7A1E8-41D0-4B8E-CC29-8E359D47E0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933" y="2051887"/>
                <a:ext cx="2162429" cy="2018757"/>
              </a:xfrm>
              <a:prstGeom prst="flowChartDecision">
                <a:avLst/>
              </a:prstGeom>
              <a:blipFill>
                <a:blip r:embed="rId9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7E66C917-1E73-50BB-281D-F295D590FE8B}"/>
              </a:ext>
            </a:extLst>
          </p:cNvPr>
          <p:cNvSpPr/>
          <p:nvPr/>
        </p:nvSpPr>
        <p:spPr>
          <a:xfrm>
            <a:off x="-6798086" y="319882"/>
            <a:ext cx="1767010" cy="138673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Begin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A9767CF-49D3-38FC-A975-8268E4C51343}"/>
              </a:ext>
            </a:extLst>
          </p:cNvPr>
          <p:cNvCxnSpPr>
            <a:cxnSpLocks/>
            <a:stCxn id="34" idx="0"/>
            <a:endCxn id="4" idx="2"/>
          </p:cNvCxnSpPr>
          <p:nvPr/>
        </p:nvCxnSpPr>
        <p:spPr>
          <a:xfrm flipV="1">
            <a:off x="4070148" y="1644849"/>
            <a:ext cx="0" cy="4070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8A59D2A8-682E-1295-3FA4-CAE6F2796ACA}"/>
              </a:ext>
            </a:extLst>
          </p:cNvPr>
          <p:cNvSpPr txBox="1"/>
          <p:nvPr/>
        </p:nvSpPr>
        <p:spPr>
          <a:xfrm>
            <a:off x="4083533" y="1674552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70764614-C806-E62C-BDB4-8C5C01E3EF6C}"/>
              </a:ext>
            </a:extLst>
          </p:cNvPr>
          <p:cNvSpPr txBox="1"/>
          <p:nvPr/>
        </p:nvSpPr>
        <p:spPr>
          <a:xfrm>
            <a:off x="2038396" y="2547954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51BF7976-E1E1-3B27-CAC8-5B0C7DF079DA}"/>
              </a:ext>
            </a:extLst>
          </p:cNvPr>
          <p:cNvSpPr/>
          <p:nvPr/>
        </p:nvSpPr>
        <p:spPr>
          <a:xfrm>
            <a:off x="-3027675" y="2016029"/>
            <a:ext cx="3376406" cy="2171625"/>
          </a:xfrm>
          <a:prstGeom prst="flowChartDecision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Steady state achieved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0CD7154-804E-19DF-1EDA-D0C679529EE7}"/>
              </a:ext>
            </a:extLst>
          </p:cNvPr>
          <p:cNvCxnSpPr>
            <a:cxnSpLocks/>
            <a:stCxn id="34" idx="1"/>
            <a:endCxn id="53" idx="3"/>
          </p:cNvCxnSpPr>
          <p:nvPr/>
        </p:nvCxnSpPr>
        <p:spPr>
          <a:xfrm flipH="1">
            <a:off x="348731" y="3061266"/>
            <a:ext cx="2640202" cy="405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D033670-A059-6561-B635-2588B7C358BE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-1339472" y="1013252"/>
            <a:ext cx="16031" cy="100277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A49EAA1-2E22-2FC8-EF9F-53B446343826}"/>
              </a:ext>
            </a:extLst>
          </p:cNvPr>
          <p:cNvSpPr txBox="1"/>
          <p:nvPr/>
        </p:nvSpPr>
        <p:spPr>
          <a:xfrm>
            <a:off x="-1311432" y="1439863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EFDA8B-27A2-0B74-0784-1C0A3F504A2A}"/>
              </a:ext>
            </a:extLst>
          </p:cNvPr>
          <p:cNvSpPr txBox="1"/>
          <p:nvPr/>
        </p:nvSpPr>
        <p:spPr>
          <a:xfrm>
            <a:off x="-4024690" y="2593268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BE51C939-6BEC-5EEF-AE08-FCB0FDC23457}"/>
              </a:ext>
            </a:extLst>
          </p:cNvPr>
          <p:cNvSpPr/>
          <p:nvPr/>
        </p:nvSpPr>
        <p:spPr>
          <a:xfrm>
            <a:off x="-6842619" y="2388184"/>
            <a:ext cx="1767010" cy="138673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End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E379C69-A9A3-F2D1-5F3B-626F8E617CBD}"/>
              </a:ext>
            </a:extLst>
          </p:cNvPr>
          <p:cNvCxnSpPr>
            <a:cxnSpLocks/>
            <a:stCxn id="53" idx="1"/>
            <a:endCxn id="62" idx="6"/>
          </p:cNvCxnSpPr>
          <p:nvPr/>
        </p:nvCxnSpPr>
        <p:spPr>
          <a:xfrm flipH="1" flipV="1">
            <a:off x="-5075609" y="3081554"/>
            <a:ext cx="2047934" cy="202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3231E2F8-7407-A512-561B-FC92A702B733}"/>
              </a:ext>
            </a:extLst>
          </p:cNvPr>
          <p:cNvCxnSpPr>
            <a:cxnSpLocks/>
            <a:stCxn id="35" idx="6"/>
            <a:endCxn id="2" idx="1"/>
          </p:cNvCxnSpPr>
          <p:nvPr/>
        </p:nvCxnSpPr>
        <p:spPr>
          <a:xfrm>
            <a:off x="-5031076" y="1013252"/>
            <a:ext cx="48369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5085BC6-8284-0F14-B242-AAB4B4F2F6D1}"/>
              </a:ext>
            </a:extLst>
          </p:cNvPr>
          <p:cNvSpPr txBox="1"/>
          <p:nvPr/>
        </p:nvSpPr>
        <p:spPr>
          <a:xfrm>
            <a:off x="721279" y="6958860"/>
            <a:ext cx="2526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One time step</a:t>
            </a:r>
          </a:p>
        </p:txBody>
      </p:sp>
    </p:spTree>
    <p:extLst>
      <p:ext uri="{BB962C8B-B14F-4D97-AF65-F5344CB8AC3E}">
        <p14:creationId xmlns:p14="http://schemas.microsoft.com/office/powerpoint/2010/main" val="31680136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3EF081-6018-AEFD-51B9-0FFE33542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6764DFD1-9A17-0D72-CE16-83DBC8F2FB78}"/>
              </a:ext>
            </a:extLst>
          </p:cNvPr>
          <p:cNvSpPr/>
          <p:nvPr/>
        </p:nvSpPr>
        <p:spPr>
          <a:xfrm>
            <a:off x="607448" y="-793258"/>
            <a:ext cx="11888655" cy="8444516"/>
          </a:xfrm>
          <a:prstGeom prst="rect">
            <a:avLst/>
          </a:prstGeom>
          <a:solidFill>
            <a:srgbClr val="0173B2">
              <a:alpha val="10196"/>
            </a:srgbClr>
          </a:solidFill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7169FEF7-492C-826F-2190-1112FFDDCFD7}"/>
                  </a:ext>
                </a:extLst>
              </p:cNvPr>
              <p:cNvSpPr/>
              <p:nvPr/>
            </p:nvSpPr>
            <p:spPr>
              <a:xfrm>
                <a:off x="-4547382" y="48182"/>
                <a:ext cx="2577415" cy="1930140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Initialize classroom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sz="2800" dirty="0"/>
                  <a:t> learned students</a:t>
                </a:r>
              </a:p>
            </p:txBody>
          </p:sp>
        </mc:Choice>
        <mc:Fallback xmlns="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7169FEF7-492C-826F-2190-1112FFDDCF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547382" y="48182"/>
                <a:ext cx="2577415" cy="1930140"/>
              </a:xfrm>
              <a:prstGeom prst="flowChartProcess">
                <a:avLst/>
              </a:prstGeom>
              <a:blipFill>
                <a:blip r:embed="rId2"/>
                <a:stretch>
                  <a:fillRect l="-3009" r="-5324" b="-3681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A8E88806-40EC-4812-ECD4-4F4B33232091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-1969967" y="1013252"/>
            <a:ext cx="4809915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F32E1849-9067-FA10-A9A4-5878C9B78905}"/>
                  </a:ext>
                </a:extLst>
              </p:cNvPr>
              <p:cNvSpPr/>
              <p:nvPr/>
            </p:nvSpPr>
            <p:spPr>
              <a:xfrm>
                <a:off x="2839948" y="381657"/>
                <a:ext cx="2460400" cy="1263192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Choose a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PH" sz="2800" dirty="0"/>
              </a:p>
            </p:txBody>
          </p:sp>
        </mc:Choice>
        <mc:Fallback xmlns=""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F32E1849-9067-FA10-A9A4-5878C9B789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948" y="381657"/>
                <a:ext cx="2460400" cy="1263192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81D886A-2418-C11C-C792-B023F264C683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300348" y="1013253"/>
            <a:ext cx="565719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Flowchart: Process 6">
                <a:extLst>
                  <a:ext uri="{FF2B5EF4-FFF2-40B4-BE49-F238E27FC236}">
                    <a16:creationId xmlns:a16="http://schemas.microsoft.com/office/drawing/2014/main" id="{5F9C0427-75FF-E794-132E-A78D54AB1001}"/>
                  </a:ext>
                </a:extLst>
              </p:cNvPr>
              <p:cNvSpPr/>
              <p:nvPr/>
            </p:nvSpPr>
            <p:spPr>
              <a:xfrm>
                <a:off x="8755408" y="156166"/>
                <a:ext cx="3362455" cy="1714176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3200" dirty="0"/>
                  <a:t>Obtain probability to learn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32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PH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3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32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PH" sz="3200" dirty="0"/>
              </a:p>
            </p:txBody>
          </p:sp>
        </mc:Choice>
        <mc:Fallback xmlns="">
          <p:sp>
            <p:nvSpPr>
              <p:cNvPr id="7" name="Flowchart: Process 6">
                <a:extLst>
                  <a:ext uri="{FF2B5EF4-FFF2-40B4-BE49-F238E27FC236}">
                    <a16:creationId xmlns:a16="http://schemas.microsoft.com/office/drawing/2014/main" id="{5F9C0427-75FF-E794-132E-A78D54AB10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5408" y="156166"/>
                <a:ext cx="3362455" cy="1714176"/>
              </a:xfrm>
              <a:prstGeom prst="flowChartProcess">
                <a:avLst/>
              </a:prstGeom>
              <a:blipFill>
                <a:blip r:embed="rId4"/>
                <a:stretch>
                  <a:fillRect l="-3565" r="-5348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CE0E4263-3667-A2F3-ED84-35EBC2024EC5}"/>
                  </a:ext>
                </a:extLst>
              </p:cNvPr>
              <p:cNvSpPr/>
              <p:nvPr/>
            </p:nvSpPr>
            <p:spPr>
              <a:xfrm>
                <a:off x="8691384" y="2846424"/>
                <a:ext cx="3420167" cy="3324041"/>
              </a:xfrm>
              <a:prstGeom prst="flowChartDecision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800" dirty="0"/>
                  <a:t> where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PH" sz="2800" dirty="0"/>
                  <a:t> is a random number</a:t>
                </a:r>
              </a:p>
            </p:txBody>
          </p:sp>
        </mc:Choice>
        <mc:Fallback xmlns=""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CE0E4263-3667-A2F3-ED84-35EBC2024EC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91384" y="2846424"/>
                <a:ext cx="3420167" cy="3324041"/>
              </a:xfrm>
              <a:prstGeom prst="flowChartDecision">
                <a:avLst/>
              </a:prstGeom>
              <a:blipFill>
                <a:blip r:embed="rId5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DBF7B754-9394-B929-100E-31D2743914A7}"/>
                  </a:ext>
                </a:extLst>
              </p:cNvPr>
              <p:cNvSpPr/>
              <p:nvPr/>
            </p:nvSpPr>
            <p:spPr>
              <a:xfrm>
                <a:off x="5866067" y="156165"/>
                <a:ext cx="1836171" cy="1714176"/>
              </a:xfrm>
              <a:prstGeom prst="flowChartDecision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32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sz="3200" dirty="0"/>
              </a:p>
            </p:txBody>
          </p:sp>
        </mc:Choice>
        <mc:Fallback xmlns=""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DBF7B754-9394-B929-100E-31D2743914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067" y="156165"/>
                <a:ext cx="1836171" cy="1714176"/>
              </a:xfrm>
              <a:prstGeom prst="flowChartDecision">
                <a:avLst/>
              </a:prstGeom>
              <a:blipFill>
                <a:blip r:embed="rId6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F7CE89C-7769-4B4A-8693-94A10153DC89}"/>
              </a:ext>
            </a:extLst>
          </p:cNvPr>
          <p:cNvCxnSpPr>
            <a:cxnSpLocks/>
            <a:stCxn id="10" idx="3"/>
            <a:endCxn id="7" idx="1"/>
          </p:cNvCxnSpPr>
          <p:nvPr/>
        </p:nvCxnSpPr>
        <p:spPr>
          <a:xfrm>
            <a:off x="7702238" y="1013253"/>
            <a:ext cx="1053170" cy="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86EE3ECE-BFE1-1696-433C-DA9B6B538283}"/>
                  </a:ext>
                </a:extLst>
              </p:cNvPr>
              <p:cNvSpPr/>
              <p:nvPr/>
            </p:nvSpPr>
            <p:spPr>
              <a:xfrm>
                <a:off x="5594619" y="3101842"/>
                <a:ext cx="2379067" cy="2838730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PH" sz="280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sz="2800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800" dirty="0"/>
                  <a:t> in the next time step</a:t>
                </a:r>
              </a:p>
            </p:txBody>
          </p:sp>
        </mc:Choice>
        <mc:Fallback xmlns=""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86EE3ECE-BFE1-1696-433C-DA9B6B53828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619" y="3101842"/>
                <a:ext cx="2379067" cy="2838730"/>
              </a:xfrm>
              <a:prstGeom prst="flowChartProcess">
                <a:avLst/>
              </a:prstGeom>
              <a:blipFill>
                <a:blip r:embed="rId7"/>
                <a:stretch>
                  <a:fillRect l="-1504" t="-211" r="-5263" b="-3579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BA73112E-0592-F68B-E2B5-E64CDD8BC116}"/>
                  </a:ext>
                </a:extLst>
              </p:cNvPr>
              <p:cNvSpPr/>
              <p:nvPr/>
            </p:nvSpPr>
            <p:spPr>
              <a:xfrm>
                <a:off x="794746" y="4196739"/>
                <a:ext cx="2379067" cy="2086004"/>
              </a:xfrm>
              <a:prstGeom prst="flowChartProcess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sz="240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sz="2400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400" dirty="0"/>
                  <a:t> in the next time step</a:t>
                </a:r>
              </a:p>
            </p:txBody>
          </p:sp>
        </mc:Choice>
        <mc:Fallback xmlns="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BA73112E-0592-F68B-E2B5-E64CDD8BC1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746" y="4196739"/>
                <a:ext cx="2379067" cy="2086004"/>
              </a:xfrm>
              <a:prstGeom prst="flowChartProcess">
                <a:avLst/>
              </a:prstGeom>
              <a:blipFill>
                <a:blip r:embed="rId8"/>
                <a:stretch>
                  <a:fillRect l="-750" r="-2750" b="-3977"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D417782A-8516-DADC-359B-7BD2E2EB416A}"/>
              </a:ext>
            </a:extLst>
          </p:cNvPr>
          <p:cNvSpPr txBox="1"/>
          <p:nvPr/>
        </p:nvSpPr>
        <p:spPr>
          <a:xfrm>
            <a:off x="7657158" y="1013251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A649764-06BA-293C-E408-9CDF596936E2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10401468" y="1870342"/>
            <a:ext cx="35168" cy="97608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5D8B071-FF3E-DAE8-B66F-1FC6FDD01685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6784153" y="1870341"/>
            <a:ext cx="0" cy="1231501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A49C09E-0E6B-0A28-A168-6CD9008AFC7D}"/>
              </a:ext>
            </a:extLst>
          </p:cNvPr>
          <p:cNvCxnSpPr>
            <a:cxnSpLocks/>
            <a:stCxn id="9" idx="1"/>
            <a:endCxn id="12" idx="3"/>
          </p:cNvCxnSpPr>
          <p:nvPr/>
        </p:nvCxnSpPr>
        <p:spPr>
          <a:xfrm flipH="1">
            <a:off x="7973686" y="4508445"/>
            <a:ext cx="717698" cy="12762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A5B2EB9-22E9-35B7-31D9-4055D43EDC5E}"/>
              </a:ext>
            </a:extLst>
          </p:cNvPr>
          <p:cNvSpPr txBox="1"/>
          <p:nvPr/>
        </p:nvSpPr>
        <p:spPr>
          <a:xfrm>
            <a:off x="6797422" y="2434960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8CB58F-1A4B-D28D-0A66-12F94290F3BD}"/>
              </a:ext>
            </a:extLst>
          </p:cNvPr>
          <p:cNvSpPr txBox="1"/>
          <p:nvPr/>
        </p:nvSpPr>
        <p:spPr>
          <a:xfrm>
            <a:off x="8137185" y="4546687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8AED5B3-9A8A-59C6-7BBB-DEA0C47E9EA4}"/>
              </a:ext>
            </a:extLst>
          </p:cNvPr>
          <p:cNvCxnSpPr>
            <a:cxnSpLocks/>
            <a:stCxn id="9" idx="2"/>
            <a:endCxn id="13" idx="2"/>
          </p:cNvCxnSpPr>
          <p:nvPr/>
        </p:nvCxnSpPr>
        <p:spPr>
          <a:xfrm rot="5400000">
            <a:off x="6136735" y="2018010"/>
            <a:ext cx="112278" cy="8417188"/>
          </a:xfrm>
          <a:prstGeom prst="bentConnector3">
            <a:avLst>
              <a:gd name="adj1" fmla="val 478118"/>
            </a:avLst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1C0DD4B5-E800-399E-DCFA-A5C269F0EEC2}"/>
              </a:ext>
            </a:extLst>
          </p:cNvPr>
          <p:cNvCxnSpPr>
            <a:cxnSpLocks/>
            <a:stCxn id="13" idx="3"/>
            <a:endCxn id="34" idx="2"/>
          </p:cNvCxnSpPr>
          <p:nvPr/>
        </p:nvCxnSpPr>
        <p:spPr>
          <a:xfrm flipV="1">
            <a:off x="3173813" y="4070644"/>
            <a:ext cx="896335" cy="1169097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863D097E-701B-BA78-FF78-7B15DEA2BDC1}"/>
              </a:ext>
            </a:extLst>
          </p:cNvPr>
          <p:cNvCxnSpPr>
            <a:cxnSpLocks/>
            <a:stCxn id="12" idx="1"/>
            <a:endCxn id="34" idx="2"/>
          </p:cNvCxnSpPr>
          <p:nvPr/>
        </p:nvCxnSpPr>
        <p:spPr>
          <a:xfrm rot="10800000">
            <a:off x="4070149" y="4070645"/>
            <a:ext cx="1524471" cy="450563"/>
          </a:xfrm>
          <a:prstGeom prst="bentConnector2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3D25A8B2-A2B8-5596-A523-13431F4A0046}"/>
              </a:ext>
            </a:extLst>
          </p:cNvPr>
          <p:cNvSpPr txBox="1"/>
          <p:nvPr/>
        </p:nvSpPr>
        <p:spPr>
          <a:xfrm>
            <a:off x="9258138" y="6185059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Flowchart: Decision 33">
                <a:extLst>
                  <a:ext uri="{FF2B5EF4-FFF2-40B4-BE49-F238E27FC236}">
                    <a16:creationId xmlns:a16="http://schemas.microsoft.com/office/drawing/2014/main" id="{779F8355-A256-55A5-EBB1-1BEC3B216927}"/>
                  </a:ext>
                </a:extLst>
              </p:cNvPr>
              <p:cNvSpPr/>
              <p:nvPr/>
            </p:nvSpPr>
            <p:spPr>
              <a:xfrm>
                <a:off x="2988933" y="2051887"/>
                <a:ext cx="2162429" cy="2018757"/>
              </a:xfrm>
              <a:prstGeom prst="flowChartDecision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Done for all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PH" sz="2800" dirty="0"/>
              </a:p>
            </p:txBody>
          </p:sp>
        </mc:Choice>
        <mc:Fallback xmlns="">
          <p:sp>
            <p:nvSpPr>
              <p:cNvPr id="34" name="Flowchart: Decision 33">
                <a:extLst>
                  <a:ext uri="{FF2B5EF4-FFF2-40B4-BE49-F238E27FC236}">
                    <a16:creationId xmlns:a16="http://schemas.microsoft.com/office/drawing/2014/main" id="{779F8355-A256-55A5-EBB1-1BEC3B21692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8933" y="2051887"/>
                <a:ext cx="2162429" cy="2018757"/>
              </a:xfrm>
              <a:prstGeom prst="flowChartDecision">
                <a:avLst/>
              </a:prstGeom>
              <a:blipFill>
                <a:blip r:embed="rId9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DE21BB8B-9476-D517-5651-9B6FB72BC50F}"/>
              </a:ext>
            </a:extLst>
          </p:cNvPr>
          <p:cNvSpPr/>
          <p:nvPr/>
        </p:nvSpPr>
        <p:spPr>
          <a:xfrm>
            <a:off x="-6798086" y="319882"/>
            <a:ext cx="1767010" cy="138673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Begin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28E2522-BE11-2350-6C50-D98F8474DAE9}"/>
              </a:ext>
            </a:extLst>
          </p:cNvPr>
          <p:cNvCxnSpPr>
            <a:cxnSpLocks/>
            <a:stCxn id="34" idx="0"/>
            <a:endCxn id="4" idx="2"/>
          </p:cNvCxnSpPr>
          <p:nvPr/>
        </p:nvCxnSpPr>
        <p:spPr>
          <a:xfrm flipV="1">
            <a:off x="4070148" y="1644849"/>
            <a:ext cx="0" cy="40703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08FAEB32-145B-58DF-F602-F549CF3D3FCD}"/>
              </a:ext>
            </a:extLst>
          </p:cNvPr>
          <p:cNvSpPr txBox="1"/>
          <p:nvPr/>
        </p:nvSpPr>
        <p:spPr>
          <a:xfrm>
            <a:off x="4083533" y="1674552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CFC339D-CA26-6931-3602-E42F8E1A7A8C}"/>
              </a:ext>
            </a:extLst>
          </p:cNvPr>
          <p:cNvSpPr txBox="1"/>
          <p:nvPr/>
        </p:nvSpPr>
        <p:spPr>
          <a:xfrm>
            <a:off x="2038396" y="2547954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1C182E96-B40B-9825-D08A-BD264631FBBA}"/>
              </a:ext>
            </a:extLst>
          </p:cNvPr>
          <p:cNvSpPr/>
          <p:nvPr/>
        </p:nvSpPr>
        <p:spPr>
          <a:xfrm>
            <a:off x="-3027675" y="2016029"/>
            <a:ext cx="3376406" cy="2171625"/>
          </a:xfrm>
          <a:prstGeom prst="flowChartDecision">
            <a:avLst/>
          </a:prstGeom>
          <a:ln w="571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Steady state achieved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CE86FFD-4E63-4442-4D73-CBC83972E14A}"/>
              </a:ext>
            </a:extLst>
          </p:cNvPr>
          <p:cNvCxnSpPr>
            <a:cxnSpLocks/>
            <a:stCxn id="34" idx="1"/>
            <a:endCxn id="53" idx="3"/>
          </p:cNvCxnSpPr>
          <p:nvPr/>
        </p:nvCxnSpPr>
        <p:spPr>
          <a:xfrm flipH="1">
            <a:off x="348731" y="3061266"/>
            <a:ext cx="2640202" cy="40576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8FBA621-267B-1C08-FFFF-4799BB236CB5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-1339472" y="1013252"/>
            <a:ext cx="16031" cy="1002777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F95A007-DFF0-213D-B950-51F45FE0C095}"/>
              </a:ext>
            </a:extLst>
          </p:cNvPr>
          <p:cNvSpPr txBox="1"/>
          <p:nvPr/>
        </p:nvSpPr>
        <p:spPr>
          <a:xfrm>
            <a:off x="-1311432" y="1439863"/>
            <a:ext cx="11433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DEC61A45-7C92-99B7-F4E2-5A7D0C84C926}"/>
              </a:ext>
            </a:extLst>
          </p:cNvPr>
          <p:cNvSpPr txBox="1"/>
          <p:nvPr/>
        </p:nvSpPr>
        <p:spPr>
          <a:xfrm>
            <a:off x="-4024690" y="2593268"/>
            <a:ext cx="91021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A710FF80-0572-A61A-96FD-0EAA0922B5C1}"/>
              </a:ext>
            </a:extLst>
          </p:cNvPr>
          <p:cNvSpPr/>
          <p:nvPr/>
        </p:nvSpPr>
        <p:spPr>
          <a:xfrm>
            <a:off x="-6842619" y="2388184"/>
            <a:ext cx="1767010" cy="1386739"/>
          </a:xfrm>
          <a:prstGeom prst="ellipse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End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00C49729-275F-F229-57B3-40EACE11203C}"/>
              </a:ext>
            </a:extLst>
          </p:cNvPr>
          <p:cNvCxnSpPr>
            <a:cxnSpLocks/>
            <a:stCxn id="53" idx="1"/>
            <a:endCxn id="62" idx="6"/>
          </p:cNvCxnSpPr>
          <p:nvPr/>
        </p:nvCxnSpPr>
        <p:spPr>
          <a:xfrm flipH="1" flipV="1">
            <a:off x="-5075609" y="3081554"/>
            <a:ext cx="2047934" cy="20288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8DAAEF1F-138A-C383-6845-9C61AB15161B}"/>
              </a:ext>
            </a:extLst>
          </p:cNvPr>
          <p:cNvCxnSpPr>
            <a:cxnSpLocks/>
            <a:stCxn id="35" idx="6"/>
            <a:endCxn id="2" idx="1"/>
          </p:cNvCxnSpPr>
          <p:nvPr/>
        </p:nvCxnSpPr>
        <p:spPr>
          <a:xfrm>
            <a:off x="-5031076" y="1013252"/>
            <a:ext cx="483694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E2FB7560-08BE-80AE-69FA-FFAEA6FBFC65}"/>
              </a:ext>
            </a:extLst>
          </p:cNvPr>
          <p:cNvSpPr txBox="1"/>
          <p:nvPr/>
        </p:nvSpPr>
        <p:spPr>
          <a:xfrm>
            <a:off x="721279" y="6958860"/>
            <a:ext cx="2526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One time step</a:t>
            </a:r>
          </a:p>
        </p:txBody>
      </p:sp>
    </p:spTree>
    <p:extLst>
      <p:ext uri="{BB962C8B-B14F-4D97-AF65-F5344CB8AC3E}">
        <p14:creationId xmlns:p14="http://schemas.microsoft.com/office/powerpoint/2010/main" val="29815624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432322-544A-50F3-7F79-5360E44665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 36">
            <a:extLst>
              <a:ext uri="{FF2B5EF4-FFF2-40B4-BE49-F238E27FC236}">
                <a16:creationId xmlns:a16="http://schemas.microsoft.com/office/drawing/2014/main" id="{C3E69841-B849-EDB8-75C6-69E6CA429E7E}"/>
              </a:ext>
            </a:extLst>
          </p:cNvPr>
          <p:cNvSpPr/>
          <p:nvPr/>
        </p:nvSpPr>
        <p:spPr>
          <a:xfrm>
            <a:off x="662696" y="-335602"/>
            <a:ext cx="13285316" cy="7778547"/>
          </a:xfrm>
          <a:prstGeom prst="rect">
            <a:avLst/>
          </a:prstGeom>
          <a:solidFill>
            <a:srgbClr val="0173B2">
              <a:alpha val="10196"/>
            </a:srgbClr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4AF4CD63-4D77-2CBC-35F6-811FC3C84C87}"/>
                  </a:ext>
                </a:extLst>
              </p:cNvPr>
              <p:cNvSpPr/>
              <p:nvPr/>
            </p:nvSpPr>
            <p:spPr>
              <a:xfrm>
                <a:off x="-5385709" y="-21797"/>
                <a:ext cx="3093733" cy="2070098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Initialize classroom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sz="2800" dirty="0"/>
                  <a:t> learned students</a:t>
                </a:r>
              </a:p>
            </p:txBody>
          </p:sp>
        </mc:Choice>
        <mc:Fallback xmlns="">
          <p:sp>
            <p:nvSpPr>
              <p:cNvPr id="2" name="Flowchart: Process 1">
                <a:extLst>
                  <a:ext uri="{FF2B5EF4-FFF2-40B4-BE49-F238E27FC236}">
                    <a16:creationId xmlns:a16="http://schemas.microsoft.com/office/drawing/2014/main" id="{4AF4CD63-4D77-2CBC-35F6-811FC3C84C8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385709" y="-21797"/>
                <a:ext cx="3093733" cy="2070098"/>
              </a:xfrm>
              <a:prstGeom prst="flowChartProcess">
                <a:avLst/>
              </a:prstGeom>
              <a:blipFill>
                <a:blip r:embed="rId2"/>
                <a:stretch>
                  <a:fillRect b="-867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D3A25CB-E9C3-0D5E-831C-8F9A55C91084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-2291976" y="1013252"/>
            <a:ext cx="5131924" cy="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701CAFC1-D644-2EA7-F48B-166EBC058C9A}"/>
                  </a:ext>
                </a:extLst>
              </p:cNvPr>
              <p:cNvSpPr/>
              <p:nvPr/>
            </p:nvSpPr>
            <p:spPr>
              <a:xfrm>
                <a:off x="2839948" y="381657"/>
                <a:ext cx="2460400" cy="1263192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Choose a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PH" sz="2800" dirty="0"/>
              </a:p>
            </p:txBody>
          </p:sp>
        </mc:Choice>
        <mc:Fallback xmlns="">
          <p:sp>
            <p:nvSpPr>
              <p:cNvPr id="4" name="Flowchart: Process 3">
                <a:extLst>
                  <a:ext uri="{FF2B5EF4-FFF2-40B4-BE49-F238E27FC236}">
                    <a16:creationId xmlns:a16="http://schemas.microsoft.com/office/drawing/2014/main" id="{701CAFC1-D644-2EA7-F48B-166EBC058C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9948" y="381657"/>
                <a:ext cx="2460400" cy="1263192"/>
              </a:xfrm>
              <a:prstGeom prst="flowChartProcess">
                <a:avLst/>
              </a:prstGeom>
              <a:blipFill>
                <a:blip r:embed="rId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69E3BCD-664E-453A-7592-F9EBF3EBB04B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300348" y="1013253"/>
            <a:ext cx="565719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E624728D-7831-CD5B-F7FF-F75C9FE033E9}"/>
                  </a:ext>
                </a:extLst>
              </p:cNvPr>
              <p:cNvSpPr/>
              <p:nvPr/>
            </p:nvSpPr>
            <p:spPr>
              <a:xfrm>
                <a:off x="9629861" y="3696045"/>
                <a:ext cx="2924744" cy="2842542"/>
              </a:xfrm>
              <a:prstGeom prst="flowChartDecision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PH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4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400" dirty="0"/>
                  <a:t> where </a:t>
                </a:r>
                <a14:m>
                  <m:oMath xmlns:m="http://schemas.openxmlformats.org/officeDocument/2006/math">
                    <m:r>
                      <a:rPr lang="en-PH" sz="2400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PH" sz="2400" dirty="0"/>
                  <a:t> is a random number</a:t>
                </a:r>
              </a:p>
            </p:txBody>
          </p:sp>
        </mc:Choice>
        <mc:Fallback xmlns="">
          <p:sp>
            <p:nvSpPr>
              <p:cNvPr id="9" name="Flowchart: Decision 8">
                <a:extLst>
                  <a:ext uri="{FF2B5EF4-FFF2-40B4-BE49-F238E27FC236}">
                    <a16:creationId xmlns:a16="http://schemas.microsoft.com/office/drawing/2014/main" id="{E624728D-7831-CD5B-F7FF-F75C9FE033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29861" y="3696045"/>
                <a:ext cx="2924744" cy="2842542"/>
              </a:xfrm>
              <a:prstGeom prst="flowChartDecision">
                <a:avLst/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F66ED44B-AF33-4A8E-EAB1-07AA1678F039}"/>
                  </a:ext>
                </a:extLst>
              </p:cNvPr>
              <p:cNvSpPr/>
              <p:nvPr/>
            </p:nvSpPr>
            <p:spPr>
              <a:xfrm>
                <a:off x="5866067" y="156165"/>
                <a:ext cx="1836171" cy="1714176"/>
              </a:xfrm>
              <a:prstGeom prst="flowChartDecision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28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PH" sz="2800" dirty="0"/>
              </a:p>
            </p:txBody>
          </p:sp>
        </mc:Choice>
        <mc:Fallback xmlns="">
          <p:sp>
            <p:nvSpPr>
              <p:cNvPr id="10" name="Flowchart: Decision 9">
                <a:extLst>
                  <a:ext uri="{FF2B5EF4-FFF2-40B4-BE49-F238E27FC236}">
                    <a16:creationId xmlns:a16="http://schemas.microsoft.com/office/drawing/2014/main" id="{F66ED44B-AF33-4A8E-EAB1-07AA1678F0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66067" y="156165"/>
                <a:ext cx="1836171" cy="1714176"/>
              </a:xfrm>
              <a:prstGeom prst="flowChartDecision">
                <a:avLst/>
              </a:prstGeom>
              <a:blipFill>
                <a:blip r:embed="rId5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8DCF605-747F-B1AB-D665-2DD53B559D37}"/>
              </a:ext>
            </a:extLst>
          </p:cNvPr>
          <p:cNvCxnSpPr>
            <a:cxnSpLocks/>
            <a:stCxn id="10" idx="3"/>
            <a:endCxn id="28" idx="1"/>
          </p:cNvCxnSpPr>
          <p:nvPr/>
        </p:nvCxnSpPr>
        <p:spPr>
          <a:xfrm flipV="1">
            <a:off x="7702238" y="1012732"/>
            <a:ext cx="1072516" cy="52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7DFAA745-12D3-6040-733F-5D3FE42A7C69}"/>
                  </a:ext>
                </a:extLst>
              </p:cNvPr>
              <p:cNvSpPr/>
              <p:nvPr/>
            </p:nvSpPr>
            <p:spPr>
              <a:xfrm>
                <a:off x="5594619" y="3754366"/>
                <a:ext cx="2379067" cy="2679354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PH" sz="280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sz="2800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800" dirty="0"/>
                  <a:t> in the next time step</a:t>
                </a:r>
              </a:p>
            </p:txBody>
          </p:sp>
        </mc:Choice>
        <mc:Fallback xmlns="">
          <p:sp>
            <p:nvSpPr>
              <p:cNvPr id="12" name="Flowchart: Process 11">
                <a:extLst>
                  <a:ext uri="{FF2B5EF4-FFF2-40B4-BE49-F238E27FC236}">
                    <a16:creationId xmlns:a16="http://schemas.microsoft.com/office/drawing/2014/main" id="{7DFAA745-12D3-6040-733F-5D3FE42A7C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4619" y="3754366"/>
                <a:ext cx="2379067" cy="2679354"/>
              </a:xfrm>
              <a:prstGeom prst="flowChartProcess">
                <a:avLst/>
              </a:prstGeom>
              <a:blipFill>
                <a:blip r:embed="rId6"/>
                <a:stretch>
                  <a:fillRect l="-1768" t="-3371" r="-5808" b="-7416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7A2C7A99-5B7B-435B-72F0-B00E937DF52C}"/>
                  </a:ext>
                </a:extLst>
              </p:cNvPr>
              <p:cNvSpPr/>
              <p:nvPr/>
            </p:nvSpPr>
            <p:spPr>
              <a:xfrm>
                <a:off x="1232038" y="3754367"/>
                <a:ext cx="2379067" cy="2679352"/>
              </a:xfrm>
              <a:prstGeom prst="flowChartProcess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PH" sz="2800" dirty="0"/>
                  <a:t> where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PH" sz="2800" dirty="0"/>
                  <a:t> is the state of student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PH" sz="2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PH" sz="2800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PH" sz="2800" dirty="0"/>
                  <a:t> in the next time step</a:t>
                </a:r>
              </a:p>
            </p:txBody>
          </p:sp>
        </mc:Choice>
        <mc:Fallback xmlns="">
          <p:sp>
            <p:nvSpPr>
              <p:cNvPr id="13" name="Flowchart: Process 12">
                <a:extLst>
                  <a:ext uri="{FF2B5EF4-FFF2-40B4-BE49-F238E27FC236}">
                    <a16:creationId xmlns:a16="http://schemas.microsoft.com/office/drawing/2014/main" id="{7A2C7A99-5B7B-435B-72F0-B00E937DF5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2038" y="3754367"/>
                <a:ext cx="2379067" cy="2679352"/>
              </a:xfrm>
              <a:prstGeom prst="flowChartProcess">
                <a:avLst/>
              </a:prstGeom>
              <a:blipFill>
                <a:blip r:embed="rId7"/>
                <a:stretch>
                  <a:fillRect l="-1515" t="-3371" r="-6061" b="-7416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4361B3AF-534C-B239-2BB2-D818BB446CDD}"/>
              </a:ext>
            </a:extLst>
          </p:cNvPr>
          <p:cNvSpPr txBox="1"/>
          <p:nvPr/>
        </p:nvSpPr>
        <p:spPr>
          <a:xfrm>
            <a:off x="7702238" y="578918"/>
            <a:ext cx="1248094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BC4404E-3D28-E133-5B1C-8B94D59E6EF3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6784153" y="1870341"/>
            <a:ext cx="0" cy="1884025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7CAC367-4A3B-2667-CB76-96E949C7FB91}"/>
              </a:ext>
            </a:extLst>
          </p:cNvPr>
          <p:cNvCxnSpPr>
            <a:cxnSpLocks/>
            <a:stCxn id="9" idx="1"/>
            <a:endCxn id="12" idx="3"/>
          </p:cNvCxnSpPr>
          <p:nvPr/>
        </p:nvCxnSpPr>
        <p:spPr>
          <a:xfrm flipH="1" flipV="1">
            <a:off x="7973686" y="5094043"/>
            <a:ext cx="1656175" cy="2327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A18CCF3-87D0-66CE-E125-E3EE070EDAE3}"/>
              </a:ext>
            </a:extLst>
          </p:cNvPr>
          <p:cNvSpPr txBox="1"/>
          <p:nvPr/>
        </p:nvSpPr>
        <p:spPr>
          <a:xfrm>
            <a:off x="6784152" y="2734304"/>
            <a:ext cx="993621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E5C024E-FF83-8373-C5FD-BCDA4D8B55A1}"/>
              </a:ext>
            </a:extLst>
          </p:cNvPr>
          <p:cNvSpPr txBox="1"/>
          <p:nvPr/>
        </p:nvSpPr>
        <p:spPr>
          <a:xfrm>
            <a:off x="8514740" y="4658525"/>
            <a:ext cx="993621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048DD2CB-69BF-0C75-2473-FB59B72740FB}"/>
              </a:ext>
            </a:extLst>
          </p:cNvPr>
          <p:cNvCxnSpPr>
            <a:cxnSpLocks/>
            <a:stCxn id="9" idx="2"/>
            <a:endCxn id="13" idx="2"/>
          </p:cNvCxnSpPr>
          <p:nvPr/>
        </p:nvCxnSpPr>
        <p:spPr>
          <a:xfrm rot="5400000" flipH="1">
            <a:off x="6704469" y="2150823"/>
            <a:ext cx="104868" cy="8670661"/>
          </a:xfrm>
          <a:prstGeom prst="bentConnector3">
            <a:avLst>
              <a:gd name="adj1" fmla="val -217988"/>
            </a:avLst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3FAD7CCF-BF16-D11B-1612-731712B1F3D6}"/>
              </a:ext>
            </a:extLst>
          </p:cNvPr>
          <p:cNvCxnSpPr>
            <a:cxnSpLocks/>
            <a:stCxn id="13" idx="3"/>
            <a:endCxn id="34" idx="2"/>
          </p:cNvCxnSpPr>
          <p:nvPr/>
        </p:nvCxnSpPr>
        <p:spPr>
          <a:xfrm flipV="1">
            <a:off x="3611105" y="4043109"/>
            <a:ext cx="455000" cy="1050934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085F728F-D606-2FAD-E545-00C8506F2216}"/>
              </a:ext>
            </a:extLst>
          </p:cNvPr>
          <p:cNvCxnSpPr>
            <a:cxnSpLocks/>
            <a:stCxn id="12" idx="1"/>
            <a:endCxn id="34" idx="2"/>
          </p:cNvCxnSpPr>
          <p:nvPr/>
        </p:nvCxnSpPr>
        <p:spPr>
          <a:xfrm rot="10800000">
            <a:off x="4066105" y="4043109"/>
            <a:ext cx="1528514" cy="1050934"/>
          </a:xfrm>
          <a:prstGeom prst="bentConnector2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A782788-EF1E-554C-6F6A-F3B30C24C1BF}"/>
              </a:ext>
            </a:extLst>
          </p:cNvPr>
          <p:cNvSpPr txBox="1"/>
          <p:nvPr/>
        </p:nvSpPr>
        <p:spPr>
          <a:xfrm>
            <a:off x="9502200" y="6353922"/>
            <a:ext cx="1248094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Flowchart: Decision 33">
                <a:extLst>
                  <a:ext uri="{FF2B5EF4-FFF2-40B4-BE49-F238E27FC236}">
                    <a16:creationId xmlns:a16="http://schemas.microsoft.com/office/drawing/2014/main" id="{8E9336F1-F630-931B-96BE-4820E27F640B}"/>
                  </a:ext>
                </a:extLst>
              </p:cNvPr>
              <p:cNvSpPr/>
              <p:nvPr/>
            </p:nvSpPr>
            <p:spPr>
              <a:xfrm>
                <a:off x="2960341" y="1978515"/>
                <a:ext cx="2211528" cy="2064594"/>
              </a:xfrm>
              <a:prstGeom prst="flowChartDecision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Done for all </a:t>
                </a:r>
                <a14:m>
                  <m:oMath xmlns:m="http://schemas.openxmlformats.org/officeDocument/2006/math"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PH" sz="2800" b="0" i="1" smtClean="0"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endParaRPr lang="en-PH" sz="2800" dirty="0"/>
              </a:p>
            </p:txBody>
          </p:sp>
        </mc:Choice>
        <mc:Fallback xmlns="">
          <p:sp>
            <p:nvSpPr>
              <p:cNvPr id="34" name="Flowchart: Decision 33">
                <a:extLst>
                  <a:ext uri="{FF2B5EF4-FFF2-40B4-BE49-F238E27FC236}">
                    <a16:creationId xmlns:a16="http://schemas.microsoft.com/office/drawing/2014/main" id="{8E9336F1-F630-931B-96BE-4820E27F64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60341" y="1978515"/>
                <a:ext cx="2211528" cy="2064594"/>
              </a:xfrm>
              <a:prstGeom prst="flowChartDecision">
                <a:avLst/>
              </a:prstGeom>
              <a:blipFill>
                <a:blip r:embed="rId8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val 34">
            <a:extLst>
              <a:ext uri="{FF2B5EF4-FFF2-40B4-BE49-F238E27FC236}">
                <a16:creationId xmlns:a16="http://schemas.microsoft.com/office/drawing/2014/main" id="{A6F2134A-6D54-8AF3-6FCC-8639D5F8C9D7}"/>
              </a:ext>
            </a:extLst>
          </p:cNvPr>
          <p:cNvSpPr/>
          <p:nvPr/>
        </p:nvSpPr>
        <p:spPr>
          <a:xfrm>
            <a:off x="-7594886" y="319882"/>
            <a:ext cx="1767010" cy="138673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Begin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BAAE4BA6-C317-5968-21F7-419586D08CD7}"/>
              </a:ext>
            </a:extLst>
          </p:cNvPr>
          <p:cNvCxnSpPr>
            <a:cxnSpLocks/>
            <a:stCxn id="34" idx="0"/>
            <a:endCxn id="4" idx="2"/>
          </p:cNvCxnSpPr>
          <p:nvPr/>
        </p:nvCxnSpPr>
        <p:spPr>
          <a:xfrm flipV="1">
            <a:off x="4066105" y="1644849"/>
            <a:ext cx="4043" cy="333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E3BEDEE-A4DB-EC6B-9840-5515D4AA507F}"/>
              </a:ext>
            </a:extLst>
          </p:cNvPr>
          <p:cNvSpPr txBox="1"/>
          <p:nvPr/>
        </p:nvSpPr>
        <p:spPr>
          <a:xfrm>
            <a:off x="4076919" y="1608731"/>
            <a:ext cx="1248094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118542CC-5EE4-02F8-548C-1CB8EDF92766}"/>
              </a:ext>
            </a:extLst>
          </p:cNvPr>
          <p:cNvSpPr txBox="1"/>
          <p:nvPr/>
        </p:nvSpPr>
        <p:spPr>
          <a:xfrm>
            <a:off x="1317246" y="2580413"/>
            <a:ext cx="993621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53" name="Flowchart: Decision 52">
            <a:extLst>
              <a:ext uri="{FF2B5EF4-FFF2-40B4-BE49-F238E27FC236}">
                <a16:creationId xmlns:a16="http://schemas.microsoft.com/office/drawing/2014/main" id="{7EB3DDE5-8D21-600D-7112-2F71F7064AFA}"/>
              </a:ext>
            </a:extLst>
          </p:cNvPr>
          <p:cNvSpPr/>
          <p:nvPr/>
        </p:nvSpPr>
        <p:spPr>
          <a:xfrm>
            <a:off x="-2732913" y="1929838"/>
            <a:ext cx="3199379" cy="2161948"/>
          </a:xfrm>
          <a:prstGeom prst="flowChartDecision">
            <a:avLst/>
          </a:prstGeom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Steady state achieved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1F4900F8-997C-B56E-4163-4C0576BB5792}"/>
              </a:ext>
            </a:extLst>
          </p:cNvPr>
          <p:cNvCxnSpPr>
            <a:cxnSpLocks/>
            <a:stCxn id="34" idx="1"/>
            <a:endCxn id="53" idx="3"/>
          </p:cNvCxnSpPr>
          <p:nvPr/>
        </p:nvCxnSpPr>
        <p:spPr>
          <a:xfrm flipH="1">
            <a:off x="466466" y="3010812"/>
            <a:ext cx="249387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B34A9CB5-8A1A-CE89-FE73-D986019F7E84}"/>
              </a:ext>
            </a:extLst>
          </p:cNvPr>
          <p:cNvCxnSpPr>
            <a:cxnSpLocks/>
            <a:stCxn id="53" idx="0"/>
          </p:cNvCxnSpPr>
          <p:nvPr/>
        </p:nvCxnSpPr>
        <p:spPr>
          <a:xfrm flipV="1">
            <a:off x="-1133223" y="1012731"/>
            <a:ext cx="0" cy="917107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8F5C4E2C-043C-D73A-6DE3-75660177559E}"/>
              </a:ext>
            </a:extLst>
          </p:cNvPr>
          <p:cNvSpPr txBox="1"/>
          <p:nvPr/>
        </p:nvSpPr>
        <p:spPr>
          <a:xfrm>
            <a:off x="-1126452" y="1337289"/>
            <a:ext cx="1248094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False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FDC2B01-1D29-14CF-3E20-8A8788B92529}"/>
              </a:ext>
            </a:extLst>
          </p:cNvPr>
          <p:cNvSpPr txBox="1"/>
          <p:nvPr/>
        </p:nvSpPr>
        <p:spPr>
          <a:xfrm>
            <a:off x="-3845046" y="2498758"/>
            <a:ext cx="993621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r>
              <a:rPr lang="en-PH" sz="2800" dirty="0"/>
              <a:t>True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8252422C-7E3E-62C5-A506-B7F3662B2B7B}"/>
              </a:ext>
            </a:extLst>
          </p:cNvPr>
          <p:cNvSpPr/>
          <p:nvPr/>
        </p:nvSpPr>
        <p:spPr>
          <a:xfrm>
            <a:off x="-6024104" y="2317443"/>
            <a:ext cx="1767010" cy="1386739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PH" sz="2800" dirty="0"/>
              <a:t>End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9611411-6B97-DC6D-9975-2A83385EBB42}"/>
              </a:ext>
            </a:extLst>
          </p:cNvPr>
          <p:cNvCxnSpPr>
            <a:cxnSpLocks/>
            <a:stCxn id="53" idx="1"/>
            <a:endCxn id="62" idx="6"/>
          </p:cNvCxnSpPr>
          <p:nvPr/>
        </p:nvCxnSpPr>
        <p:spPr>
          <a:xfrm flipH="1">
            <a:off x="-4257094" y="3010812"/>
            <a:ext cx="1524181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0942DD6-DD74-03F0-5AB9-A12B978CEE97}"/>
              </a:ext>
            </a:extLst>
          </p:cNvPr>
          <p:cNvCxnSpPr>
            <a:cxnSpLocks/>
            <a:stCxn id="35" idx="6"/>
            <a:endCxn id="2" idx="1"/>
          </p:cNvCxnSpPr>
          <p:nvPr/>
        </p:nvCxnSpPr>
        <p:spPr>
          <a:xfrm>
            <a:off x="-5827876" y="1013252"/>
            <a:ext cx="442167" cy="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0DDDFBD0-04CC-D494-B240-79EF07F4935E}"/>
              </a:ext>
            </a:extLst>
          </p:cNvPr>
          <p:cNvSpPr txBox="1"/>
          <p:nvPr/>
        </p:nvSpPr>
        <p:spPr>
          <a:xfrm>
            <a:off x="662696" y="6877281"/>
            <a:ext cx="2379067" cy="523220"/>
          </a:xfrm>
          <a:prstGeom prst="rect">
            <a:avLst/>
          </a:prstGeom>
          <a:noFill/>
          <a:ln w="38100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PH" sz="2800" dirty="0"/>
              <a:t>One time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Flowchart: Process 27">
                <a:extLst>
                  <a:ext uri="{FF2B5EF4-FFF2-40B4-BE49-F238E27FC236}">
                    <a16:creationId xmlns:a16="http://schemas.microsoft.com/office/drawing/2014/main" id="{A25DA695-A5DB-0DEC-E55F-AAD4B7D5ED84}"/>
                  </a:ext>
                </a:extLst>
              </p:cNvPr>
              <p:cNvSpPr/>
              <p:nvPr/>
            </p:nvSpPr>
            <p:spPr>
              <a:xfrm>
                <a:off x="8774754" y="381135"/>
                <a:ext cx="4619134" cy="1263193"/>
              </a:xfrm>
              <a:prstGeom prst="flowChartProcess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Set neighborhood as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lit/>
                        </m:rPr>
                        <a:rPr lang="en-PH" sz="2000" i="1" dirty="0" smtClean="0">
                          <a:latin typeface="Cambria Math" panose="02040503050406030204" pitchFamily="18" charset="0"/>
                        </a:rPr>
                        <m:t>{</m:t>
                      </m:r>
                      <m:sSub>
                        <m:sSubPr>
                          <m:ctrlP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 ∀</m:t>
                      </m:r>
                      <m:d>
                        <m:dPr>
                          <m:ctrlP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∧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2000" b="0" i="1" dirty="0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e>
                      </m:d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𝑗</m:t>
                      </m:r>
                      <m:r>
                        <a:rPr lang="en-PH" sz="2000" b="0" i="1" dirty="0" smtClean="0">
                          <a:latin typeface="Cambria Math" panose="02040503050406030204" pitchFamily="18" charset="0"/>
                        </a:rPr>
                        <m:t>∈{−1,0,1}} </m:t>
                      </m:r>
                    </m:oMath>
                  </m:oMathPara>
                </a14:m>
                <a:endParaRPr lang="en-PH" sz="2000" dirty="0"/>
              </a:p>
            </p:txBody>
          </p:sp>
        </mc:Choice>
        <mc:Fallback xmlns="">
          <p:sp>
            <p:nvSpPr>
              <p:cNvPr id="28" name="Flowchart: Process 27">
                <a:extLst>
                  <a:ext uri="{FF2B5EF4-FFF2-40B4-BE49-F238E27FC236}">
                    <a16:creationId xmlns:a16="http://schemas.microsoft.com/office/drawing/2014/main" id="{A25DA695-A5DB-0DEC-E55F-AAD4B7D5ED8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4754" y="381135"/>
                <a:ext cx="4619134" cy="1263193"/>
              </a:xfrm>
              <a:prstGeom prst="flowChartProcess">
                <a:avLst/>
              </a:prstGeom>
              <a:blipFill>
                <a:blip r:embed="rId9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Flowchart: Process 28">
                <a:extLst>
                  <a:ext uri="{FF2B5EF4-FFF2-40B4-BE49-F238E27FC236}">
                    <a16:creationId xmlns:a16="http://schemas.microsoft.com/office/drawing/2014/main" id="{BB59EBF3-871A-0A95-2879-EDB7A6FC4DBE}"/>
                  </a:ext>
                </a:extLst>
              </p:cNvPr>
              <p:cNvSpPr/>
              <p:nvPr/>
            </p:nvSpPr>
            <p:spPr>
              <a:xfrm>
                <a:off x="8534370" y="2078929"/>
                <a:ext cx="5099902" cy="1263193"/>
              </a:xfrm>
              <a:prstGeom prst="flowChartProcess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PH" sz="2800" dirty="0"/>
                  <a:t>Obtain probability to learn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PH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en-PH" sz="2000" b="0" i="1" smtClean="0">
                          <a:latin typeface="Cambria Math" panose="02040503050406030204" pitchFamily="18" charset="0"/>
                        </a:rPr>
                        <m:t>=1 − </m:t>
                      </m:r>
                      <m:nary>
                        <m:naryPr>
                          <m:chr m:val="∏"/>
                          <m:supHide m:val="on"/>
                          <m:ctrlPr>
                            <a:rPr lang="en-PH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𝛿</m:t>
                          </m:r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  <m:sup/>
                        <m:e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[1−(</m:t>
                          </m:r>
                          <m:sSub>
                            <m:sSubPr>
                              <m:ctrlP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</m:e>
                            <m:sub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)(</m:t>
                          </m:r>
                          <m:sSub>
                            <m:sSubPr>
                              <m:ctrlP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  <m:r>
                                <a:rPr lang="en-PH" sz="20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PH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PH" dirty="0"/>
              </a:p>
            </p:txBody>
          </p:sp>
        </mc:Choice>
        <mc:Fallback xmlns="">
          <p:sp>
            <p:nvSpPr>
              <p:cNvPr id="29" name="Flowchart: Process 28">
                <a:extLst>
                  <a:ext uri="{FF2B5EF4-FFF2-40B4-BE49-F238E27FC236}">
                    <a16:creationId xmlns:a16="http://schemas.microsoft.com/office/drawing/2014/main" id="{BB59EBF3-871A-0A95-2879-EDB7A6FC4DB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370" y="2078929"/>
                <a:ext cx="5099902" cy="1263193"/>
              </a:xfrm>
              <a:prstGeom prst="flowChartProcess">
                <a:avLst/>
              </a:prstGeom>
              <a:blipFill>
                <a:blip r:embed="rId10"/>
                <a:stretch>
                  <a:fillRect t="-4695"/>
                </a:stretch>
              </a:blipFill>
              <a:ln w="38100"/>
            </p:spPr>
            <p:txBody>
              <a:bodyPr/>
              <a:lstStyle/>
              <a:p>
                <a:r>
                  <a:rPr lang="en-PH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8619733-DE9F-4C85-23B8-49D35D7C63FD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>
            <a:off x="11084321" y="1644328"/>
            <a:ext cx="0" cy="434601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3516D99-99AC-73B4-D8DB-609B4CA00959}"/>
              </a:ext>
            </a:extLst>
          </p:cNvPr>
          <p:cNvCxnSpPr>
            <a:cxnSpLocks/>
            <a:stCxn id="29" idx="2"/>
            <a:endCxn id="9" idx="0"/>
          </p:cNvCxnSpPr>
          <p:nvPr/>
        </p:nvCxnSpPr>
        <p:spPr>
          <a:xfrm>
            <a:off x="11084321" y="3342122"/>
            <a:ext cx="7912" cy="35392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65653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6B2C83B3-CB12-FCDE-4512-87348B07FE8B}"/>
              </a:ext>
            </a:extLst>
          </p:cNvPr>
          <p:cNvGrpSpPr/>
          <p:nvPr/>
        </p:nvGrpSpPr>
        <p:grpSpPr>
          <a:xfrm>
            <a:off x="1296729" y="401320"/>
            <a:ext cx="9700141" cy="6151880"/>
            <a:chOff x="1245929" y="0"/>
            <a:chExt cx="9700141" cy="6151880"/>
          </a:xfrm>
        </p:grpSpPr>
        <p:pic>
          <p:nvPicPr>
            <p:cNvPr id="3" name="Picture 2" descr="A graph of a number of steps&#10;&#10;AI-generated content may be incorrect.">
              <a:extLst>
                <a:ext uri="{FF2B5EF4-FFF2-40B4-BE49-F238E27FC236}">
                  <a16:creationId xmlns:a16="http://schemas.microsoft.com/office/drawing/2014/main" id="{71C94A44-0499-0139-EF14-60124B7F9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0296"/>
            <a:stretch/>
          </p:blipFill>
          <p:spPr>
            <a:xfrm>
              <a:off x="1245929" y="0"/>
              <a:ext cx="9700141" cy="6151880"/>
            </a:xfrm>
            <a:prstGeom prst="rect">
              <a:avLst/>
            </a:prstGeom>
          </p:spPr>
        </p:pic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F75358F-434C-A7AB-A82F-938B5FF6CAF8}"/>
                </a:ext>
              </a:extLst>
            </p:cNvPr>
            <p:cNvSpPr txBox="1"/>
            <p:nvPr/>
          </p:nvSpPr>
          <p:spPr>
            <a:xfrm>
              <a:off x="2772539" y="2967335"/>
              <a:ext cx="160875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PH" sz="2400" dirty="0">
                  <a:solidFill>
                    <a:srgbClr val="479AC8"/>
                  </a:solidFill>
                </a:rPr>
                <a:t>Traditional</a:t>
              </a:r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A532B5-628F-C998-D5EF-E29E0A2839C2}"/>
                </a:ext>
              </a:extLst>
            </p:cNvPr>
            <p:cNvSpPr txBox="1"/>
            <p:nvPr/>
          </p:nvSpPr>
          <p:spPr>
            <a:xfrm>
              <a:off x="6728419" y="1397695"/>
              <a:ext cx="12087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dirty="0">
                  <a:solidFill>
                    <a:srgbClr val="E5A83D"/>
                  </a:solidFill>
                </a:rPr>
                <a:t>Inner Corner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57741A2-1752-968F-1A88-0A944C3CC834}"/>
                </a:ext>
              </a:extLst>
            </p:cNvPr>
            <p:cNvSpPr txBox="1"/>
            <p:nvPr/>
          </p:nvSpPr>
          <p:spPr>
            <a:xfrm>
              <a:off x="8393389" y="3679885"/>
              <a:ext cx="1208774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dirty="0">
                  <a:solidFill>
                    <a:srgbClr val="3BB493"/>
                  </a:solidFill>
                </a:rPr>
                <a:t>Outer Corner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DC077492-1A05-3BFC-E234-E54B21677F74}"/>
                </a:ext>
              </a:extLst>
            </p:cNvPr>
            <p:cNvSpPr txBox="1"/>
            <p:nvPr/>
          </p:nvSpPr>
          <p:spPr>
            <a:xfrm>
              <a:off x="9088616" y="2136338"/>
              <a:ext cx="120877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dirty="0">
                  <a:solidFill>
                    <a:srgbClr val="DF833A"/>
                  </a:solidFill>
                </a:rPr>
                <a:t>Center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DAB3222-9999-B157-8454-FB50BE36C125}"/>
                </a:ext>
              </a:extLst>
            </p:cNvPr>
            <p:cNvSpPr txBox="1"/>
            <p:nvPr/>
          </p:nvSpPr>
          <p:spPr>
            <a:xfrm>
              <a:off x="9523886" y="1054456"/>
              <a:ext cx="132058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PH" sz="2400" dirty="0">
                  <a:solidFill>
                    <a:srgbClr val="D797CC"/>
                  </a:solidFill>
                </a:rPr>
                <a:t>Random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5925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6523</TotalTime>
  <Words>496</Words>
  <Application>Microsoft Office PowerPoint</Application>
  <PresentationFormat>Widescreen</PresentationFormat>
  <Paragraphs>119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Aptos</vt:lpstr>
      <vt:lpstr>Aptos Display</vt:lpstr>
      <vt:lpstr>Arial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Ioakim Sy</dc:creator>
  <cp:lastModifiedBy>Ioakim Sy</cp:lastModifiedBy>
  <cp:revision>13</cp:revision>
  <dcterms:created xsi:type="dcterms:W3CDTF">2024-05-14T05:57:58Z</dcterms:created>
  <dcterms:modified xsi:type="dcterms:W3CDTF">2025-04-06T01:43:56Z</dcterms:modified>
</cp:coreProperties>
</file>