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4D"/>
    <a:srgbClr val="E36F47"/>
    <a:srgbClr val="009BFA"/>
    <a:srgbClr val="DE8F05"/>
    <a:srgbClr val="017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50" d="100"/>
          <a:sy n="50" d="100"/>
        </p:scale>
        <p:origin x="2194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04/04/2025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F081-6018-AEFD-51B9-0FFE3354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64DFD1-9A17-0D72-CE16-83DBC8F2FB78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E88806-40EC-4812-ECD4-4F4B332320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D886A-2418-C11C-C792-B023F264C6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3200" dirty="0"/>
              </a:p>
            </p:txBody>
          </p:sp>
        </mc:Choice>
        <mc:Fallback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7CE89C-7769-4B4A-8693-94A10153DC8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17782A-8516-DADC-359B-7BD2E2EB416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9764-06BA-293C-E408-9CDF596936E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8B071-FF3E-DAE8-B66F-1FC6FDD0168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9C09E-0E6B-0A28-A168-6CD9008AFC7D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5B2EB9-22E9-35B7-31D9-4055D43EDC5E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CB58F-1A4B-D28D-0A66-12F94290F3BD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ED5B3-9A8A-59C6-7BBB-DEA0C47E9EA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0DD4B5-E800-399E-DCFA-A5C269F0EEC2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3D097E-701B-BA78-FF78-7B15DEA2BDC1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5A8B2-A2B8-5596-A523-13431F4A0046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DE21BB8B-9476-D517-5651-9B6FB72BC50F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8E2522-BE11-2350-6C50-D98F8474DAE9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8FAEB32-145B-58DF-F602-F549CF3D3FCD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C339D-CA26-6931-3602-E42F8E1A7A8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C182E96-B40B-9825-D08A-BD264631FBB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6FFD-4E63-4442-4D73-CBC83972E14A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FBA621-267B-1C08-FFFF-4799BB236CB5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5A007-DFF0-213D-B950-51F45FE0C095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C61A45-7C92-99B7-F4E2-5A7D0C84C926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10FF80-0572-A61A-96FD-0EAA0922B5C1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C49729-275F-F229-57B3-40EACE11203C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AAEF1F-138A-C383-6845-9C61AB15161B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FB7560-08BE-80AE-69FA-FFAEA6FBFC65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29815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2"/>
            <a:ext cx="13285316" cy="7778547"/>
          </a:xfrm>
          <a:prstGeom prst="rect">
            <a:avLst/>
          </a:prstGeom>
          <a:solidFill>
            <a:srgbClr val="0173B2">
              <a:alpha val="10196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blipFill>
                <a:blip r:embed="rId2"/>
                <a:stretch>
                  <a:fillRect b="-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2291976" y="1013252"/>
            <a:ext cx="513192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4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blipFill>
                <a:blip r:embed="rId6"/>
                <a:stretch>
                  <a:fillRect l="-1768" t="-3371" r="-5808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blipFill>
                <a:blip r:embed="rId7"/>
                <a:stretch>
                  <a:fillRect l="-1515" t="-3371" r="-6061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02238" y="578918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884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7973686" y="5094043"/>
            <a:ext cx="1656175" cy="232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2" y="2734304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14740" y="4658525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 flipH="1">
            <a:off x="6704469" y="2150823"/>
            <a:ext cx="104868" cy="8670661"/>
          </a:xfrm>
          <a:prstGeom prst="bentConnector3">
            <a:avLst>
              <a:gd name="adj1" fmla="val -21798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611105" y="4043109"/>
            <a:ext cx="455000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66105" y="4043109"/>
            <a:ext cx="1528514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9502200" y="6353922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7594886" y="319882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66105" y="1644849"/>
            <a:ext cx="4043" cy="33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76919" y="1608731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7246" y="2580413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2732913" y="1929838"/>
            <a:ext cx="3199379" cy="216194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466466" y="3010812"/>
            <a:ext cx="2493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133223" y="1012731"/>
            <a:ext cx="0" cy="917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1126452" y="1337289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3845046" y="2498758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6024104" y="2317443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>
            <a:off x="-4257094" y="3010812"/>
            <a:ext cx="1524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827876" y="1013252"/>
            <a:ext cx="4421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77281"/>
            <a:ext cx="2379067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 t="-46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084321" y="1644328"/>
            <a:ext cx="0" cy="434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342122"/>
            <a:ext cx="7912" cy="353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6512</TotalTime>
  <Words>473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Clarence Ioakim Sy</cp:lastModifiedBy>
  <cp:revision>12</cp:revision>
  <dcterms:created xsi:type="dcterms:W3CDTF">2024-05-14T05:57:58Z</dcterms:created>
  <dcterms:modified xsi:type="dcterms:W3CDTF">2025-04-04T02:23:07Z</dcterms:modified>
</cp:coreProperties>
</file>