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E73"/>
    <a:srgbClr val="DE8F05"/>
    <a:srgbClr val="0173B2"/>
    <a:srgbClr val="ECBF71"/>
    <a:srgbClr val="E5A83D"/>
    <a:srgbClr val="E0940F"/>
    <a:srgbClr val="6FAFD3"/>
    <a:srgbClr val="479AC8"/>
    <a:srgbClr val="3A93C4"/>
    <a:srgbClr val="0B7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6" d="100"/>
          <a:sy n="76" d="100"/>
        </p:scale>
        <p:origin x="87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EF7AB-ECA4-E425-DF25-0BE6F0E34875}"/>
              </a:ext>
            </a:extLst>
          </p:cNvPr>
          <p:cNvGrpSpPr/>
          <p:nvPr/>
        </p:nvGrpSpPr>
        <p:grpSpPr>
          <a:xfrm>
            <a:off x="1138353" y="360625"/>
            <a:ext cx="9700141" cy="6136749"/>
            <a:chOff x="1245929" y="0"/>
            <a:chExt cx="9700141" cy="6136749"/>
          </a:xfrm>
        </p:grpSpPr>
        <p:pic>
          <p:nvPicPr>
            <p:cNvPr id="3" name="Picture 2" descr="A graph of a number of numbers&#10;&#10;AI-generated content may be incorrect.">
              <a:extLst>
                <a:ext uri="{FF2B5EF4-FFF2-40B4-BE49-F238E27FC236}">
                  <a16:creationId xmlns:a16="http://schemas.microsoft.com/office/drawing/2014/main" id="{9C85A712-B06B-1E15-6820-535F217B9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6"/>
            <a:stretch/>
          </p:blipFill>
          <p:spPr>
            <a:xfrm>
              <a:off x="1245929" y="0"/>
              <a:ext cx="9700141" cy="61367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766CE1-EC15-DB1F-CAB3-76E1228B7A0E}"/>
                </a:ext>
              </a:extLst>
            </p:cNvPr>
            <p:cNvSpPr txBox="1"/>
            <p:nvPr/>
          </p:nvSpPr>
          <p:spPr>
            <a:xfrm>
              <a:off x="3525574" y="1564748"/>
              <a:ext cx="206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32, 64, 128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AA083-6CD1-E73A-FDA1-3696BF091CE4}"/>
                </a:ext>
              </a:extLst>
            </p:cNvPr>
            <p:cNvSpPr txBox="1"/>
            <p:nvPr/>
          </p:nvSpPr>
          <p:spPr>
            <a:xfrm>
              <a:off x="5827059" y="2646218"/>
              <a:ext cx="95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32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74F81D-B30F-4C7F-A8CC-B73C569A0A14}"/>
                </a:ext>
              </a:extLst>
            </p:cNvPr>
            <p:cNvSpPr txBox="1"/>
            <p:nvPr/>
          </p:nvSpPr>
          <p:spPr>
            <a:xfrm>
              <a:off x="7230932" y="1908047"/>
              <a:ext cx="95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64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C6606B-8645-83B1-B116-ED57FFBDE65A}"/>
                </a:ext>
              </a:extLst>
            </p:cNvPr>
            <p:cNvSpPr txBox="1"/>
            <p:nvPr/>
          </p:nvSpPr>
          <p:spPr>
            <a:xfrm>
              <a:off x="8424867" y="1209615"/>
              <a:ext cx="12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1972D2-03A1-C9E1-7285-6485423878CD}"/>
              </a:ext>
            </a:extLst>
          </p:cNvPr>
          <p:cNvGrpSpPr/>
          <p:nvPr/>
        </p:nvGrpSpPr>
        <p:grpSpPr>
          <a:xfrm>
            <a:off x="1245929" y="358180"/>
            <a:ext cx="9700141" cy="6141639"/>
            <a:chOff x="1245929" y="0"/>
            <a:chExt cx="9700141" cy="6141639"/>
          </a:xfrm>
        </p:grpSpPr>
        <p:pic>
          <p:nvPicPr>
            <p:cNvPr id="3" name="Picture 2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9A8A4833-D173-93D7-B256-687BE32B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46"/>
            <a:stretch/>
          </p:blipFill>
          <p:spPr>
            <a:xfrm>
              <a:off x="1245929" y="0"/>
              <a:ext cx="9700141" cy="61416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B60429-4B92-7C8F-D241-1B055E8C6DEF}"/>
                </a:ext>
              </a:extLst>
            </p:cNvPr>
            <p:cNvSpPr txBox="1"/>
            <p:nvPr/>
          </p:nvSpPr>
          <p:spPr>
            <a:xfrm>
              <a:off x="4187190" y="1154003"/>
              <a:ext cx="122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0.0</a:t>
              </a:r>
              <a:endPara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5DDB3A-4AC2-0105-4589-7B9203E5899A}"/>
                </a:ext>
              </a:extLst>
            </p:cNvPr>
            <p:cNvSpPr txBox="1"/>
            <p:nvPr/>
          </p:nvSpPr>
          <p:spPr>
            <a:xfrm>
              <a:off x="6349974" y="812627"/>
              <a:ext cx="1277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8AC0A-ADC4-85C8-3C8B-FE0CA60C20C6}"/>
                </a:ext>
              </a:extLst>
            </p:cNvPr>
            <p:cNvSpPr txBox="1"/>
            <p:nvPr/>
          </p:nvSpPr>
          <p:spPr>
            <a:xfrm>
              <a:off x="4928844" y="2635559"/>
              <a:ext cx="122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5B0590-3C6C-3C3F-D11B-8FB22AFA7E8E}"/>
                </a:ext>
              </a:extLst>
            </p:cNvPr>
            <p:cNvSpPr txBox="1"/>
            <p:nvPr/>
          </p:nvSpPr>
          <p:spPr>
            <a:xfrm>
              <a:off x="4857750" y="3606144"/>
              <a:ext cx="1776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0, 0.2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E308A-BABE-8D6A-2D88-9E64E92F4EB7}"/>
                </a:ext>
              </a:extLst>
            </p:cNvPr>
            <p:cNvSpPr txBox="1"/>
            <p:nvPr/>
          </p:nvSpPr>
          <p:spPr>
            <a:xfrm>
              <a:off x="7181088" y="3648816"/>
              <a:ext cx="1638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01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45D85B-B8F7-7CF5-DED4-C3F5687B7456}"/>
              </a:ext>
            </a:extLst>
          </p:cNvPr>
          <p:cNvGrpSpPr/>
          <p:nvPr/>
        </p:nvGrpSpPr>
        <p:grpSpPr>
          <a:xfrm>
            <a:off x="1187251" y="532993"/>
            <a:ext cx="9700141" cy="6146528"/>
            <a:chOff x="1245929" y="0"/>
            <a:chExt cx="9700141" cy="6146528"/>
          </a:xfrm>
        </p:grpSpPr>
        <p:pic>
          <p:nvPicPr>
            <p:cNvPr id="3" name="Picture 2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38155C25-C689-4DB0-7CF9-D4334E85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75"/>
            <a:stretch/>
          </p:blipFill>
          <p:spPr>
            <a:xfrm>
              <a:off x="1245929" y="0"/>
              <a:ext cx="9700141" cy="61465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8FBAD4-519D-C680-1951-33C81527585B}"/>
                </a:ext>
              </a:extLst>
            </p:cNvPr>
            <p:cNvSpPr txBox="1"/>
            <p:nvPr/>
          </p:nvSpPr>
          <p:spPr>
            <a:xfrm>
              <a:off x="3168616" y="127135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C726F2-9BBD-7291-60D1-27E6B6456DF3}"/>
                </a:ext>
              </a:extLst>
            </p:cNvPr>
            <p:cNvSpPr txBox="1"/>
            <p:nvPr/>
          </p:nvSpPr>
          <p:spPr>
            <a:xfrm>
              <a:off x="4509736" y="224671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47D6F8-DBEA-C227-E4F7-4AF1B4CECE89}"/>
                </a:ext>
              </a:extLst>
            </p:cNvPr>
            <p:cNvSpPr txBox="1"/>
            <p:nvPr/>
          </p:nvSpPr>
          <p:spPr>
            <a:xfrm>
              <a:off x="4159216" y="3687953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515C1-A736-5EF0-A6C3-EF06A6C7D2F0}"/>
                </a:ext>
              </a:extLst>
            </p:cNvPr>
            <p:cNvSpPr txBox="1"/>
            <p:nvPr/>
          </p:nvSpPr>
          <p:spPr>
            <a:xfrm>
              <a:off x="5474936" y="126714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412A06-5D04-791F-804B-02E81E5C2786}"/>
                </a:ext>
              </a:extLst>
            </p:cNvPr>
            <p:cNvSpPr txBox="1"/>
            <p:nvPr/>
          </p:nvSpPr>
          <p:spPr>
            <a:xfrm>
              <a:off x="6666196" y="2379052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7E988E-CEA3-5058-DA62-07169899CEF0}"/>
                </a:ext>
              </a:extLst>
            </p:cNvPr>
            <p:cNvSpPr txBox="1"/>
            <p:nvPr/>
          </p:nvSpPr>
          <p:spPr>
            <a:xfrm>
              <a:off x="8394412" y="2906356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0AAA89B-11A6-5624-40C9-65F374CC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7893" y="0"/>
            <a:ext cx="8131215" cy="6858000"/>
          </a:xfrm>
          <a:prstGeom prst="rect">
            <a:avLst/>
          </a:prstGeom>
        </p:spPr>
      </p:pic>
      <p:pic>
        <p:nvPicPr>
          <p:cNvPr id="5" name="Picture 4" descr="A pixelated image of a person&#10;&#10;AI-generated content may be incorrect.">
            <a:extLst>
              <a:ext uri="{FF2B5EF4-FFF2-40B4-BE49-F238E27FC236}">
                <a16:creationId xmlns:a16="http://schemas.microsoft.com/office/drawing/2014/main" id="{7326FEAB-D092-8E0D-1580-977C4D95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4372" y="0"/>
            <a:ext cx="8137478" cy="6858000"/>
          </a:xfrm>
          <a:prstGeom prst="rect">
            <a:avLst/>
          </a:prstGeom>
        </p:spPr>
      </p:pic>
      <p:pic>
        <p:nvPicPr>
          <p:cNvPr id="7" name="Picture 6" descr="A blue and black pixelated objects&#10;&#10;AI-generated content may be incorrect.">
            <a:extLst>
              <a:ext uri="{FF2B5EF4-FFF2-40B4-BE49-F238E27FC236}">
                <a16:creationId xmlns:a16="http://schemas.microsoft.com/office/drawing/2014/main" id="{77DCD21F-943F-188F-E1E1-A5E9E0A4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2" y="0"/>
            <a:ext cx="8137966" cy="6858000"/>
          </a:xfrm>
          <a:prstGeom prst="rect">
            <a:avLst/>
          </a:prstGeom>
        </p:spPr>
      </p:pic>
      <p:pic>
        <p:nvPicPr>
          <p:cNvPr id="9" name="Picture 8" descr="A blue and black pixelated squares&#10;&#10;AI-generated content may be incorrect.">
            <a:extLst>
              <a:ext uri="{FF2B5EF4-FFF2-40B4-BE49-F238E27FC236}">
                <a16:creationId xmlns:a16="http://schemas.microsoft.com/office/drawing/2014/main" id="{10EF06D7-75A5-75A2-905D-9C471304A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18" y="0"/>
            <a:ext cx="8147044" cy="6858000"/>
          </a:xfrm>
          <a:prstGeom prst="rect">
            <a:avLst/>
          </a:prstGeom>
        </p:spPr>
      </p:pic>
      <p:pic>
        <p:nvPicPr>
          <p:cNvPr id="11" name="Picture 10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07898BE4-F4D8-030E-B637-98BA161A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756" y="0"/>
            <a:ext cx="8198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squares&#10;&#10;AI-generated content may be incorrect.">
            <a:extLst>
              <a:ext uri="{FF2B5EF4-FFF2-40B4-BE49-F238E27FC236}">
                <a16:creationId xmlns:a16="http://schemas.microsoft.com/office/drawing/2014/main" id="{767D86C5-C725-BF99-E573-CCBD67AB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1493" y="0"/>
            <a:ext cx="8270154" cy="6858000"/>
          </a:xfrm>
          <a:prstGeom prst="rect">
            <a:avLst/>
          </a:prstGeom>
        </p:spPr>
      </p:pic>
      <p:pic>
        <p:nvPicPr>
          <p:cNvPr id="7" name="Picture 6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124C3601-868C-1684-A715-058D42BC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837" y="0"/>
            <a:ext cx="8255671" cy="6858000"/>
          </a:xfrm>
          <a:prstGeom prst="rect">
            <a:avLst/>
          </a:prstGeom>
        </p:spPr>
      </p:pic>
      <p:pic>
        <p:nvPicPr>
          <p:cNvPr id="9" name="Picture 8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21DAE51F-D512-2F5B-BFBB-37DCD061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96" y="0"/>
            <a:ext cx="8169838" cy="6858000"/>
          </a:xfrm>
          <a:prstGeom prst="rect">
            <a:avLst/>
          </a:prstGeom>
        </p:spPr>
      </p:pic>
      <p:pic>
        <p:nvPicPr>
          <p:cNvPr id="11" name="Picture 10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D923B1C3-1A21-5240-43B0-D002AA73E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52" y="0"/>
            <a:ext cx="8200416" cy="6858000"/>
          </a:xfrm>
          <a:prstGeom prst="rect">
            <a:avLst/>
          </a:prstGeom>
        </p:spPr>
      </p:pic>
      <p:pic>
        <p:nvPicPr>
          <p:cNvPr id="3" name="Picture 2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08D66352-73E0-171E-EB18-79016ABF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452" y="0"/>
            <a:ext cx="8162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id="{42DDB831-42AD-366F-F88F-8D49665B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/>
              <p:nvPr/>
            </p:nvSpPr>
            <p:spPr>
              <a:xfrm>
                <a:off x="2430088" y="1661377"/>
                <a:ext cx="3881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=0.547 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+0.452</m:t>
                    </m:r>
                  </m:oMath>
                </a14:m>
                <a:r>
                  <a:rPr lang="en-PH" sz="20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88" y="1661377"/>
                <a:ext cx="3881120" cy="707886"/>
              </a:xfrm>
              <a:prstGeom prst="rect">
                <a:avLst/>
              </a:prstGeom>
              <a:blipFill>
                <a:blip r:embed="rId3"/>
                <a:stretch>
                  <a:fillRect l="-1730" t="-5172" b="-77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/>
              <p:nvPr/>
            </p:nvSpPr>
            <p:spPr>
              <a:xfrm>
                <a:off x="3782173" y="4801932"/>
                <a:ext cx="4288450" cy="71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=−0.62 </m:t>
                      </m:r>
                      <m:sSubSup>
                        <m:sSubSup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+1.608 </m:t>
                      </m:r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+0.019</m:t>
                      </m:r>
                    </m:oMath>
                  </m:oMathPara>
                </a14:m>
                <a:endParaRPr lang="en-PH" sz="2000" dirty="0">
                  <a:solidFill>
                    <a:srgbClr val="DE8F05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173" y="4801932"/>
                <a:ext cx="4288450" cy="713016"/>
              </a:xfrm>
              <a:prstGeom prst="rect">
                <a:avLst/>
              </a:prstGeom>
              <a:blipFill>
                <a:blip r:embed="rId4"/>
                <a:stretch>
                  <a:fillRect l="-1420" t="-5128" b="-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/>
              <p:nvPr/>
            </p:nvSpPr>
            <p:spPr>
              <a:xfrm>
                <a:off x="4491298" y="560566"/>
                <a:ext cx="3025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0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298" y="560566"/>
                <a:ext cx="3025832" cy="707886"/>
              </a:xfrm>
              <a:prstGeom prst="rect">
                <a:avLst/>
              </a:prstGeom>
              <a:blipFill>
                <a:blip r:embed="rId5"/>
                <a:stretch>
                  <a:fillRect l="-2218" t="-5172" b="-77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1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urve&#10;&#10;AI-generated content may be incorrect.">
            <a:extLst>
              <a:ext uri="{FF2B5EF4-FFF2-40B4-BE49-F238E27FC236}">
                <a16:creationId xmlns:a16="http://schemas.microsoft.com/office/drawing/2014/main" id="{0C6218E5-5078-288E-37B9-4B760B3C8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/>
              <p:nvPr/>
            </p:nvSpPr>
            <p:spPr>
              <a:xfrm>
                <a:off x="2394919" y="3075057"/>
                <a:ext cx="38811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7 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0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0.029</m:t>
                    </m:r>
                  </m:oMath>
                </a14:m>
                <a:r>
                  <a:rPr lang="en-PH" sz="20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19" y="3075057"/>
                <a:ext cx="3881120" cy="707886"/>
              </a:xfrm>
              <a:prstGeom prst="rect">
                <a:avLst/>
              </a:prstGeom>
              <a:blipFill>
                <a:blip r:embed="rId3"/>
                <a:stretch>
                  <a:fillRect l="-1727" t="-4274" b="-683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/>
              <p:nvPr/>
            </p:nvSpPr>
            <p:spPr>
              <a:xfrm>
                <a:off x="6004214" y="3472857"/>
                <a:ext cx="4288450" cy="71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033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033</m:t>
                      </m:r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0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en-PH" sz="2000" dirty="0">
                  <a:solidFill>
                    <a:srgbClr val="DE8F05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4" y="3472857"/>
                <a:ext cx="4288450" cy="713016"/>
              </a:xfrm>
              <a:prstGeom prst="rect">
                <a:avLst/>
              </a:prstGeom>
              <a:blipFill>
                <a:blip r:embed="rId4"/>
                <a:stretch>
                  <a:fillRect l="-1565" t="-5128" b="-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/>
              <p:nvPr/>
            </p:nvSpPr>
            <p:spPr>
              <a:xfrm>
                <a:off x="3792938" y="841920"/>
                <a:ext cx="30258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0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0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0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938" y="841920"/>
                <a:ext cx="3025832" cy="707886"/>
              </a:xfrm>
              <a:prstGeom prst="rect">
                <a:avLst/>
              </a:prstGeom>
              <a:blipFill>
                <a:blip r:embed="rId5"/>
                <a:stretch>
                  <a:fillRect l="-2012" t="-4310" b="-8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C83B3-CB12-FCDE-4512-87348B07FE8B}"/>
              </a:ext>
            </a:extLst>
          </p:cNvPr>
          <p:cNvGrpSpPr/>
          <p:nvPr/>
        </p:nvGrpSpPr>
        <p:grpSpPr>
          <a:xfrm>
            <a:off x="1296729" y="401320"/>
            <a:ext cx="9700141" cy="6151880"/>
            <a:chOff x="1245929" y="0"/>
            <a:chExt cx="9700141" cy="6151880"/>
          </a:xfrm>
        </p:grpSpPr>
        <p:pic>
          <p:nvPicPr>
            <p:cNvPr id="3" name="Picture 2" descr="A graph of a number of steps&#10;&#10;AI-generated content may be incorrect.">
              <a:extLst>
                <a:ext uri="{FF2B5EF4-FFF2-40B4-BE49-F238E27FC236}">
                  <a16:creationId xmlns:a16="http://schemas.microsoft.com/office/drawing/2014/main" id="{71C94A44-0499-0139-EF14-60124B7F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6"/>
            <a:stretch/>
          </p:blipFill>
          <p:spPr>
            <a:xfrm>
              <a:off x="1245929" y="0"/>
              <a:ext cx="9700141" cy="615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75358F-434C-A7AB-A82F-938B5FF6CAF8}"/>
                </a:ext>
              </a:extLst>
            </p:cNvPr>
            <p:cNvSpPr txBox="1"/>
            <p:nvPr/>
          </p:nvSpPr>
          <p:spPr>
            <a:xfrm>
              <a:off x="2772539" y="2967335"/>
              <a:ext cx="16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Traditional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532B5-628F-C998-D5EF-E29E0A2839C2}"/>
                </a:ext>
              </a:extLst>
            </p:cNvPr>
            <p:cNvSpPr txBox="1"/>
            <p:nvPr/>
          </p:nvSpPr>
          <p:spPr>
            <a:xfrm>
              <a:off x="6728419" y="139769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Inner Corner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741A2-1752-968F-1A88-0A944C3CC834}"/>
                </a:ext>
              </a:extLst>
            </p:cNvPr>
            <p:cNvSpPr txBox="1"/>
            <p:nvPr/>
          </p:nvSpPr>
          <p:spPr>
            <a:xfrm>
              <a:off x="8393389" y="367988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3BB49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Outer Corner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77492-1A05-3BFC-E234-E54B21677F74}"/>
                </a:ext>
              </a:extLst>
            </p:cNvPr>
            <p:cNvSpPr txBox="1"/>
            <p:nvPr/>
          </p:nvSpPr>
          <p:spPr>
            <a:xfrm>
              <a:off x="9088616" y="2136338"/>
              <a:ext cx="1208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F833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Center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AB3222-9999-B157-8454-FB50BE36C125}"/>
                </a:ext>
              </a:extLst>
            </p:cNvPr>
            <p:cNvSpPr txBox="1"/>
            <p:nvPr/>
          </p:nvSpPr>
          <p:spPr>
            <a:xfrm>
              <a:off x="9523886" y="1054456"/>
              <a:ext cx="1320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797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Random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6716</TotalTime>
  <Words>609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15</cp:revision>
  <dcterms:created xsi:type="dcterms:W3CDTF">2024-05-14T05:57:58Z</dcterms:created>
  <dcterms:modified xsi:type="dcterms:W3CDTF">2025-04-06T05:34:58Z</dcterms:modified>
</cp:coreProperties>
</file>