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1" d="100"/>
          <a:sy n="71" d="100"/>
        </p:scale>
        <p:origin x="106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05/17/2024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137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5</cp:revision>
  <dcterms:created xsi:type="dcterms:W3CDTF">2024-05-14T05:57:58Z</dcterms:created>
  <dcterms:modified xsi:type="dcterms:W3CDTF">2024-05-17T02:56:24Z</dcterms:modified>
</cp:coreProperties>
</file>