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4D"/>
    <a:srgbClr val="E36F47"/>
    <a:srgbClr val="009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05/20/2024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342901" y="792956"/>
            <a:chExt cx="7534372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4CDF45-674D-212B-F05B-B77DC96D3A3E}"/>
                </a:ext>
              </a:extLst>
            </p:cNvPr>
            <p:cNvGrpSpPr/>
            <p:nvPr/>
          </p:nvGrpSpPr>
          <p:grpSpPr>
            <a:xfrm>
              <a:off x="6118390" y="1760139"/>
              <a:ext cx="1758883" cy="1323439"/>
              <a:chOff x="6136416" y="1452402"/>
              <a:chExt cx="1758883" cy="13234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6A5F072-9C27-FB09-31DC-093F1FC3C45B}"/>
                      </a:ext>
                    </a:extLst>
                  </p:cNvPr>
                  <p:cNvSpPr txBox="1"/>
                  <p:nvPr/>
                </p:nvSpPr>
                <p:spPr>
                  <a:xfrm>
                    <a:off x="6136416" y="1452402"/>
                    <a:ext cx="1758883" cy="132343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200" dirty="0"/>
                      <a:t>             </a:t>
                    </a:r>
                    <a:r>
                      <a:rPr lang="en-PH" sz="1600" dirty="0"/>
                      <a:t>Inner corner</a:t>
                    </a:r>
                  </a:p>
                  <a:p>
                    <a:r>
                      <a:rPr lang="en-PH" sz="1600" dirty="0"/>
                      <a:t>          Traditional</a:t>
                    </a:r>
                  </a:p>
                  <a:p>
                    <a:r>
                      <a:rPr lang="en-PH" sz="1600" dirty="0"/>
                      <a:t>           </a:t>
                    </a:r>
                    <a14:m>
                      <m:oMath xmlns:m="http://schemas.openxmlformats.org/officeDocument/2006/math"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a14:m>
                    <a:endParaRPr lang="en-PH" sz="1600" dirty="0"/>
                  </a:p>
                  <a:p>
                    <a:r>
                      <a:rPr lang="en-PH" sz="1600" dirty="0"/>
                      <a:t>           </a:t>
                    </a:r>
                    <a14:m>
                      <m:oMath xmlns:m="http://schemas.openxmlformats.org/officeDocument/2006/math"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a14:m>
                    <a:endParaRPr lang="en-PH" sz="1600" dirty="0"/>
                  </a:p>
                  <a:p>
                    <a:r>
                      <a:rPr lang="en-PH" sz="1600" dirty="0"/>
                      <a:t>           </a:t>
                    </a:r>
                    <a14:m>
                      <m:oMath xmlns:m="http://schemas.openxmlformats.org/officeDocument/2006/math"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a14:m>
                    <a:endParaRPr lang="en-PH" sz="12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6A5F072-9C27-FB09-31DC-093F1FC3C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6416" y="1452402"/>
                    <a:ext cx="1758883" cy="13234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91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0E1F7A-B4D5-A0E9-293A-89CD5CF5AB81}"/>
                  </a:ext>
                </a:extLst>
              </p:cNvPr>
              <p:cNvSpPr/>
              <p:nvPr/>
            </p:nvSpPr>
            <p:spPr>
              <a:xfrm>
                <a:off x="6323889" y="1554727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7A05CB2-74E2-345E-1A15-65F87E94B3C2}"/>
                  </a:ext>
                </a:extLst>
              </p:cNvPr>
              <p:cNvSpPr/>
              <p:nvPr/>
            </p:nvSpPr>
            <p:spPr>
              <a:xfrm>
                <a:off x="6323889" y="178486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51E955-3E25-E09B-C68B-4400ED51527E}"/>
                  </a:ext>
                </a:extLst>
              </p:cNvPr>
              <p:cNvSpPr/>
              <p:nvPr/>
            </p:nvSpPr>
            <p:spPr>
              <a:xfrm>
                <a:off x="6290662" y="2040825"/>
                <a:ext cx="221404" cy="113036"/>
              </a:xfrm>
              <a:prstGeom prst="rect">
                <a:avLst/>
              </a:prstGeom>
              <a:solidFill>
                <a:srgbClr val="009BF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4826E0-8EC4-B6EF-862A-18989A26D343}"/>
                  </a:ext>
                </a:extLst>
              </p:cNvPr>
              <p:cNvSpPr/>
              <p:nvPr/>
            </p:nvSpPr>
            <p:spPr>
              <a:xfrm>
                <a:off x="6290662" y="2286764"/>
                <a:ext cx="221404" cy="113036"/>
              </a:xfrm>
              <a:prstGeom prst="rect">
                <a:avLst/>
              </a:prstGeom>
              <a:solidFill>
                <a:srgbClr val="E36F4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CB1192-8796-8802-A21E-B8CE9A92B390}"/>
                  </a:ext>
                </a:extLst>
              </p:cNvPr>
              <p:cNvSpPr/>
              <p:nvPr/>
            </p:nvSpPr>
            <p:spPr>
              <a:xfrm>
                <a:off x="6290662" y="2532704"/>
                <a:ext cx="221404" cy="113036"/>
              </a:xfrm>
              <a:prstGeom prst="rect">
                <a:avLst/>
              </a:prstGeom>
              <a:solidFill>
                <a:srgbClr val="3EA44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230790" y="1124015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0" y="1124015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37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182139" y="1755611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27874" y="1124015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74" y="1124015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288274" y="1755611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43334" y="1124015"/>
                <a:ext cx="3362455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334" y="1124015"/>
                <a:ext cx="3362455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9329084" y="3225241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84" y="3225241"/>
                <a:ext cx="2215103" cy="215284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53993" y="898523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93" y="898523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690164" y="1755611"/>
            <a:ext cx="10531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550961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550961"/>
                <a:ext cx="2379067" cy="1501407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1232038" y="3550961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550961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727894" y="1297864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424562" y="2387208"/>
            <a:ext cx="12074" cy="83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772079" y="2612699"/>
            <a:ext cx="12074" cy="93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>
            <a:off x="7973686" y="4301664"/>
            <a:ext cx="13553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84153" y="273430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562275" y="3918581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5400000" flipH="1">
            <a:off x="6266244" y="1207696"/>
            <a:ext cx="325719" cy="8015064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stCxn id="13" idx="3"/>
            <a:endCxn id="4" idx="2"/>
          </p:cNvCxnSpPr>
          <p:nvPr/>
        </p:nvCxnSpPr>
        <p:spPr>
          <a:xfrm flipV="1">
            <a:off x="3611105" y="2387207"/>
            <a:ext cx="446969" cy="19144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stCxn id="12" idx="1"/>
            <a:endCxn id="4" idx="2"/>
          </p:cNvCxnSpPr>
          <p:nvPr/>
        </p:nvCxnSpPr>
        <p:spPr>
          <a:xfrm rot="10800000">
            <a:off x="4058075" y="2387207"/>
            <a:ext cx="1536545" cy="19144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8534405" y="521669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246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6</cp:revision>
  <dcterms:created xsi:type="dcterms:W3CDTF">2024-05-14T05:57:58Z</dcterms:created>
  <dcterms:modified xsi:type="dcterms:W3CDTF">2024-05-20T04:10:37Z</dcterms:modified>
</cp:coreProperties>
</file>