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9"/>
  </p:notesMasterIdLst>
  <p:sldIdLst>
    <p:sldId id="256" r:id="rId2"/>
    <p:sldId id="298" r:id="rId3"/>
    <p:sldId id="299" r:id="rId4"/>
    <p:sldId id="302" r:id="rId5"/>
    <p:sldId id="301" r:id="rId6"/>
    <p:sldId id="261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  <p188:author id="{68ADF877-24C8-DA2E-6710-6E984CDCA7B3}" name="Ioakim Sy" initials="IS" userId="0213f9538ea36a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7" autoAdjust="0"/>
    <p:restoredTop sz="77488" autoAdjust="0"/>
  </p:normalViewPr>
  <p:slideViewPr>
    <p:cSldViewPr snapToGrid="0">
      <p:cViewPr varScale="1">
        <p:scale>
          <a:sx n="88" d="100"/>
          <a:sy n="88" d="100"/>
        </p:scale>
        <p:origin x="42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468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164"/>
        <a:ext cx="11551458" cy="696808"/>
      </dsp:txXfrm>
    </dsp:sp>
    <dsp:sp modelId="{65A5F02C-D1B2-4883-83AF-50D9B0EDA903}">
      <dsp:nvSpPr>
        <dsp:cNvPr id="0" name=""/>
        <dsp:cNvSpPr/>
      </dsp:nvSpPr>
      <dsp:spPr>
        <a:xfrm>
          <a:off x="0" y="787668"/>
          <a:ext cx="1162685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668"/>
        <a:ext cx="11626850" cy="496800"/>
      </dsp:txXfrm>
    </dsp:sp>
    <dsp:sp modelId="{78CD1602-068C-4CCD-BA8E-295F174177AA}">
      <dsp:nvSpPr>
        <dsp:cNvPr id="0" name=""/>
        <dsp:cNvSpPr/>
      </dsp:nvSpPr>
      <dsp:spPr>
        <a:xfrm>
          <a:off x="0" y="1284468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164"/>
        <a:ext cx="11551458" cy="696808"/>
      </dsp:txXfrm>
    </dsp:sp>
    <dsp:sp modelId="{70719E5F-B1C0-4E17-BA62-283FCC9C5115}">
      <dsp:nvSpPr>
        <dsp:cNvPr id="0" name=""/>
        <dsp:cNvSpPr/>
      </dsp:nvSpPr>
      <dsp:spPr>
        <a:xfrm>
          <a:off x="0" y="2056668"/>
          <a:ext cx="1162685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668"/>
        <a:ext cx="11626850" cy="869400"/>
      </dsp:txXfrm>
    </dsp:sp>
    <dsp:sp modelId="{3161231E-7CBD-4D0A-BCC2-5CD5909181D3}">
      <dsp:nvSpPr>
        <dsp:cNvPr id="0" name=""/>
        <dsp:cNvSpPr/>
      </dsp:nvSpPr>
      <dsp:spPr>
        <a:xfrm>
          <a:off x="0" y="2926069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765"/>
        <a:ext cx="11551458" cy="696808"/>
      </dsp:txXfrm>
    </dsp:sp>
    <dsp:sp modelId="{1198C3AE-278B-4F0D-85FD-B6DFF389D083}">
      <dsp:nvSpPr>
        <dsp:cNvPr id="0" name=""/>
        <dsp:cNvSpPr/>
      </dsp:nvSpPr>
      <dsp:spPr>
        <a:xfrm>
          <a:off x="0" y="3698269"/>
          <a:ext cx="1162685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269"/>
        <a:ext cx="11626850" cy="7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04" y="207742"/>
          <a:ext cx="498495" cy="498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04" y="4012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04" y="4012"/>
        <a:ext cx="10564431" cy="933766"/>
      </dsp:txXfrm>
    </dsp:sp>
    <dsp:sp modelId="{64B473DC-4802-48C7-BA4C-462AC00B6040}">
      <dsp:nvSpPr>
        <dsp:cNvPr id="0" name=""/>
        <dsp:cNvSpPr/>
      </dsp:nvSpPr>
      <dsp:spPr>
        <a:xfrm>
          <a:off x="0" y="1171219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04" y="1374950"/>
          <a:ext cx="498495" cy="498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04" y="1171219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04" y="1171219"/>
        <a:ext cx="10564431" cy="933766"/>
      </dsp:txXfrm>
    </dsp:sp>
    <dsp:sp modelId="{F56BABB5-FE44-4B75-95D0-9022A84C8796}">
      <dsp:nvSpPr>
        <dsp:cNvPr id="0" name=""/>
        <dsp:cNvSpPr/>
      </dsp:nvSpPr>
      <dsp:spPr>
        <a:xfrm>
          <a:off x="0" y="2338427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04" y="2542158"/>
          <a:ext cx="498495" cy="498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04" y="2338427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04" y="2338427"/>
        <a:ext cx="10564431" cy="933766"/>
      </dsp:txXfrm>
    </dsp:sp>
    <dsp:sp modelId="{B12C28DC-7F2C-43B7-ADE3-75A9A67611CC}">
      <dsp:nvSpPr>
        <dsp:cNvPr id="0" name=""/>
        <dsp:cNvSpPr/>
      </dsp:nvSpPr>
      <dsp:spPr>
        <a:xfrm>
          <a:off x="0" y="3505634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04" y="3709365"/>
          <a:ext cx="498495" cy="49800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04" y="3505634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04" y="3505634"/>
        <a:ext cx="10564431" cy="93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02/06/2025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4" y="1742002"/>
            <a:ext cx="11510174" cy="185646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2" y="4154878"/>
            <a:ext cx="11509376" cy="216885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b="1" dirty="0"/>
              <a:t>Name</a:t>
            </a:r>
            <a:r>
              <a:rPr lang="en-PH" sz="2400" b="1" i="1" dirty="0"/>
              <a:t> &amp; affiliations</a:t>
            </a:r>
            <a:endParaRPr lang="en-PH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23407-6BAA-5E85-8BAD-5E4AC681C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4332" y="5466618"/>
            <a:ext cx="2531876" cy="772857"/>
            <a:chOff x="4894990" y="4453717"/>
            <a:chExt cx="4127756" cy="1260000"/>
          </a:xfrm>
        </p:grpSpPr>
        <p:pic>
          <p:nvPicPr>
            <p:cNvPr id="29" name="Picture 28" descr="A logo with a bird and a shield&#10;&#10;Description automatically generated">
              <a:extLst>
                <a:ext uri="{FF2B5EF4-FFF2-40B4-BE49-F238E27FC236}">
                  <a16:creationId xmlns:a16="http://schemas.microsoft.com/office/drawing/2014/main" id="{93868C57-1DE6-FEDD-B1CA-926B02815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990" y="4453717"/>
              <a:ext cx="1260000" cy="1260000"/>
            </a:xfrm>
            <a:prstGeom prst="rect">
              <a:avLst/>
            </a:prstGeom>
          </p:spPr>
        </p:pic>
        <p:pic>
          <p:nvPicPr>
            <p:cNvPr id="31" name="Picture 30" descr="A blue and yellow logo&#10;&#10;Description automatically generated">
              <a:extLst>
                <a:ext uri="{FF2B5EF4-FFF2-40B4-BE49-F238E27FC236}">
                  <a16:creationId xmlns:a16="http://schemas.microsoft.com/office/drawing/2014/main" id="{741DA45E-CD6A-925D-B98B-078F57155D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474" y="4453717"/>
              <a:ext cx="1330788" cy="1260000"/>
            </a:xfrm>
            <a:prstGeom prst="rect">
              <a:avLst/>
            </a:prstGeom>
          </p:spPr>
        </p:pic>
        <p:pic>
          <p:nvPicPr>
            <p:cNvPr id="33" name="Picture 32" descr="A logo with text and symbols&#10;&#10;Description automatically generated">
              <a:extLst>
                <a:ext uri="{FF2B5EF4-FFF2-40B4-BE49-F238E27FC236}">
                  <a16:creationId xmlns:a16="http://schemas.microsoft.com/office/drawing/2014/main" id="{94FD9878-5DC9-20C3-D550-A5FC69B53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46" y="4453717"/>
              <a:ext cx="1260000" cy="126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0666-3AFC-E886-7DFB-29E4718A8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11857" y="5466618"/>
            <a:ext cx="2438831" cy="772857"/>
            <a:chOff x="5388673" y="4809551"/>
            <a:chExt cx="4260068" cy="1350000"/>
          </a:xfrm>
        </p:grpSpPr>
        <p:pic>
          <p:nvPicPr>
            <p:cNvPr id="35" name="Picture 34" descr="A close up of a blue and grey circle&#10;&#10;Description automatically generated">
              <a:extLst>
                <a:ext uri="{FF2B5EF4-FFF2-40B4-BE49-F238E27FC236}">
                  <a16:creationId xmlns:a16="http://schemas.microsoft.com/office/drawing/2014/main" id="{B73220F5-8226-6025-D3A5-AE00D822F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3" y="4932283"/>
              <a:ext cx="2800205" cy="1080000"/>
            </a:xfrm>
            <a:prstGeom prst="rect">
              <a:avLst/>
            </a:prstGeom>
          </p:spPr>
        </p:pic>
        <p:pic>
          <p:nvPicPr>
            <p:cNvPr id="38" name="Picture 37" descr="A red green and blue triangle with lines and dots&#10;&#10;Description automatically generated">
              <a:extLst>
                <a:ext uri="{FF2B5EF4-FFF2-40B4-BE49-F238E27FC236}">
                  <a16:creationId xmlns:a16="http://schemas.microsoft.com/office/drawing/2014/main" id="{0264EBD6-06AD-01C2-046E-71AED91FF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741" y="4809551"/>
              <a:ext cx="1350000" cy="13500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514" y="3767041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 userDrawn="1"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fld id="{843CB0FE-86D9-4EF0-AD61-3F5691C83FED}" type="datetimeFigureOut">
              <a:rPr lang="en-PH" smtClean="0"/>
              <a:t>02/06/2025</a:t>
            </a:fld>
            <a:endParaRPr lang="en-PH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3DCD549-50B5-32CA-588A-F9ED2027E4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14" y="487830"/>
            <a:ext cx="11509376" cy="1085602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sz="2400" i="1" dirty="0"/>
              <a:t>Event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Venue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6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8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2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56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63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28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4" r:id="rId9"/>
    <p:sldLayoutId id="2147483655" r:id="rId10"/>
    <p:sldLayoutId id="2147483656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Classroom learning dynamics using a cellular automata spatiotemporal model comparing peer instruction and traditional instruction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AY 2024-2025 Sem 2</a:t>
            </a:r>
          </a:p>
          <a:p>
            <a:r>
              <a:rPr lang="en-PH" dirty="0"/>
              <a:t>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BS4+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1800" dirty="0"/>
                        </a:p>
                        <a:p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2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2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07362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71212" r="-119293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71212" r="-496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PH" sz="16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PH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BFAE-5BA8-4BC2-01ED-900EBDF8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911F-B647-2DC0-959F-C90DA4B17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A6018-0380-09A3-5477-36FBEF3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E994-30E1-D2B9-76FD-6151E114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94B3D97-15E6-6640-240A-043EE86260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657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702092-F6E0-43BA-B991-CEE9BE0DC7D3}">
  <we:reference id="c22bf5f7-55ef-4467-ac55-88a268666587" version="1.0.0.3" store="EXCatalog" storeType="EXCatalog"/>
  <we:alternateReferences>
    <we:reference id="WA200006038" version="1.0.0.3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19885</TotalTime>
  <Words>341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1_Office Theme</vt:lpstr>
      <vt:lpstr>Classroom learning dynamics using a cellular automata spatiotemporal model comparing peer instruction and traditional instruction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Clarence Ioakim Sy</cp:lastModifiedBy>
  <cp:revision>10</cp:revision>
  <dcterms:created xsi:type="dcterms:W3CDTF">2024-09-19T11:21:22Z</dcterms:created>
  <dcterms:modified xsi:type="dcterms:W3CDTF">2025-02-06T07:27:14Z</dcterms:modified>
</cp:coreProperties>
</file>