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31_325AF28E.xml" ContentType="application/vnd.ms-powerpoint.comments+xml"/>
  <Override PartName="/ppt/comments/modernComment_132_F90E2A3D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1" r:id="rId15"/>
    <p:sldId id="312" r:id="rId16"/>
    <p:sldId id="313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92F44684-9345-4890-85BB-0DBC38ECC10D}">
          <p14:sldIdLst>
            <p14:sldId id="256"/>
          </p14:sldIdLst>
        </p14:section>
        <p14:section name="Model descriptions" id="{3FAA3B05-F72B-414C-81FC-2029D4CBD916}">
          <p14:sldIdLst>
            <p14:sldId id="298"/>
            <p14:sldId id="299"/>
            <p14:sldId id="302"/>
            <p14:sldId id="301"/>
            <p14:sldId id="261"/>
          </p14:sldIdLst>
        </p14:section>
        <p14:section name="2024.09.19" id="{ED536D2E-AD0C-4F91-BBD0-FD22492F8024}">
          <p14:sldIdLst>
            <p14:sldId id="303"/>
            <p14:sldId id="304"/>
            <p14:sldId id="305"/>
            <p14:sldId id="306"/>
          </p14:sldIdLst>
        </p14:section>
        <p14:section name="2024.09.26" id="{96542EFD-295E-42D3-96B9-0BF561AD17C1}">
          <p14:sldIdLst>
            <p14:sldId id="307"/>
          </p14:sldIdLst>
        </p14:section>
        <p14:section name="2024.10.2" id="{628B2349-5732-4331-AFF8-8A6353CCF465}">
          <p14:sldIdLst>
            <p14:sldId id="308"/>
            <p14:sldId id="309"/>
            <p14:sldId id="311"/>
            <p14:sldId id="312"/>
            <p14:sldId id="313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88" autoAdjust="0"/>
  </p:normalViewPr>
  <p:slideViewPr>
    <p:cSldViewPr snapToGrid="0">
      <p:cViewPr varScale="1">
        <p:scale>
          <a:sx n="67" d="100"/>
          <a:sy n="67" d="100"/>
        </p:scale>
        <p:origin x="12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31_325AF2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B89C5A-3D94-496A-BD81-8B7912838695}" authorId="{68ADF877-24C8-DA2E-6710-6E984CDCA7B3}" created="2024-09-20T08:04:43.750">
    <pc:sldMkLst xmlns:pc="http://schemas.microsoft.com/office/powerpoint/2013/main/command">
      <pc:docMk/>
      <pc:sldMk cId="844821134" sldId="305"/>
    </pc:sldMkLst>
    <p188:txBody>
      <a:bodyPr/>
      <a:lstStyle/>
      <a:p>
        <a:r>
          <a:rPr lang="en-PH"/>
          <a:t>Earlier cut off nalang, 10-20 steps as needed</a:t>
        </a:r>
      </a:p>
    </p188:txBody>
  </p188:cm>
</p188:cmLst>
</file>

<file path=ppt/comments/modernComment_132_F90E2A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3DBE0F-9D81-4D15-BF72-85918A8B79A9}" authorId="{68ADF877-24C8-DA2E-6710-6E984CDCA7B3}" created="2024-09-20T08:38:12.027">
    <pc:sldMkLst xmlns:pc="http://schemas.microsoft.com/office/powerpoint/2013/main/command">
      <pc:docMk/>
      <pc:sldMk cId="4178455101" sldId="306"/>
    </pc:sldMkLst>
    <p188:txBody>
      <a:bodyPr/>
      <a:lstStyle/>
      <a:p>
        <a:r>
          <a:rPr lang="en-PH"/>
          <a:t>Mali yung max distance function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352"/>
        <a:ext cx="1162547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14" y="207750"/>
          <a:ext cx="498514" cy="49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43" y="4012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43" y="4012"/>
        <a:ext cx="10563011" cy="933800"/>
      </dsp:txXfrm>
    </dsp:sp>
    <dsp:sp modelId="{64B473DC-4802-48C7-BA4C-462AC00B6040}">
      <dsp:nvSpPr>
        <dsp:cNvPr id="0" name=""/>
        <dsp:cNvSpPr/>
      </dsp:nvSpPr>
      <dsp:spPr>
        <a:xfrm>
          <a:off x="0" y="1171263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14" y="1375001"/>
          <a:ext cx="498514" cy="49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43" y="1171263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43" y="1171263"/>
        <a:ext cx="10563011" cy="933800"/>
      </dsp:txXfrm>
    </dsp:sp>
    <dsp:sp modelId="{F56BABB5-FE44-4B75-95D0-9022A84C8796}">
      <dsp:nvSpPr>
        <dsp:cNvPr id="0" name=""/>
        <dsp:cNvSpPr/>
      </dsp:nvSpPr>
      <dsp:spPr>
        <a:xfrm>
          <a:off x="0" y="2338514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14" y="2542253"/>
          <a:ext cx="498514" cy="49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43" y="2338514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43" y="2338514"/>
        <a:ext cx="10563011" cy="933800"/>
      </dsp:txXfrm>
    </dsp:sp>
    <dsp:sp modelId="{B12C28DC-7F2C-43B7-ADE3-75A9A67611CC}">
      <dsp:nvSpPr>
        <dsp:cNvPr id="0" name=""/>
        <dsp:cNvSpPr/>
      </dsp:nvSpPr>
      <dsp:spPr>
        <a:xfrm>
          <a:off x="0" y="3505765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14" y="3709504"/>
          <a:ext cx="498514" cy="49802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43" y="3505765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43" y="3505765"/>
        <a:ext cx="10563011" cy="93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0,'0'0'241'0'0,"0"8"-114"0"0,15 131 129 0 0,-6-64-168 0 0,13 45 773 0 0,-5-33 311 0 0,-3 12 94 0 0,6 33-437 0 0,-4-38-680 0 0,27 122 1127 0 0,-38-198-1003 0 0,1-1 1 0 0,1-1-1 0 0,0 1 0 0 0,18 30 1 0 0,-16-36-130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96 0 0,'0'0'216'0'0,"5"-1"-149"0"0,15-1-19 0 0,-19 2-43 0 0,0 0 1 0 0,0 1-1 0 0,-1-1 1 0 0,1 0-1 0 0,0 1 0 0 0,0-1 1 0 0,-1 0-1 0 0,1 1 1 0 0,0-1-1 0 0,-1 1 1 0 0,1-1-1 0 0,-1 1 1 0 0,1-1-1 0 0,0 1 1 0 0,-1 0-1 0 0,1-1 1 0 0,-1 1-1 0 0,0 0 1 0 0,1-1-1 0 0,-1 1 1 0 0,1 0-1 0 0,-1 0 0 0 0,0-1 1 0 0,0 1-1 0 0,1 0 1 0 0,-1 0-1 0 0,0 1 1 0 0,2 3 31 0 0,4 12 177 0 0,0 0 0 0 0,0 1 0 0 0,3 24 0 0 0,-1 6 57 0 0,0-3 46 0 0,-1 0 1 0 0,0 78-1 0 0,-3-61 340 0 0,-3-60-615 0 0,-1 0 0 0 0,1 0 0 0 0,0 0 0 0 0,0 1 0 0 0,0-1 0 0 0,0 0 0 0 0,1 0 0 0 0,-1 0-1 0 0,1 0 1 0 0,2 3 0 0 0,-2-4 103 0 0,27-25 239 0 0,-19 11-339 0 0,0-1 0 0 0,-1 0 1 0 0,-1 0-1 0 0,13-28 1 0 0,-13 26-16 0 0,-7 12-21 0 0,1 1-1 0 0,-1 0 1 0 0,1 0 0 0 0,0 0-1 0 0,-1 1 1 0 0,1-1 0 0 0,1 0-1 0 0,-1 1 1 0 0,0-1 0 0 0,1 1 0 0 0,-1 0-1 0 0,1 0 1 0 0,0 0 0 0 0,0 0-1 0 0,-1 0 1 0 0,1 0 0 0 0,1 1-1 0 0,-1-1 1 0 0,0 1 0 0 0,4-1 0 0 0,0 1 5 0 0,-1 0 0 0 0,1 0 0 0 0,0 1 1 0 0,0 0-1 0 0,-1 0 0 0 0,1 0 0 0 0,0 1 1 0 0,0 0-1 0 0,6 3 0 0 0,-11-4-10 0 0,0 1 0 0 0,-1 0 0 0 0,1 0 0 0 0,-1 0 0 0 0,1 0 0 0 0,-1 0 0 0 0,1 0 0 0 0,-1 0 0 0 0,0 1 0 0 0,1-1 0 0 0,-1 0 0 0 0,0 1 0 0 0,0-1 0 0 0,0 1 0 0 0,0-1 0 0 0,1 3 0 0 0,0 0 6 0 0,0 1 1 0 0,0 0 0 0 0,-1-1 0 0 0,1 1-1 0 0,0 6 1 0 0,0-1 6 0 0,0-1-3 0 0,-1-1 0 0 0,0 0 0 0 0,0 12-1 0 0,-1-18-7 0 0,0 0-1 0 0,-1 1 0 0 0,1-1 0 0 0,0 0 1 0 0,-1 0-1 0 0,1 1 0 0 0,-1-1 0 0 0,0 0 1 0 0,0 0-1 0 0,0 0 0 0 0,0 0 0 0 0,0 0 1 0 0,-1 0-1 0 0,1 0 0 0 0,0 0 0 0 0,-1-1 1 0 0,-2 4-1 0 0,-1-1 5 0 0,-11 9 34 0 0,-32 21 0 0 0,41-30-35 0 0,0 0 0 0 0,1-1 1 0 0,-1 0-1 0 0,-1-1 0 0 0,1 0 0 0 0,0 0 1 0 0,0 0-1 0 0,-14 0 0 0 0,10-1 13 0 0,-21-1 0 0 0,28 0-10 0 0,1-1 0 0 0,0 1 0 0 0,0-1 0 0 0,-1 0 0 0 0,1 0 0 0 0,0 0 0 0 0,0 0 0 0 0,0 0 0 0 0,0-1 0 0 0,0 0 0 0 0,-3-2 0 0 0,0-4 75 0 0,2-6 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5520 0 0,'0'0'240'0'0,"3"-1"1"0"0,-1 0-205 0 0,0 1-1 0 0,0-1 1 0 0,0 1-1 0 0,0 0 1 0 0,0-1-1 0 0,0 1 1 0 0,0 0-1 0 0,0 1 1 0 0,0-1 0 0 0,0 0-1 0 0,0 0 1 0 0,0 1-1 0 0,0-1 1 0 0,-1 1-1 0 0,1 0 1 0 0,0 0-1 0 0,0-1 1 0 0,0 1-1 0 0,-1 0 1 0 0,1 1-1 0 0,0-1 1 0 0,1 2-1 0 0,1 0 31 0 0,3 3 125 0 0,0 1 1 0 0,-1-1-1 0 0,0 1 1 0 0,0 0-1 0 0,-1 0 1 0 0,1 1-1 0 0,3 9 1 0 0,3 9 29 0 0,-1 0-1 0 0,-1 1 1 0 0,-1 1 0 0 0,6 38 0 0 0,-7-2 678 0 0,1 89 0 0 0,-9-108-729 0 0,-6 55-1 0 0,3-81-136 0 0,2-14-20 0 0,0-1 0 0 0,0 1-1 0 0,1 0 1 0 0,-1 0 0 0 0,2 7-1 0 0,-2-6 14 0 0,-3-2-2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44 4416 0 0,'-1'-3'513'0'0,"0"-1"-324"0"0,0 1-1 0 0,0 0 0 0 0,-1-1 1 0 0,1 1-1 0 0,-1 0 1 0 0,-2-3-1 0 0,3 5-100 0 0,0-1 1 0 0,0 1-1 0 0,0 0 1 0 0,0 0-1 0 0,0 0 0 0 0,0 0 1 0 0,0 1-1 0 0,0-1 0 0 0,-1 0 1 0 0,1 0-1 0 0,0 1 0 0 0,-1-1 1 0 0,1 0-1 0 0,0 1 1 0 0,-1 0-1 0 0,1-1 0 0 0,-1 1 1 0 0,1 0-1 0 0,-1 0 0 0 0,-2 0 1 0 0,1 1 65 0 0,-1 0 1 0 0,0 0-1 0 0,1 1 1 0 0,-1-1-1 0 0,1 1 1 0 0,-1 0-1 0 0,-5 5 1 0 0,3-3-55 0 0,1-1-45 0 0,1 0 0 0 0,1 0 0 0 0,-1 1 1 0 0,0 0-1 0 0,1-1 0 0 0,0 1 0 0 0,0 0 1 0 0,-4 7-1 0 0,-1 3 491 0 0,-8 20 0 0 0,15-29-484 0 0,-1-1 0 0 0,1 1 0 0 0,0 0 0 0 0,1-1 0 0 0,-1 1 0 0 0,1 0 0 0 0,0 0 0 0 0,1 8 0 0 0,-1-6-21 0 0,2 1 1 0 0,-1-1-1 0 0,1 0 0 0 0,0 0 0 0 0,3 7 0 0 0,-4-12-26 0 0,0 0 1 0 0,0 0-1 0 0,0 0 0 0 0,0 0 0 0 0,0 0 0 0 0,0-1 0 0 0,1 1 1 0 0,-1 0-1 0 0,1-1 0 0 0,-1 1 0 0 0,1-1 0 0 0,0 0 0 0 0,-1 1 1 0 0,1-1-1 0 0,0 0 0 0 0,0 0 0 0 0,0 0 0 0 0,0 0 0 0 0,0-1 1 0 0,0 1-1 0 0,0 0 0 0 0,0-1 0 0 0,4 1 0 0 0,-4-1 1 0 0,-1 0-1 0 0,1-1 1 0 0,-1 1 0 0 0,1-1-1 0 0,-1 1 1 0 0,0-1-1 0 0,1 1 1 0 0,-1-1 0 0 0,0 0-1 0 0,0 0 1 0 0,1 0-1 0 0,-1 1 1 0 0,0-1 0 0 0,2-2-1 0 0,7-5 57 0 0,-7 6-54 0 0,-1 1 0 0 0,0-1 0 0 0,1 1 1 0 0,-1-1-1 0 0,0 0 0 0 0,0 0 0 0 0,0 0 1 0 0,-1 0-1 0 0,1 0 0 0 0,0 0 0 0 0,-1 0 1 0 0,1-1-1 0 0,1-3 0 0 0,0-3 90 0 0,1 0 1 0 0,2-14-1 0 0,3-6 57 0 0,-7 21-41 0 0,0 0 0 0 0,0 0 0 0 0,0 0 0 0 0,-1 0 0 0 0,0-1 0 0 0,-1 1 0 0 0,0-10 0 0 0,-1 10 138 0 0,0 7 54 0 0,0 5-86 0 0,0 2-160 0 0,1 1 0 0 0,0-1 0 0 0,0 0-1 0 0,0 1 1 0 0,1-1 0 0 0,0 0 0 0 0,0 0 0 0 0,1 1 0 0 0,2 7 0 0 0,-1-4 38 0 0,0-1-46 0 0,-1 0 1 0 0,1 0 0 0 0,1-1 0 0 0,7 14-1 0 0,-9-18-20 0 0,1-1-1 0 0,-1 0 1 0 0,1 1-1 0 0,0-1 1 0 0,0 0-1 0 0,0 0 1 0 0,0-1-1 0 0,0 1 1 0 0,1-1-1 0 0,-1 1 1 0 0,1-1-1 0 0,6 3 1 0 0,-8-5-14 0 0,-1 1-1 0 0,1-1 1 0 0,0 0 0 0 0,0 0 0 0 0,0 1 0 0 0,-1-1-1 0 0,1 0 1 0 0,0 0 0 0 0,0-1 0 0 0,0 1 0 0 0,2-1-1 0 0,20-7 174 0 0,-21 7-174 0 0,7-4 70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148 288 96 0 0,'0'0'687'0'0,"2"-2"-613"0"0,0-3 521 0 0,0 1 0 0 0,1-1 0 0 0,-1 0 0 0 0,-1 0 0 0 0,1 0 0 0 0,-1 0 0 0 0,0 0 0 0 0,0 0 0 0 0,0-7-1 0 0,-2-14-316 0 0,-7-45 0 0 0,6 55 444 0 0,-1 0 0 0 0,-8-22 0 0 0,9 33-630 0 0,0 0 0 0 0,-1 0 0 0 0,1-1 0 0 0,-1 1 0 0 0,-1 1 0 0 0,1-1 0 0 0,-1 0 0 0 0,1 1 0 0 0,-1 0 0 0 0,-5-5 0 0 0,8 9-89 0 0,1-1 1 0 0,-1 1-1 0 0,0-1 0 0 0,1 1 1 0 0,-1-1-1 0 0,0 1 1 0 0,0 0-1 0 0,1-1 0 0 0,-1 1 1 0 0,0 0-1 0 0,0 0 1 0 0,0-1-1 0 0,0 1 0 0 0,1 0 1 0 0,-1 0-1 0 0,0 0 1 0 0,0 0-1 0 0,0 0 1 0 0,0 0-1 0 0,1 0 0 0 0,-1 0 1 0 0,0 1-1 0 0,-1-1 1 0 0,0 1 0 0 0,0 0 0 0 0,0 0 1 0 0,1 0-1 0 0,-1 0 1 0 0,0 1-1 0 0,1-1 1 0 0,-1 0-1 0 0,1 1 1 0 0,-3 2-1 0 0,0 2 14 0 0,0 0 0 0 0,0 0 1 0 0,1 1-1 0 0,-5 10 0 0 0,-1 7 263 0 0,1 1-1 0 0,1 0 1 0 0,-6 50-1 0 0,11-63-181 0 0,2-1 0 0 0,-1 1 0 0 0,2-1 0 0 0,0 1 0 0 0,0-1 0 0 0,1 1 0 0 0,0-1 0 0 0,1 0 0 0 0,0 0-1 0 0,1 0 1 0 0,7 15 0 0 0,-7-18-18 0 0,0 0-1 0 0,1-1 1 0 0,0 1-1 0 0,1-1 1 0 0,7 8-1 0 0,-9-11-13 0 0,0-1 0 0 0,1 1-1 0 0,-1-1 1 0 0,1 0-1 0 0,0 0 1 0 0,0 0 0 0 0,0-1-1 0 0,1 1 1 0 0,6 1 0 0 0,-9-3-31 0 0,1-1 0 0 0,-1 1 1 0 0,0-1-1 0 0,0 0 1 0 0,1 0-1 0 0,-1 0 0 0 0,0 0 1 0 0,1-1-1 0 0,-1 1 0 0 0,0-1 1 0 0,0 0-1 0 0,0 0 1 0 0,0 0-1 0 0,1 0 0 0 0,-1-1 1 0 0,-1 1-1 0 0,1-1 1 0 0,0 1-1 0 0,0-1 0 0 0,4-5 1 0 0,3-1 85 0 0,-1-1 0 0 0,0-1 0 0 0,-1 0 0 0 0,8-11 0 0 0,-2 1 104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9944 0 0,'0'0'394'0'0,"0"3"9"0"0,16 40 578 0 0,-2-5-758 0 0,-5-9-8 0 0,22 82 1743 0 0,-21-62-1634 0 0,11 65 970 0 0,-20-100-1059 0 0,0-1 1 0 0,6 18-1 0 0,-7-31-230 0 0,0 0 0 0 0,0 0 0 0 0,0 0 0 0 0,0 0 0 0 0,0 1 0 0 0,0-1 0 0 0,0 0 0 0 0,0 0 0 0 0,0 0 0 0 0,0 0 0 0 0,0 0 0 0 0,0 0 0 0 0,0 0 0 0 0,0 0 0 0 0,0 0 0 0 0,0 0 0 0 0,0 0 0 0 0,0 0 0 0 0,0 1 0 0 0,0-1 0 0 0,0 0 0 0 0,0 0 0 0 0,0 0 0 0 0,1 0 0 0 0,-1 0 0 0 0,0 0 0 0 0,0 0 0 0 0,0 0 0 0 0,0 0 0 0 0,0 0 0 0 0,0 0 0 0 0,0 0 0 0 0,0 0-1 0 0,0 0 1 0 0,0 0 0 0 0,0 0 0 0 0,0 0 0 0 0,1 0 0 0 0,-1 0 0 0 0,0 0 0 0 0,0 0 0 0 0,0 0 0 0 0,0 0 0 0 0,0 0 0 0 0,0 0 0 0 0,0 0 0 0 0,0 0 0 0 0,0 0 0 0 0,0 0 0 0 0,0 0 0 0 0,0 0 0 0 0,1 0 0 0 0,-1 0 0 0 0,0 0 0 0 0,0 0 0 0 0,0 0 0 0 0,0 0 0 0 0,0 0 0 0 0,0 0 0 0 0,4-8 93 0 0,-3 5-82 0 0,0-1 0 0 0,0 0 0 0 0,0 0 0 0 0,0-5 0 0 0,17-175 431 0 0,-16 173-411 0 0,1 0 1 0 0,0 0-1 0 0,1 0 0 0 0,1 1 1 0 0,-1 0-1 0 0,1 0 0 0 0,8-12 1 0 0,-12 21-29 0 0,0-1 0 0 0,0 1 0 0 0,0 0 0 0 0,0-1 0 0 0,0 1 0 0 0,0 0 0 0 0,0 0 0 0 0,0-1-1 0 0,0 1 1 0 0,1 0 0 0 0,-1 0 0 0 0,0 1 0 0 0,1-1 0 0 0,-1 0 0 0 0,1 0 0 0 0,-1 1 0 0 0,1-1 0 0 0,-1 1 0 0 0,1-1 0 0 0,0 1 0 0 0,-1 0 0 0 0,1-1 0 0 0,2 1 0 0 0,-2 1 2 0 0,0-1 0 0 0,-1 1 0 0 0,1-1 0 0 0,-1 1-1 0 0,1 0 1 0 0,-1 0 0 0 0,0 0 0 0 0,1-1 0 0 0,-1 1 0 0 0,0 1 0 0 0,0-1 0 0 0,1 0 0 0 0,-1 0 0 0 0,0 0-1 0 0,0 1 1 0 0,0-1 0 0 0,0 0 0 0 0,-1 1 0 0 0,1-1 0 0 0,0 1 0 0 0,-1-1 0 0 0,1 1 0 0 0,0-1 0 0 0,0 4-1 0 0,3 9 23 0 0,6 20 74 0 0,8 46 0 0 0,-5 9 149 0 0,-13-84-241 0 0,1 2 10 0 0,0 0 0 0 0,0-1-1 0 0,0 1 1 0 0,1-1 0 0 0,0 0 0 0 0,3 8 0 0 0,-5-14-19 0 0,0 1 0 0 0,1-1 0 0 0,-1 1 0 0 0,0-1-1 0 0,1 1 1 0 0,-1-1 0 0 0,1 0 0 0 0,-1 1-1 0 0,1-1 1 0 0,-1 1 0 0 0,1-1 0 0 0,-1 0 0 0 0,1 0-1 0 0,-1 1 1 0 0,1-1 0 0 0,0 0 0 0 0,4-1 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8744 0 0,'0'0'266'0'0,"3"1"10"0"0,1 0-183 0 0,29 7 696 0 0,-29-7-684 0 0,-1-1 0 0 0,1 0-1 0 0,-1 0 1 0 0,1 0 0 0 0,-1 0-1 0 0,1 0 1 0 0,-1-1 0 0 0,6-1-1 0 0,31-13 498 0 0,-36 13-536 0 0,0 0 1 0 0,-1 0 0 0 0,1 0 0 0 0,-1-1 0 0 0,1 1 0 0 0,-1-1-1 0 0,0 0 1 0 0,4-3 0 0 0,-6 4-37 0 0,0 0-1 0 0,0 0 1 0 0,0 0 0 0 0,0 0-1 0 0,0 0 1 0 0,0 0 0 0 0,0 0-1 0 0,0 0 1 0 0,-1 0-1 0 0,1 0 1 0 0,-1-1 0 0 0,0 1-1 0 0,0 0 1 0 0,0 0 0 0 0,0-1-1 0 0,0 1 1 0 0,0 0 0 0 0,0 0-1 0 0,-1-1 1 0 0,1 1 0 0 0,-1 0-1 0 0,0 0 1 0 0,0 0 0 0 0,1 0-1 0 0,-1 0 1 0 0,0 0 0 0 0,-3-4-1 0 0,3 5-16 0 0,-1-1 0 0 0,1 0 0 0 0,-1 1 0 0 0,1-1 0 0 0,-1 1-1 0 0,0 0 1 0 0,0-1 0 0 0,1 1 0 0 0,-1 0 0 0 0,0 0 0 0 0,0 0 0 0 0,0 0-1 0 0,0 0 1 0 0,0 1 0 0 0,0-1 0 0 0,-1 1 0 0 0,1-1 0 0 0,-3 1 0 0 0,3-1-9 0 0,0 1 1 0 0,0 0-1 0 0,0 0 1 0 0,0 0-1 0 0,0 1 1 0 0,0-1-1 0 0,0 0 1 0 0,0 1-1 0 0,0-1 1 0 0,0 1-1 0 0,0-1 1 0 0,0 1-1 0 0,1 0 1 0 0,-1 0-1 0 0,0 0 1 0 0,0 0-1 0 0,1 0 1 0 0,-1 1-1 0 0,1-1 1 0 0,-1 0-1 0 0,1 1 1 0 0,0-1-1 0 0,-1 1 1 0 0,1-1-1 0 0,-1 3 1 0 0,-4 5 5 0 0,0 0 1 0 0,1 1-1 0 0,0 0 0 0 0,0 0 1 0 0,2 1-1 0 0,-1-1 0 0 0,1 1 1 0 0,0-1-1 0 0,1 1 0 0 0,1 0 1 0 0,0 0-1 0 0,0 0 1 0 0,1 0-1 0 0,0 0 0 0 0,1 0 1 0 0,2 14-1 0 0,-2-19-5 0 0,1-1 0 0 0,0 1 1 0 0,0-1-1 0 0,0 0 0 0 0,0 1 0 0 0,1-1 1 0 0,6 9-1 0 0,-8-13-3 0 0,0 1 1 0 0,0-1-1 0 0,0 0 0 0 0,0 1 1 0 0,0-1-1 0 0,1 0 0 0 0,-1 0 1 0 0,1 0-1 0 0,-1 0 0 0 0,1 0 1 0 0,-1 0-1 0 0,1 0 0 0 0,0 0 1 0 0,-1-1-1 0 0,1 1 0 0 0,0-1 1 0 0,-1 1-1 0 0,1-1 0 0 0,0 0 1 0 0,0 1-1 0 0,0-1 0 0 0,-1 0 1 0 0,1 0-1 0 0,0 0 0 0 0,0 0 1 0 0,0-1-1 0 0,-1 1 0 0 0,1-1 1 0 0,2 0-1 0 0,33-14 45 0 0,-24 7-31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142 128 7432 0 0,'0'0'1881'0'0,"1"-2"-1673"0"0,0-2-157 0 0,0 1 213 0 0,0 1 1 0 0,0-1-1 0 0,-1 0 0 0 0,1 0 1 0 0,0 0-1 0 0,-1 0 0 0 0,0-5 0 0 0,-1-1-98 0 0,0 0-1 0 0,0 1 0 0 0,-6-18 1 0 0,6 23-74 0 0,0 0 1 0 0,-1 1 0 0 0,1-1-1 0 0,-1 0 1 0 0,0 1 0 0 0,1-1-1 0 0,-1 1 1 0 0,0-1 0 0 0,0 1-1 0 0,-1 0 1 0 0,1 0 0 0 0,0 0-1 0 0,-1 0 1 0 0,1 0 0 0 0,-5-1-1 0 0,6 2-69 0 0,0 1 0 0 0,0 0 0 0 0,-1-1-1 0 0,1 1 1 0 0,-1 0 0 0 0,1 0 0 0 0,0 0 0 0 0,-1 0-1 0 0,1 0 1 0 0,0 0 0 0 0,-1 0 0 0 0,1 0 0 0 0,0 1-1 0 0,-1-1 1 0 0,1 1 0 0 0,0-1 0 0 0,-1 1-1 0 0,1-1 1 0 0,0 1 0 0 0,0 0 0 0 0,0-1 0 0 0,0 1-1 0 0,-2 2 1 0 0,-2 0 2 0 0,1 1 1 0 0,0 0-1 0 0,0 0 0 0 0,-5 7 1 0 0,3-1 15 0 0,0 0 0 0 0,0 1 1 0 0,1 0-1 0 0,1 0 1 0 0,-1 0-1 0 0,2 1 1 0 0,0-1-1 0 0,0 1 0 0 0,1 0 1 0 0,0 0-1 0 0,1 0 1 0 0,1 23-1 0 0,1-29-8 0 0,0 0-1 0 0,0-1 1 0 0,1 1 0 0 0,-1 0-1 0 0,1 0 1 0 0,6 10-1 0 0,-1 0 34 0 0,-5-12-31 0 0,-1 0 0 0 0,1 0 0 0 0,0 0 0 0 0,0-1 0 0 0,1 1 0 0 0,-1-1 1 0 0,1 1-1 0 0,0-1 0 0 0,0 0 0 0 0,0 0 0 0 0,0 0 0 0 0,6 3 1 0 0,-7-4-20 0 0,0-1 1 0 0,0-1 0 0 0,0 1-1 0 0,0 0 1 0 0,0 0 0 0 0,0-1-1 0 0,0 1 1 0 0,0-1 0 0 0,0 1 0 0 0,1-1-1 0 0,-1 0 1 0 0,0 0 0 0 0,0 0-1 0 0,0 0 1 0 0,0 0 0 0 0,0-1-1 0 0,1 1 1 0 0,-1-1 0 0 0,0 1 0 0 0,0-1-1 0 0,0 0 1 0 0,0 0 0 0 0,0 0-1 0 0,0 0 1 0 0,-1 0 0 0 0,4-2 0 0 0,-1 0 29 0 0,-1 0 1 0 0,1 0 0 0 0,0-1-1 0 0,4-5 1 0 0,0-3 67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12864 0 0,'0'0'376'0'0,"7"23"8"0"0,-6-15 0 0 0,7 31 0 0 0,2 2-248 0 0,-2-6 0 0 0,-1-2 0 0 0,-3-3 0 0 0,3-4 304 0 0,1-5 8 0 0,-4 1-8 0 0,1-1 7 0 0,0 1-311 0 0,1-4 8 0 0,0-6-8 0 0</inkml:trace>
  <inkml:trace contextRef="#ctx0" brushRef="#br0" timeOffset="1">163 0 11448 0 0,'0'0'2510'0'0,"-3"4"-1988"0"0,-9 16-93 0 0,1 1 0 0 0,-12 29 1 0 0,-2 17 408 0 0,23-63-730 0 0,1-1 1 0 0,0 1-1 0 0,0 0 0 0 0,1 1 0 0 0,-1 5 0 0 0,1-8-76 0 0,0 0-1 0 0,0 0 1 0 0,0 0-1 0 0,1 0 1 0 0,-1-1-1 0 0,0 1 1 0 0,1 0-1 0 0,0 0 1 0 0,-1-1-1 0 0,1 1 1 0 0,0 0-1 0 0,0-1 1 0 0,0 1-1 0 0,1 2 0 0 0,9 10 127 0 0,-10-12-147 0 0,0 0 1 0 0,1 1 0 0 0,-1-1-1 0 0,1-1 1 0 0,0 1 0 0 0,-1 0-1 0 0,1 0 1 0 0,0 0 0 0 0,0-1-1 0 0,0 1 1 0 0,3 1 0 0 0,-1-1 8 0 0,0 1 0 0 0,0 0 0 0 0,-1 0 1 0 0,0 0-1 0 0,1 0 0 0 0,4 8 0 0 0,-6-8-5 0 0,1 0 0 0 0,-1 0-1 0 0,1 0 1 0 0,-1-1 0 0 0,1 1-1 0 0,0-1 1 0 0,0 1-1 0 0,0-1 1 0 0,0 0 0 0 0,1 0-1 0 0,5 2 1 0 0,5 2 33 0 0,-7-5-31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10040 0 0,'0'0'0'0'0,"2"30"192"0"0,1-13-8 0 0,0 0 8 0 0,-2 6 8 0 0,2-4-112 0 0,0-4 8 0 0,-2 3 8 0 0,3-1-8 0 0,-1 2 48 0 0,2-1 8 0 0,-3 1 0 0 0</inkml:trace>
  <inkml:trace contextRef="#ctx0" brushRef="#br0" timeOffset="1">12 1 6128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2000 0 0,'1'-6'260'0'0,"-1"5"-147"0"0,1 0 0 0 0,-1 0 0 0 0,0 0 0 0 0,0 0-1 0 0,1 0 1 0 0,-1 0 0 0 0,1-1 0 0 0,-1 1 0 0 0,1 0 0 0 0,-1 0 0 0 0,1 1-1 0 0,-1-1 1 0 0,1 0 0 0 0,0 0 0 0 0,0 0 0 0 0,0-1 0 0 0,0 2-94 0 0,-1 0 1 0 0,0 0-1 0 0,0 0 1 0 0,1 0 0 0 0,-1 0-1 0 0,0 0 1 0 0,0 0 0 0 0,1 0-1 0 0,-1 0 1 0 0,0 0 0 0 0,0 1-1 0 0,1-1 1 0 0,-1 0-1 0 0,0 0 1 0 0,0 0 0 0 0,0 0-1 0 0,1 0 1 0 0,-1 0 0 0 0,0 0-1 0 0,0 1 1 0 0,0-1 0 0 0,1 0-1 0 0,-1 0 1 0 0,0 0 0 0 0,0 1-1 0 0,0-1 1 0 0,0 0-1 0 0,0 0 1 0 0,1 0 0 0 0,-1 1-1 0 0,0-1 1 0 0,0 0 0 0 0,0 0-1 0 0,0 1 1 0 0,5 10 247 0 0,-4-8-72 0 0,5 10 493 0 0,5 24 0 0 0,0-3-408 0 0,-6-18-54 0 0,-1-1 1 0 0,4 33-1 0 0,-6-31 246 0 0,1-1 1 0 0,7 24-1 0 0,-2-4 32 0 0,5-71-10 0 0,-11 30-452 0 0,-2 1 0 0 0,1 0 0 0 0,0-1 0 0 0,-1 1 0 0 0,1-6 0 0 0,0-6 5 0 0,0 8-27 0 0,1-11 79 0 0,1 0 0 0 0,1 1 0 0 0,9-25 0 0 0,-8 29-25 0 0,-2 4 1 0 0,1-1 0 0 0,7-12-1 0 0,-9 21-57 0 0,-1-1 0 0 0,1 1 0 0 0,0-1 0 0 0,0 1 0 0 0,0 0 0 0 0,0-1 0 0 0,0 1 0 0 0,0 0 0 0 0,1 0 0 0 0,-1 1 0 0 0,1-1 0 0 0,-1 0 0 0 0,5-1 0 0 0,-6 3-9 0 0,0 0-1 0 0,0-1 1 0 0,0 1-1 0 0,0 0 1 0 0,0 0-1 0 0,0-1 1 0 0,1 1 0 0 0,-1 0-1 0 0,0 0 1 0 0,0 1-1 0 0,0-1 1 0 0,0 0-1 0 0,0 0 1 0 0,0 0 0 0 0,0 1-1 0 0,1-1 1 0 0,-1 1-1 0 0,0-1 1 0 0,0 0 0 0 0,0 1-1 0 0,0 0 1 0 0,-1-1-1 0 0,1 1 1 0 0,0 0-1 0 0,0-1 1 0 0,0 1 0 0 0,0 0-1 0 0,-1 0 1 0 0,1 0-1 0 0,0 0 1 0 0,-1 0-1 0 0,1 0 1 0 0,0 1 0 0 0,2 4 12 0 0,0 1 1 0 0,0-1 0 0 0,0 1 0 0 0,1 7 0 0 0,-2-7 0 0 0,3 13 25 0 0,-1-1 1 0 0,-1 1-1 0 0,0 0 0 0 0,-2 0 1 0 0,0 20-1 0 0,-1-35-24 0 0,0 1 0 0 0,0-1-1 0 0,1 0 1 0 0,-1 1-1 0 0,1-1 1 0 0,1 0 0 0 0,-1 0-1 0 0,3 7 1 0 0,-2-11 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55 7632 0 0,'0'0'586'0'0,"0"-3"-492"0"0,0 0 10 0 0,0 0 1 0 0,-1-1 0 0 0,1 1 0 0 0,-1 0-1 0 0,0 0 1 0 0,0-1 0 0 0,0 1-1 0 0,0 0 1 0 0,-3-5 0 0 0,3 7-74 0 0,0 0 0 0 0,0 0 0 0 0,0 0 0 0 0,0 0 0 0 0,0 0 0 0 0,0 0 0 0 0,0 0 0 0 0,0 0 0 0 0,-1 0 0 0 0,1 0 0 0 0,0 1 0 0 0,0-1 0 0 0,-1 0 0 0 0,1 1 0 0 0,-1 0 0 0 0,1-1 0 0 0,0 1 0 0 0,-1 0 0 0 0,1-1 0 0 0,-1 1 0 0 0,1 0 0 0 0,0 0 1 0 0,-1 0-1 0 0,1 0 0 0 0,-1 0 0 0 0,1 1 0 0 0,-2-1 0 0 0,-2 2 58 0 0,0-1 1 0 0,1 1-1 0 0,-1 0 0 0 0,1 0 1 0 0,0 0-1 0 0,-1 1 1 0 0,1 0-1 0 0,0-1 1 0 0,1 1-1 0 0,-1 1 1 0 0,0-1-1 0 0,1 1 0 0 0,0-1 1 0 0,0 1-1 0 0,0 0 1 0 0,-4 6-1 0 0,0 2-26 0 0,1-1 0 0 0,0 1 0 0 0,1 1 1 0 0,-7 23-1 0 0,9-25-52 0 0,1 1 0 0 0,0-1 0 0 0,0 1 0 0 0,1 0 0 0 0,1 0 1 0 0,0 12-1 0 0,1-20 7 0 0,-1 1 0 0 0,1 0 1 0 0,0 0-1 0 0,0-1 1 0 0,0 1-1 0 0,1-1 1 0 0,-1 1-1 0 0,1-1 0 0 0,0 0 1 0 0,1 1-1 0 0,-1-1 1 0 0,1 0-1 0 0,0 0 0 0 0,0-1 1 0 0,0 1-1 0 0,0-1 1 0 0,6 5-1 0 0,-6-6 6 0 0,0 0 0 0 0,0 0 1 0 0,0-1-1 0 0,0 1 0 0 0,0-1 0 0 0,7 2 0 0 0,-8-2-12 0 0,0-1 0 0 0,-1 1 0 0 0,1-1 0 0 0,0 0 0 0 0,0 0 0 0 0,0 0 0 0 0,0 0 0 0 0,0 0-1 0 0,0 0 1 0 0,0 0 0 0 0,0-1 0 0 0,0 1 0 0 0,2-2 0 0 0,1 0 38 0 0,-1 0 0 0 0,1-1 0 0 0,-1 1 0 0 0,0-1 0 0 0,0 0 0 0 0,0 0 0 0 0,0-1 0 0 0,-1 1 0 0 0,4-5 0 0 0,-2 3-2 0 0,0-2-1 0 0,-1 1 1 0 0,0 0-1 0 0,0-1 1 0 0,-1 0 0 0 0,5-12-1 0 0,-3 5 120 0 0,-1-1 1 0 0,-1 0-1 0 0,0 0 0 0 0,-1 0 0 0 0,-1-1 0 0 0,0 1 1 0 0,-1 0-1 0 0,-1 0 0 0 0,-4-25 0 0 0,5 35 33 0 0,2 6 35 0 0,1 10 56 0 0,-2 7-12 0 0,5 30 1 0 0,-3-32-216 0 0,-1 1 0 0 0,0 22 0 0 0,-3 9 101 0 0,-5 76 334 0 0,4-108-429 0 0,0 0-1 0 0,-1 0 0 0 0,-1-1 0 0 0,0 0 0 0 0,-8 18 0 0 0,10-29-33 0 0,0 0-1 0 0,0 0 0 0 0,-1 0 1 0 0,0 0-1 0 0,0-1 1 0 0,0 1-1 0 0,-5 4 1 0 0,8-8-27 0 0,-1 1 0 0 0,0 0 0 0 0,0 0 0 0 0,0-1 0 0 0,0 1 0 0 0,0 0 0 0 0,0-1 0 0 0,0 1 0 0 0,0-1 0 0 0,0 1 0 0 0,0-1 1 0 0,0 0-1 0 0,-1 1 0 0 0,1-1 0 0 0,0 0 0 0 0,0 0 0 0 0,0 0 0 0 0,0 0 0 0 0,-1 0 0 0 0,1 0 0 0 0,0 0 0 0 0,0 0 0 0 0,0 0 1 0 0,0-1-1 0 0,0 1 0 0 0,-1 0 0 0 0,1-1 0 0 0,0 1 0 0 0,0-1 0 0 0,0 1 0 0 0,0-1 0 0 0,0 0 0 0 0,0 1 0 0 0,-1-2 0 0 0,-21-22 118 0 0,16 15-94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96 0 0,'-14'391'771'0'0,"10"-137"-151"0"0,-2 224 125 0 0,6-318-613 0 0,6 178 624 0 0,34 102 981 0 0,-20-296-1225 0 0,52 198-1 0 0,-43-241 169 0 0,55 128 0 0 0,-68-185-535 0 0,6 12 47 0 0,-11-39-124 0 0,-10-16-16 0 0,0 0 1 0 0,0 1-1 0 0,0-1 1 0 0,0 1-1 0 0,0-1 1 0 0,0 1-1 0 0,0-1 0 0 0,-1 1 1 0 0,1 0-1 0 0,-1-1 1 0 0,1 1-1 0 0,-1 0 1 0 0,0-1-1 0 0,1 4 1 0 0,-1-5 99 0 0,-5 0 165 0 0,5-3-300 0 0,1 0 0 0 0,-1 0 0 0 0,1 0-1 0 0,-1 0 1 0 0,0 0 0 0 0,0 0 0 0 0,0-1 0 0 0,-1 1-1 0 0,1 0 1 0 0,-1 0 0 0 0,-1-4 0 0 0,0-3 8 0 0,-3-13 20 0 0,3 15-15 0 0,0 0 0 0 0,0 0 1 0 0,1 0-1 0 0,1-1 0 0 0,-1 1 1 0 0,2-16-1 0 0,0 15 26 0 0,3-10 98 0 0,-4 19-147 0 0,1-1-1 0 0,-1 0 1 0 0,0 0-1 0 0,1 1 1 0 0,-1-1 0 0 0,1 0-1 0 0,0 0 1 0 0,-1 1 0 0 0,1-1-1 0 0,-1 0 1 0 0,1 1 0 0 0,0-1-1 0 0,0 1 1 0 0,-1-1-1 0 0,1 1 1 0 0,0-1 0 0 0,0 1-1 0 0,1-1 1 0 0,7-1 24 0 0,1 0-1 0 0,-1 0 1 0 0,1 0-1 0 0,15 1 1 0 0,-7 0-3 0 0,372-20 443 0 0,-273 16-406 0 0,268-2 144 0 0,-46 3-24 0 0,261-22 13 0 0,-368 13-146 0 0,464-10 136 0 0,-339 14-89 0 0,453-6 76 0 0,-499 11-118 0 0,269 4 44 0 0,-131 2-26 0 0,-83-1-10 0 0,135 0 3 0 0,-264-5-34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7832 0 0,'-2'2'195'0'0,"-1"1"0"0"0,1-1 0 0 0,1 0 0 0 0,-1 0 0 0 0,-2 5 0 0 0,2-5 5 0 0,1 1 0 0 0,0 0 0 0 0,1-1 1 0 0,-1 1-1 0 0,0 0 0 0 0,1-1 0 0 0,-1 1 0 0 0,1 0 0 0 0,0 4 1 0 0,1 3 64 0 0,-1 0 0 0 0,2 0 1 0 0,-1 0-1 0 0,2 0 0 0 0,-1 0 1 0 0,1-1-1 0 0,1 1 0 0 0,6 12 1 0 0,-7-14-116 0 0,1-1 0 0 0,0-1 0 0 0,1 1 0 0 0,-1-1 0 0 0,1 1 0 0 0,1-1 0 0 0,-1-1 0 0 0,1 1 1 0 0,0-1-1 0 0,0 0 0 0 0,11 7 0 0 0,-15-12-67 0 0,0 1 1 0 0,0 0-1 0 0,0-1 0 0 0,0 1 1 0 0,0-1-1 0 0,0 0 0 0 0,0 0 1 0 0,3 0-1 0 0,2 1 68 0 0,-7-1-135 0 0,1-1 0 0 0,-1 1 0 0 0,1 0 0 0 0,-1 0 0 0 0,1 0 0 0 0,0-1 0 0 0,-1 1 0 0 0,1 0 0 0 0,-1-1 0 0 0,1 1 1 0 0,-1-1-1 0 0,0 1 0 0 0,1 0 0 0 0,-1-1 0 0 0,1 1 0 0 0,-1-1 0 0 0,0 1 0 0 0,1-1 0 0 0,-1 1 0 0 0,0-1 0 0 0,0 0 0 0 0,1 1 0 0 0,-1-1 0 0 0,5-15 184 0 0,-5 11-174 0 0,0-1 0 0 0,0 1 0 0 0,0-1 0 0 0,-1 1 0 0 0,1 0 0 0 0,-2-1 0 0 0,1 1-1 0 0,-4-10 1 0 0,-2-3 45 0 0,-12-18-1 0 0,12 22-25 0 0,0 4 0 0 0,0-1 1 0 0,0 2-1 0 0,-1-1 0 0 0,-17-15 0 0 0,20 20-16 0 0,4 4-32 0 0,17 1-185 0 0,131-6-323 0 0,-143 6 491 0 0,1-1-1 0 0,-1 0 0 0 0,0 1 0 0 0,0-2 0 0 0,0 1 0 0 0,1 0 0 0 0,-1-1 0 0 0,5-3 1 0 0,-6 4-1 0 0,0 0 0 0 0,0 0 0 0 0,1-1 1 0 0,-1 2-1 0 0,4-2 0 0 0,9-2-117 0 0,-15 4 131 0 0,-1-1 0 0 0,1 1 1 0 0,-1 0-1 0 0,0 0 0 0 0,1 0 0 0 0,-1 0 1 0 0,1 0-1 0 0,-1 0 0 0 0,1 0 0 0 0,-1 0 0 0 0,1 0 1 0 0,-1 0-1 0 0,1 0 0 0 0,-1 0 0 0 0,1 0 1 0 0,-1 0-1 0 0,1 1 0 0 0,2-1-34 0 0,-2 1-5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6728 0 0,'0'0'10'0'0,"-1"-1"1"0"0,1 1 0 0 0,0 0-1 0 0,0-1 1 0 0,0 1 0 0 0,0 0-1 0 0,-1 0 1 0 0,1-1 0 0 0,0 1 0 0 0,0 0-1 0 0,-1 0 1 0 0,1 0 0 0 0,0-1-1 0 0,-1 1 1 0 0,1 0 0 0 0,0 0-1 0 0,0 0 1 0 0,-1 0 0 0 0,1-1-1 0 0,0 1 1 0 0,-1 0 0 0 0,1 0-1 0 0,0 0 1 0 0,-1 0 0 0 0,1 11 347 0 0,1-9-342 0 0,11 34 404 0 0,5 51 896 0 0,-4-20-749 0 0,-6-35-374 0 0,1 5 527 0 0,13 40 0 0 0,-17-68-601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6128 0 0,'3'2'353'0'0,"1"2"-233"0"0,-1 0 0 0 0,1 0 0 0 0,-1 1 0 0 0,0-1 0 0 0,0 1 0 0 0,0 0 0 0 0,0 0 0 0 0,-1 0 0 0 0,2 6 0 0 0,10 31 744 0 0,-3 0-1 0 0,11 66 1 0 0,-16-65-530 0 0,-2-20 344 0 0,2 32 0 0 0,-6-115-444 0 0,3 0 0 0 0,14-80 0 0 0,-16 134-215 0 0,1 0 0 0 0,-1 0 1 0 0,1 1-1 0 0,4-9 0 0 0,-4 12-6 0 0,-1-1-1 0 0,1 1 0 0 0,-1-1 0 0 0,1 1 0 0 0,0-1 0 0 0,0 1 0 0 0,0 0 1 0 0,0 0-1 0 0,0 0 0 0 0,0 0 0 0 0,4-1 0 0 0,-6 2-9 0 0,0 1 0 0 0,1 0 0 0 0,-1 0 0 0 0,1 0 0 0 0,-1 0-1 0 0,0 0 1 0 0,1 0 0 0 0,-1 0 0 0 0,1 0 0 0 0,-1 0 0 0 0,0 0 0 0 0,1 0-1 0 0,-1 1 1 0 0,1-1 0 0 0,-1 0 0 0 0,0 0 0 0 0,1 0 0 0 0,-1 0-1 0 0,0 0 1 0 0,1 1 0 0 0,-1-1 0 0 0,0 0 0 0 0,1 0 0 0 0,-1 1 0 0 0,0-1-1 0 0,0 0 1 0 0,1 1 0 0 0,7 9 41 0 0,-6-7-32 0 0,0 1 0 0 0,0 0 0 0 0,1 0 0 0 0,-2 1 0 0 0,1-1 0 0 0,0 1 0 0 0,-1-1-1 0 0,0 1 1 0 0,0 0 0 0 0,-1-1 0 0 0,1 9 0 0 0,2 6 9 0 0,6 68 77 0 0,-5-46-17 0 0,-3-27-49 0 0,-1-10-16 0 0,0 1 1 0 0,1-1 0 0 0,-1 1 0 0 0,1-1-1 0 0,3 9 1 0 0,-1-7 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42 127 7528 0 0,'19'-1'117'0'0,"-17"0"-96"0"0,0 1 1 0 0,0-1-1 0 0,0 1 1 0 0,0-1 0 0 0,0 0-1 0 0,0 0 1 0 0,-1 0 0 0 0,1 0-1 0 0,0 0 1 0 0,3-3-1 0 0,5-1 48 0 0,-9 4-58 0 0,0 1 0 0 0,0-1 0 0 0,0 1-1 0 0,0-1 1 0 0,0 1 0 0 0,0-1 0 0 0,-1 0 0 0 0,1 1 0 0 0,0-1 0 0 0,0 0 0 0 0,0 0-1 0 0,-1 0 1 0 0,1 1 0 0 0,0-1 0 0 0,-1 0 0 0 0,2-2 0 0 0,0-4 131 0 0,0 3-77 0 0,-1 0-1 0 0,1 0 1 0 0,-1 0-1 0 0,0 0 1 0 0,0 0-1 0 0,-1 0 1 0 0,1 0-1 0 0,-1-1 1 0 0,0 1-1 0 0,0 0 1 0 0,0 0 0 0 0,-2-7-1 0 0,2 9-56 0 0,-1 1 0 0 0,1-1 0 0 0,-1 1 0 0 0,1-1 0 0 0,-1 1 0 0 0,1 0 0 0 0,-1-1 0 0 0,0 1 0 0 0,0 0-1 0 0,0 0 1 0 0,1-1 0 0 0,-1 1 0 0 0,0 0 0 0 0,-1 0 0 0 0,1 0 0 0 0,0 0 0 0 0,0 0 0 0 0,0 0 0 0 0,0 1 0 0 0,-2-2 0 0 0,1 2-2 0 0,1-1-1 0 0,0 1 1 0 0,-1 0 0 0 0,1 0-1 0 0,0 0 1 0 0,-1 0 0 0 0,1 0-1 0 0,0 0 1 0 0,-1 0 0 0 0,1 0-1 0 0,-1 0 1 0 0,1 1 0 0 0,0-1-1 0 0,0 0 1 0 0,-1 1 0 0 0,1-1-1 0 0,0 1 1 0 0,0 0 0 0 0,-1-1-1 0 0,1 1 1 0 0,0 0 0 0 0,-1 1-1 0 0,-4 3 10 0 0,0 0-1 0 0,0 1 1 0 0,1 0 0 0 0,0 0-1 0 0,0 0 1 0 0,1 1-1 0 0,0-1 1 0 0,0 1-1 0 0,0 0 1 0 0,1 0-1 0 0,0 1 1 0 0,0-1-1 0 0,1 1 1 0 0,0-1-1 0 0,0 1 1 0 0,1 0-1 0 0,0 0 1 0 0,0 0 0 0 0,1 7-1 0 0,0 25-6 0 0,-1-32-6 0 0,1 0-1 0 0,0 0 1 0 0,0 1-1 0 0,3 9 1 0 0,-1-8 0 0 0,0 0 1 0 0,1 0-1 0 0,5 11 1 0 0,-7-18-4 0 0,1 0 1 0 0,0 0 0 0 0,-1 0-1 0 0,1 0 1 0 0,1-1 0 0 0,-1 1-1 0 0,0 0 1 0 0,1-1 0 0 0,-1 1-1 0 0,1-1 1 0 0,0 0 0 0 0,6 3-1 0 0,-7-3 1 0 0,1 0-1 0 0,-1-1 0 0 0,1 1 1 0 0,0-1-1 0 0,0 0 0 0 0,0 0 1 0 0,0 0-1 0 0,-1-1 0 0 0,1 1 0 0 0,0 0 1 0 0,0-1-1 0 0,1 0 0 0 0,-1 0 1 0 0,0 0-1 0 0,0 0 0 0 0,0 0 1 0 0,0-1-1 0 0,0 1 0 0 0,0-1 0 0 0,-1 0 1 0 0,1 0-1 0 0,5-2 0 0 0,-6 1 0 0 0,0 1 1 0 0,-1-1-1 0 0,1 1 0 0 0,-1-1 0 0 0,1 0 0 0 0,-1 1 0 0 0,0-1 0 0 0,0 0 0 0 0,0 0 0 0 0,0 0 0 0 0,0 0 0 0 0,0 0 0 0 0,0 0 0 0 0,1-4 0 0 0,0-1-5 0 0,3-9 2 0 0,-2-1-2 0 0</inkml:trace>
  <inkml:trace contextRef="#ctx0" brushRef="#br0" timeOffset="1">178 75 6928 0 0,'0'0'518'0'0,"1"4"-259"0"0,21 82 293 0 0,-8-24 639 0 0,-9-32-228 0 0,-4-23-795 0 0,0 0 0 0 0,0 0 1 0 0,3 9-1 0 0,-2-6 268 0 0,0-2 793 0 0,-1-14-780 0 0,6-75-301 0 0,-5 50 43 0 0,1 0 0 0 0,14-57 1 0 0,-15 83-159 0 0,-1 1 0 0 0,2 0 0 0 0,-1 0 0 0 0,0-1 0 0 0,1 1 0 0 0,0 1 0 0 0,4-5 0 0 0,0-2 73 0 0,-6 9-98 0 0,-1 1-1 0 0,1-1 0 0 0,0 0 1 0 0,-1 1-1 0 0,1-1 0 0 0,0 1 1 0 0,0-1-1 0 0,-1 1 0 0 0,1-1 1 0 0,0 1-1 0 0,0-1 0 0 0,0 1 1 0 0,1-1-1 0 0,4-1 48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 6824 0 0,'0'0'598'0'0,"-2"-4"-4"0"0,2 3-566 0 0,-1-1 104 0 0,0 0 0 0 0,1 0 0 0 0,-1 0 0 0 0,-1 0 0 0 0,1 0 0 0 0,0 0 0 0 0,0 0 0 0 0,-1 1 0 0 0,1-1 0 0 0,-2-2 0 0 0,0 0 182 0 0,3 4-230 0 0,-1 0 1 0 0,1-1-1 0 0,0 1 1 0 0,0 0-1 0 0,0 0 1 0 0,0 0-1 0 0,0-1 0 0 0,0 1 1 0 0,0 0-1 0 0,-1 0 1 0 0,1 0-1 0 0,0-1 1 0 0,0 1-1 0 0,0 0 1 0 0,0 0-1 0 0,-1 0 1 0 0,1 0-1 0 0,0 0 1 0 0,0-1-1 0 0,0 1 1 0 0,-1 0-1 0 0,1 0 1 0 0,0 0-1 0 0,0 0 1 0 0,-1 0-1 0 0,1 0 1 0 0,0 0-1 0 0,0 0 1 0 0,-1 0-1 0 0,1 0 0 0 0,-1 0 376 0 0,1 0-425 0 0,0 0 0 0 0,0 0 1 0 0,-1 0-1 0 0,1 0 0 0 0,0 0 1 0 0,-1 0-1 0 0,1 0 0 0 0,0 0 1 0 0,-1 0-1 0 0,1 0 0 0 0,0 0 1 0 0,-1 0-1 0 0,1 0 0 0 0,0 0 1 0 0,0 1-1 0 0,-1-1 0 0 0,1 0 1 0 0,0 0-1 0 0,-1 0 0 0 0,1 1 1 0 0,0-1-1 0 0,0 0 0 0 0,0 0 1 0 0,-1 0-1 0 0,1 1 0 0 0,0-1 1 0 0,0 0-1 0 0,0 1 0 0 0,-1-1 1 0 0,1 0-1 0 0,0 1 0 0 0,-4 11 72 0 0,0 1-1 0 0,1 0 1 0 0,1 0-1 0 0,0 0 0 0 0,-1 26 1 0 0,1 160 591 0 0,2-140-479 0 0,0-57-200 0 0,0 0-1 0 0,0 0 1 0 0,0 0-1 0 0,1 0 1 0 0,-1-1-1 0 0,1 1 1 0 0,-1 0-1 0 0,1 0 0 0 0,0-1 1 0 0,1 4-1 0 0,0-2 11 0 0,-1 1 141 0 0,-1-4-138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9536 0 0,'0'-4'144'0'0,"0"-1"1"0"0,1 0 0 0 0,0 0 0 0 0,0 1-1 0 0,1-6 1 0 0,-1 9-110 0 0,-1 0 0 0 0,1 0 1 0 0,-1 0-1 0 0,1 0 0 0 0,-1 0 0 0 0,1 0 1 0 0,-1 0-1 0 0,1 0 0 0 0,0 0 0 0 0,0 0 0 0 0,-1 1 1 0 0,1-1-1 0 0,0 0 0 0 0,0 0 0 0 0,0 1 1 0 0,0-1-1 0 0,0 1 0 0 0,0-1 0 0 0,0 1 1 0 0,0-1-1 0 0,0 1 0 0 0,0-1 0 0 0,0 1 0 0 0,0 0 1 0 0,0 0-1 0 0,0 0 0 0 0,2-1 0 0 0,154 11 2844 0 0,-154-9-2807 0 0,44 6 423 0 0,-45-7-465 0 0,-1 1 1 0 0,1-1-1 0 0,0 1 0 0 0,-1 0 1 0 0,0-1-1 0 0,1 1 1 0 0,-1 0-1 0 0,1 0 1 0 0,-1 0-1 0 0,0 0 1 0 0,0 1-1 0 0,0-1 1 0 0,1 0-1 0 0,-1 0 1 0 0,0 1-1 0 0,-1-1 1 0 0,1 0-1 0 0,0 1 1 0 0,0-1-1 0 0,0 1 1 0 0,-1-1-1 0 0,1 1 1 0 0,-1 0-1 0 0,1-1 1 0 0,-1 3-1 0 0,2 3-13 0 0,-1 1 0 0 0,0 0 1 0 0,1 16-1 0 0,-1 5 43 0 0,-1-13-3 0 0,-1 22 1 0 0,0-19-6 0 0,-1 8 74 0 0,2-25-110 0 0,0 0 0 0 0,0 0 0 0 0,0 0 0 0 0,1 0-1 0 0,-1 0 1 0 0,0 0 0 0 0,1 0 0 0 0,0 0 0 0 0,-1-1 0 0 0,1 1-1 0 0,0 0 1 0 0,2 3 0 0 0,-1-1 72 0 0,0-2-9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9040 0 0,'0'0'0'0'0</inkml:trace>
  <inkml:trace contextRef="#ctx0" brushRef="#br0" timeOffset="1">97 102 7632 0 0,'0'0'400'0'0,"2"-1"0"0"0,6-3-186 0 0,-1 0 0 0 0,1 1 0 0 0,0 0 1 0 0,0 1-1 0 0,12-3 0 0 0,-1 2 747 0 0,28 0 1 0 0,-25 1-228 0 0,-14 2-459 0 0,1-1 0 0 0,13 1 1 0 0,-19 1-92 0 0</inkml:trace>
  <inkml:trace contextRef="#ctx0" brushRef="#br0" timeOffset="2">184 15 10752 0 0,'0'2'0'0'0,"0"2"0"0"0,0 1 0 0 0,0 2 40 0 0,0 0 8 0 0,1-2 0 0 0,5 21-8 0 0,-1 5-8 0 0,-1-2 0 0 0,-2 1 8 0 0,3 3-8 0 0,0-7 176 0 0,0-4 8 0 0,-2 0 0 0 0,1-2 0 0 0,2-4-120 0 0,-1-4 16 0 0,-3 0-16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6328 0 0,'0'0'0'0'0,"7"-16"232"0"0,-1 15 8 0 0,0 0-8 0 0,-2 1 16 0 0,2 0-144 0 0,0 0 8 0 0,-1 0-8 0 0,3 0 16 0 0,1 0 0 0 0,2 1 16 0 0,-4 0 0 0 0,3 1 0 0 0,6 1-64 0 0,1-1 8 0 0,-6-2-8 0 0</inkml:trace>
  <inkml:trace contextRef="#ctx0" brushRef="#br0" timeOffset="1">67 0 5416 0 0,'8'34'338'0'0,"8"120"676"0"0,-2-48-242 0 0,-14-100-589 0 0,1-1 0 0 0,0 0 1 0 0,3 10-1 0 0,1-2 216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7328 0 0,'0'0'0'0'0,"0"17"0"0"0,2 6 272 0 0,1 0 8 0 0,-1-1-16 0 0,0 1 16 0 0,1-3-160 0 0,0-2-8 0 0,-2-1 8 0 0,0-3 0 0 0,3-1 352 0 0,-3-3 16 0 0,1 0-8 0 0,0-1 8 0 0,0-2-352 0 0,-1-2 8 0 0,-1-3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9040 0 0,'0'0'436'0'0,"1"4"-220"0"0,6 41 125 0 0,-3-24-101 0 0,-1-1 0 0 0,-1 1 1 0 0,-1 0-1 0 0,-2 31 0 0 0,-1-20 166 0 0,2-22-164 0 0,0 1 0 0 0,-4 13 0 0 0,25-86 706 0 0,-14 35-908 0 0,27-83 140 0 0,-25 83-135 0 0,-7 21-31 0 0,0-1 1 0 0,0 1 0 0 0,1 0-1 0 0,-1 0 1 0 0,1 0-1 0 0,1 0 1 0 0,4-7 0 0 0,-7 12-6 0 0,1-1 1 0 0,-1 0-1 0 0,1 1 1 0 0,-1-1-1 0 0,1 1 1 0 0,0-1-1 0 0,0 1 1 0 0,1-1-1 0 0,-2 2-5 0 0,-1-1 1 0 0,1 1-1 0 0,0 0 0 0 0,-1 0 0 0 0,1 0 0 0 0,-1 0 0 0 0,1 0 0 0 0,-1 0 1 0 0,1 0-1 0 0,0 0 0 0 0,-1 0 0 0 0,1 1 0 0 0,-1-1 0 0 0,1 0 0 0 0,-1 0 1 0 0,1 0-1 0 0,-1 1 0 0 0,1-1 0 0 0,-1 0 0 0 0,1 1 0 0 0,-1-1 0 0 0,1 0 1 0 0,-1 1-1 0 0,1-1 0 0 0,-1 1 0 0 0,0-1 0 0 0,1 0 0 0 0,-1 1 0 0 0,0-1 1 0 0,1 1-1 0 0,-1-1 0 0 0,0 1 0 0 0,0-1 0 0 0,1 2 0 0 0,4 8 21 0 0,0 1 0 0 0,0 0 0 0 0,-1 0 0 0 0,-1 0-1 0 0,0 1 1 0 0,0-1 0 0 0,1 22 0 0 0,6 55 83 0 0,-10-87-107 0 0,2 18 48 0 0,8 29 1 0 0,-7-36-31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2745 96 0 0,'8'-15'286'0'0,"16"-28"0"0"0,2 1 102 0 0,14-26-76 0 0,58-76 0 0 0,-65 101-101 0 0,3 2 0 0 0,70-65 0 0 0,-71 76-17 0 0,95-86 484 0 0,307-287 172 0 0,154-51 155 0 0,-225 220-598 0 0,123-6-94 0 0,-424 210-277 0 0,475-216 161 0 0,-539 245-196 0 0,179-80 65 0 0,27-1-3 0 0,-108 45-33 0 0,317-104 115 0 0,-220 81-26 0 0,-134 42-48 0 0,90-15-1 0 0,-107 23-30 0 0,-27 6-5 0 0,0 0 1 0 0,31-2 0 0 0,-40 6 7 0 0,1-1 0 0 0,17-5 0 0 0,-4 1 51 0 0,-12 5 226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63 7432 0 0,'0'-2'113'0'0,"1"-6"75"0"0,-1 2-90 0 0,1 0 0 0 0,-1 0 1 0 0,-2-8-1 0 0,2 13-49 0 0,0 0 0 0 0,0 1 0 0 0,0-1 1 0 0,0 0-1 0 0,0 0 0 0 0,-1 0 0 0 0,1 0 0 0 0,0 0 1 0 0,-1 0-1 0 0,1 0 0 0 0,-1 0 0 0 0,1 0 1 0 0,-1 1-1 0 0,1-1 0 0 0,-1 0 0 0 0,0 0 0 0 0,1 1 1 0 0,-1-1-1 0 0,0 0 0 0 0,0 1 0 0 0,1-1 0 0 0,-1 1 1 0 0,0-1-1 0 0,0 1 0 0 0,0-1 0 0 0,0 1 1 0 0,-1-1-1 0 0,0 1 12 0 0,0 0 0 0 0,0 0-1 0 0,0 1 1 0 0,0-1 0 0 0,0 0 0 0 0,0 1 0 0 0,1-1 0 0 0,-1 1 0 0 0,0 0 0 0 0,0-1 0 0 0,1 1 0 0 0,-1 0 0 0 0,0 0 0 0 0,-2 3 0 0 0,0-1 67 0 0,-1 0 1 0 0,1 1 0 0 0,0 0-1 0 0,-3 5 1 0 0,2-2-80 0 0,0 0 1 0 0,0 0-1 0 0,1 0 1 0 0,0 1-1 0 0,0 0 1 0 0,1 0-1 0 0,0 0 1 0 0,0 0-1 0 0,1 0 0 0 0,0 1 1 0 0,-1 16-1 0 0,2-11-40 0 0,0-10-5 0 0,1-1 0 0 0,-1 0-1 0 0,1 0 1 0 0,0 1 0 0 0,0-1-1 0 0,1 0 1 0 0,-1 1 0 0 0,1-1-1 0 0,-1 0 1 0 0,3 5 0 0 0,-2-6-11 0 0,0 2 32 0 0,1 0 1 0 0,0 0 0 0 0,0 0 0 0 0,1 0 0 0 0,2 4-1 0 0,-4-7-6 0 0,0 0-1 0 0,0 0 0 0 0,0 0 0 0 0,0 0 1 0 0,1 0-1 0 0,-1 0 0 0 0,0-1 1 0 0,1 1-1 0 0,-1 0 0 0 0,1-1 0 0 0,-1 1 1 0 0,1-1-1 0 0,-1 1 0 0 0,1-1 0 0 0,-1 0 1 0 0,1 1-1 0 0,-1-1 0 0 0,3 0 0 0 0,0-1 43 0 0,-1 0-1 0 0,1 0 1 0 0,-1 0 0 0 0,0-1-1 0 0,1 1 1 0 0,-1-1-1 0 0,0 0 1 0 0,4-2 0 0 0,-5 0-15 0 0,1 1 1 0 0,-1 0 0 0 0,0-1-1 0 0,0 1 1 0 0,0-1-1 0 0,0 0 1 0 0,-1 0 0 0 0,1 0-1 0 0,-1 0 1 0 0,1-5 0 0 0,0 2-3 0 0,15-73 734 0 0,-8 34-363 0 0,-8 36-307 0 0,-1 8-69 0 0,0 1 1 0 0,0-1-1 0 0,0 1 0 0 0,0-1 0 0 0,0 1 0 0 0,1-1 0 0 0,-1 1 1 0 0,0-1-1 0 0,1 1 0 0 0,-1-1 0 0 0,1 1 0 0 0,1-3 1 0 0,2 27 801 0 0,0 3-622 0 0,-1 0-1 0 0,0 34 1 0 0,-9 114 323 0 0,4-144-398 0 0,-6 34 0 0 0,6-53-103 0 0,0-1-1 0 0,-1 0 1 0 0,-6 13-1 0 0,8-20-23 0 0,-1 1 1 0 0,0 0-1 0 0,0 0 0 0 0,0-1 0 0 0,-1 1 0 0 0,1-1 0 0 0,-1 0 1 0 0,0 0-1 0 0,0 0 0 0 0,-6 5 0 0 0,7-7-8 0 0,-1 0-1 0 0,1 0 1 0 0,0 0 0 0 0,0-1-1 0 0,0 1 1 0 0,0-1 0 0 0,-1 1-1 0 0,1-1 1 0 0,0 0 0 0 0,-1 0-1 0 0,-2 0 1 0 0,-1 0 21 0 0,0-1-1 0 0,1 0 1 0 0,-8-2 0 0 0,6 1-6 0 0,0-1 0 0 0,1 0 1 0 0,-1 0-1 0 0,1 0 0 0 0,0-1 1 0 0,0 0-1 0 0,-8-6 0 0 0,-4-4 16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58 5720 0 0,'0'0'3970'0'0,"-1"-2"-3778"0"0,-1-4 197 0 0,0 0 0 0 0,0 1 0 0 0,-6-10-1 0 0,7 13-343 0 0,0 1 0 0 0,0-1 0 0 0,0 0 0 0 0,0 1 0 0 0,-1-1-1 0 0,1 0 1 0 0,-1 1 0 0 0,1 0 0 0 0,-1-1 0 0 0,1 1 0 0 0,-1 0-1 0 0,0 0 1 0 0,0 0 0 0 0,1 0 0 0 0,-1 0 0 0 0,-2 0 0 0 0,3 1-13 0 0,0 0 0 0 0,1 0 0 0 0,-1 0 1 0 0,0 0-1 0 0,0 0 0 0 0,1 0 0 0 0,-1 1 0 0 0,0-1 1 0 0,0 0-1 0 0,1 0 0 0 0,-1 1 0 0 0,0-1 0 0 0,1 1 1 0 0,-1-1-1 0 0,0 0 0 0 0,1 1 0 0 0,-1-1 1 0 0,1 1-1 0 0,-1 0 0 0 0,1-1 0 0 0,-1 1 0 0 0,1-1 1 0 0,-1 1-1 0 0,1 0 0 0 0,0-1 0 0 0,-1 1 1 0 0,1 0-1 0 0,0-1 0 0 0,-1 2 0 0 0,-8 24 509 0 0,8-22-568 0 0,-3 15 127 0 0,1 1 1 0 0,1 0-1 0 0,1 0 1 0 0,0 0-1 0 0,3 21 1 0 0,-1-8 2 0 0,0 12-5 0 0,1 25 43 0 0,0-16 28 0 0,1-10 42 0 0,-4-37-168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9848 0 0,'3'-1'241'0'0,"0"0"-184"0"0,0 0 0 0 0,0 1-1 0 0,0-1 1 0 0,0 1 0 0 0,0 0 0 0 0,0 0 0 0 0,0 0-1 0 0,0 0 1 0 0,0 0 0 0 0,0 1 0 0 0,0 0-1 0 0,0-1 1 0 0,0 1 0 0 0,0 0 0 0 0,0 0 0 0 0,5 3-1 0 0,-2-1 98 0 0,1-1 0 0 0,14 3 0 0 0,8 3 650 0 0,-24-6-587 0 0,0-1 0 0 0,1 0 0 0 0,6 1 0 0 0,-7-1-123 0 0,0 0 0 0 0,0 0-1 0 0,0 0 1 0 0,5 2 0 0 0,27 6 870 0 0,-36-9-920 0 0,-1 0-1 0 0,1 0 1 0 0,-1 0 0 0 0,1 0-1 0 0,-1 0 1 0 0,1 0 0 0 0,-1 0 0 0 0,1 0-1 0 0,-1 0 1 0 0,1 0 0 0 0,-1 0 0 0 0,1 0-1 0 0,-1 0 1 0 0,1 0 0 0 0,0-1-1 0 0,-1 1-34 0 0,0 0 0 0 0,0 0-1 0 0,0 0 1 0 0,0 0 0 0 0,0 0-1 0 0,0-1 1 0 0,1 1 0 0 0,-1 0 0 0 0,0 0-1 0 0,0 0 1 0 0,0 0 0 0 0,0 0-1 0 0,0 0 1 0 0,1 0 0 0 0,-1 0-1 0 0,0 0 1 0 0,0 0 0 0 0,0 0-1 0 0,0 0 1 0 0,0 0 0 0 0,1 0-1 0 0,-1 0 1 0 0,0 0 0 0 0,0 0 0 0 0,0 0-1 0 0,0 0 1 0 0,0 0 0 0 0,1 0-1 0 0,-1 0 1 0 0,0 0 0 0 0,0 0-1 0 0,0 1 1 0 0,0-1 0 0 0,0 0-1 0 0,0 0 1 0 0,1 0 0 0 0,-1 0-1 0 0,0 0 1 0 0,0 0 0 0 0,0 0-1 0 0,0 1 1 0 0,0-1 0 0 0,0 0 0 0 0,0 0-1 0 0,0 0 1 0 0,0 0 0 0 0,0 0-1 0 0,0 0 1 0 0,1 1 0 0 0,-1-1-1 0 0,0 0 1 0 0,0 0 0 0 0,0 0-1 0 0,0 0 1 0 0,0 0 0 0 0,0 1-1 0 0,0-1 1 0 0,0 0 0 0 0,0 0-1 0 0,-1 0 1 0 0,-6 28 285 0 0,4-14-271 0 0,1 1 0 0 0,0-1 0 0 0,1 1 0 0 0,0 0 0 0 0,3 24 0 0 0,0-26-2 0 0,-1-5-9 0 0,0 0-1 0 0,1 0 1 0 0,0 0 0 0 0,0-1 0 0 0,6 12 0 0 0,-7-17-8 0 0,0 0 0 0 0,0 0 1 0 0,0 0-1 0 0,1-1 0 0 0,-1 1 0 0 0,1 0 0 0 0,-1-1 0 0 0,1 1 1 0 0,0-1-1 0 0,0 0 0 0 0,-1 1 0 0 0,1-1 0 0 0,0 0 0 0 0,0 0 1 0 0,0 0-1 0 0,0 0 0 0 0,0-1 0 0 0,1 1 0 0 0,-1 0 0 0 0,0-1 1 0 0,0 0-1 0 0,0 1 0 0 0,1-1 0 0 0,2 0 0 0 0,-3-1-3 0 0,-1 0 0 0 0,1 1 0 0 0,-1-1-1 0 0,1 0 1 0 0,-1 0 0 0 0,0 0 0 0 0,1 0 0 0 0,-1 0 0 0 0,0 0-1 0 0,0 0 1 0 0,0 0 0 0 0,0 0 0 0 0,0-1 0 0 0,0 1-1 0 0,1-2 1 0 0,1-1 2 0 0,3-5-1 0 0,0-2 0 0 0,-1 1 0 0 0,0-1 0 0 0,0 0 0 0 0,-1 0 0 0 0,-1 0 0 0 0,4-15 0 0 0,1-3-1 0 0,2-11 6 0 0,-7 24 0 0 0,8-23 1 0 0,-11 39-8 0 0,0-1 0 0 0,0 1 1 0 0,0 0-1 0 0,0-1 0 0 0,1 1 0 0 0,-1 0 1 0 0,0 0-1 0 0,0-1 0 0 0,0 1 1 0 0,0 0-1 0 0,0-1 0 0 0,0 1 0 0 0,1 0 1 0 0,-1 0-1 0 0,0 0 0 0 0,0-1 1 0 0,0 1-1 0 0,1 0 0 0 0,-1 0 0 0 0,0-1 1 0 0,0 1-1 0 0,1 0 0 0 0,-1 0 0 0 0,0 0 1 0 0,1 0-1 0 0,-1 0 0 0 0,0 0 1 0 0,0-1-1 0 0,1 1 0 0 0,-1 0 0 0 0,0 0 1 0 0,1 0-1 0 0,-1 0 0 0 0,0 0 1 0 0,1 0-1 0 0,-1 0 0 0 0,0 0 0 0 0,0 0 1 0 0,1 0-1 0 0,-1 0 0 0 0,0 1 0 0 0,1-1 1 0 0,-1 0-1 0 0,0 0 0 0 0,0 0 1 0 0,1 0-1 0 0,-1 0 0 0 0,0 0 0 0 0,0 1 1 0 0,1-1-1 0 0,-1 0 0 0 0,0 0 1 0 0,1 1-1 0 0,0 0 3 0 0,0 0 0 0 0,-1 0-1 0 0,1 0 1 0 0,0 0 0 0 0,0 0 0 0 0,-1 0 0 0 0,1 0 0 0 0,-1 1 0 0 0,1-1-1 0 0,-1 0 1 0 0,1 2 0 0 0,1 9 7 0 0,1 11 11 0 0,1 27 0 0 0,-5 106 418 0 0,1-149-381 0 0,1-1 1 0 0,0 0-1 0 0,1 0 1 0 0,-1 0-1 0 0,4 8 0 0 0,-5-14-50 0 0,0 1 0 0 0,1-1 0 0 0,-1 1-1 0 0,0-1 1 0 0,0 1 0 0 0,1-1 0 0 0,-1 0-1 0 0,0 1 1 0 0,0-1 0 0 0,1 0 0 0 0,-1 1-1 0 0,0-1 1 0 0,1 0 0 0 0,-1 1-1 0 0,0-1 1 0 0,1 0 0 0 0,-1 0 0 0 0,1 1-1 0 0,-1-1 1 0 0,1 0 0 0 0,-1 0 0 0 0,0 0-1 0 0,1 0 1 0 0,-1 1 0 0 0,1-1 0 0 0,-1 0-1 0 0,1 0 1 0 0,-1 0 0 0 0,1 0-1 0 0,3 0 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11856 0 0,'0'0'758'0'0,"1"4"-378"0"0,3 14-117 0 0,-1 0 0 0 0,1 36 1 0 0,-2-11 201 0 0,-2 26 1096 0 0,0-9-925 0 0,0-25 288 0 0,3-48-641 0 0,0 0 0 0 0,8-23 0 0 0,1-1-220 0 0,-9 24-38 0 0,31-96 183 0 0,-29 98-175 0 0,0 0-1 0 0,11-16 0 0 0,-7 14 3 0 0,-8 12-29 0 0,0-1 0 0 0,0 1 0 0 0,0-1 0 0 0,0 1 0 0 0,0 0 0 0 0,1 0 0 0 0,-1 0 0 0 0,0 0 0 0 0,1 0 0 0 0,-1 0 0 0 0,1 0 0 0 0,0 0 0 0 0,-1 0 0 0 0,1 1-1 0 0,0-1 1 0 0,1 0 0 0 0,-2 1-2 0 0,0 0-1 0 0,0 0 1 0 0,0 0-1 0 0,0 0 0 0 0,0 0 1 0 0,0 0-1 0 0,0 0 0 0 0,0 0 1 0 0,0 0-1 0 0,0 0 1 0 0,0 1-1 0 0,0-1 0 0 0,0 0 1 0 0,0 1-1 0 0,0-1 1 0 0,0 1-1 0 0,-1-1 0 0 0,1 1 1 0 0,0-1-1 0 0,0 1 1 0 0,0 0-1 0 0,-1-1 0 0 0,1 1 1 0 0,0 0-1 0 0,-1-1 0 0 0,1 1 1 0 0,-1 0-1 0 0,1 0 1 0 0,-1 0-1 0 0,1 0 0 0 0,0 1 1 0 0,2 6 8 0 0,1 0 0 0 0,-1 0 0 0 0,-1 0 0 0 0,0 1 1 0 0,0 0-1 0 0,0-1 0 0 0,-1 1 0 0 0,0 12 0 0 0,-1 23 28 0 0,1-27-15 0 0,-1 0 0 0 0,-2 21 0 0 0,2-38-25 0 0,-2 10 29 0 0,1 0-1 0 0,0 0 1 0 0,1 19-1 0 0,6-16 8 0 0,-5-11-26 0 0,2 2 20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96 13560 0 0,'0'0'744'0'0,"0"-2"-367"0"0,0-8-55 0 0,1 1 0 0 0,2-17 1 0 0,-2 23-190 0 0,-1 0 1 0 0,0 0-1 0 0,0 1 1 0 0,0-1-1 0 0,0 0 1 0 0,0 0-1 0 0,-1 1 0 0 0,1-1 1 0 0,-1 0-1 0 0,0 1 1 0 0,0-1-1 0 0,0 0 1 0 0,0 1-1 0 0,0-1 1 0 0,-3-2-1 0 0,4 5-111 0 0,0-1 0 0 0,-1 1 0 0 0,1 0-1 0 0,-1 0 1 0 0,1-1 0 0 0,-1 1-1 0 0,1 0 1 0 0,-1 0 0 0 0,1 0-1 0 0,-1 0 1 0 0,1 0 0 0 0,-1 0 0 0 0,1 0-1 0 0,-1 0 1 0 0,0 0 0 0 0,1 0-1 0 0,-1 0 1 0 0,1 0 0 0 0,-1 0-1 0 0,1 0 1 0 0,-2 1 0 0 0,-12 4 462 0 0,9-1-438 0 0,0 0-1 0 0,0 1 1 0 0,0-1 0 0 0,0 1 0 0 0,1 0-1 0 0,0 0 1 0 0,0 1 0 0 0,0-1-1 0 0,0 1 1 0 0,1 0 0 0 0,0 0 0 0 0,1 0-1 0 0,-1 0 1 0 0,-1 8 0 0 0,1-3 1 0 0,0 0 0 0 0,1 0 0 0 0,0 0 0 0 0,1 0-1 0 0,1 0 1 0 0,-1 0 0 0 0,4 21 0 0 0,-2-25-18 0 0,0 0 0 0 0,1-1 0 0 0,0 0 0 0 0,0 1 0 0 0,7 11 0 0 0,-8-15-18 0 0,1 0 0 0 0,1 1 0 0 0,-1-1 0 0 0,0 0 0 0 0,1 0 0 0 0,-1 0 1 0 0,1 0-1 0 0,0-1 0 0 0,0 1 0 0 0,0-1 0 0 0,4 3 0 0 0,-5-5-5 0 0,1 1 0 0 0,-1-1 0 0 0,0 0 0 0 0,0 1 0 0 0,0-1 0 0 0,0 0 0 0 0,0 0 0 0 0,0 0 0 0 0,0-1 0 0 0,0 1 1 0 0,0 0-1 0 0,0-1 0 0 0,0 0 0 0 0,0 1 0 0 0,0-1 0 0 0,0 0 0 0 0,3-1 0 0 0,3-4 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11048 0 0,'0'0'384'0'0,"19"-12"0"0"0,-12 10 8 0 0,1 0 0 0 0,1 1-256 0 0,1-1 0 0 0,-2 2 0 0 0,3-2-8 0 0,3 0 416 0 0,-1 1 0 0 0,-1 2 8 0 0,4-2-8 0 0,3 2-400 0 0,-3 0 0 0 0,-4-1 0 0 0</inkml:trace>
  <inkml:trace contextRef="#ctx0" brushRef="#br0" timeOffset="1">68 1 10248 0 0,'7'26'1369'0'0,"0"42"-736"0"0,-4-28 181 0 0,1 23 567 0 0,-4-40-1040 0 0,2-1-1 0 0,0 1 1 0 0,6 25 0 0 0,-6-38 19 0 0</inkml:trace>
  <inkml:trace contextRef="#ctx0" brushRef="#br0" timeOffset="2">225 154 11552 0 0,'0'0'0'0'0,"0"21"0"0"0,1 2 352 0 0,2 1-8 0 0,-3-1 8 0 0,-2 3 0 0 0,2-5-224 0 0,2-2 0 0 0,1 0 0 0 0,-3 0 8 0 0,1 0 328 0 0,1-1 8 0 0,-1-5-8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10848 0 0,'0'0'512'0'0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5224 0 0,'-1'3'393'0'0,"-2"10"-34"0"0,1 1 0 0 0,0-1-1 0 0,0 20 1 0 0,0 0-187 0 0,1-23 61 0 0,1 1-1 0 0,0 0 1 0 0,1-1 0 0 0,0 1-1 0 0,0-1 1 0 0,1 1 0 0 0,0-1 0 0 0,1 0-1 0 0,1 1 1 0 0,6 14 0 0 0,-9-23-153 0 0,1 0 0 0 0,-1 0 1 0 0,1 1-1 0 0,0-1 0 0 0,-1 0 0 0 0,1-1 1 0 0,4 4-1 0 0,-5-4-19 0 0,-1-1-1 0 0,1 1 1 0 0,0-1 0 0 0,0 1-1 0 0,0-1 1 0 0,0 1 0 0 0,1-1-1 0 0,-1 1 1 0 0,0-1 0 0 0,0 0-1 0 0,0 0 1 0 0,0 0 0 0 0,0 0 0 0 0,0 1-1 0 0,0-2 1 0 0,1 1 0 0 0,-1 0-1 0 0,0 0 1 0 0,1 0 0 0 0,0-1-34 0 0,1 0 0 0 0,-1 0 0 0 0,0 0 0 0 0,0 0 0 0 0,0-1 1 0 0,0 1-1 0 0,0-1 0 0 0,0 1 0 0 0,0-1 0 0 0,0 1 0 0 0,-1-1 0 0 0,1 0 1 0 0,-1 0-1 0 0,1 0 0 0 0,-1 0 0 0 0,0 0 0 0 0,0 0 0 0 0,0-1 0 0 0,0 1 1 0 0,0 0-1 0 0,1-5 0 0 0,0-2-11 0 0,0-1 1 0 0,-1 1 0 0 0,0-1-1 0 0,0-10 1 0 0,0 0 40 0 0,-1 5 47 0 0,-1-28 0 0 0,0 39-92 0 0,0-9 38 0 0,-2-1 1 0 0,1 0 0 0 0,-2 0 0 0 0,-6-17-1 0 0,7 22-43 0 0,0 2 92 0 0,0 1 0 0 0,0-1-1 0 0,-4-5 1 0 0,6 10-71 0 0,0 1 1 0 0,0-1 0 0 0,0 1 0 0 0,-1 0-1 0 0,1-1 1 0 0,0 1 0 0 0,-1 0-1 0 0,1 0 1 0 0,0 0 0 0 0,-1 0 0 0 0,1 0-1 0 0,-1 0 1 0 0,0 1 0 0 0,1-1 0 0 0,-1 0-1 0 0,0 1 1 0 0,-2-1 0 0 0,3 1-11 0 0,0 0-1 0 0,0 0 1 0 0,0 0 0 0 0,0 0-1 0 0,0 0 1 0 0,0 1 0 0 0,0-1-1 0 0,1 0 1 0 0,-1 1 0 0 0,0-1-1 0 0,0 0 1 0 0,0 1 0 0 0,0-1-1 0 0,1 1 1 0 0,-1 0 0 0 0,0-1 0 0 0,1 1-1 0 0,-1 0 1 0 0,0-1 0 0 0,1 1-1 0 0,-1 0 1 0 0,1-1 0 0 0,-1 1-1 0 0,1 0 1 0 0,-1 0 0 0 0,1 0-1 0 0,-1 0 1 0 0,1 1 0 0 0,-2 2 77 0 0,1 0 0 0 0,0 0 0 0 0,0 0 0 0 0,0 0 1 0 0,0 6-1 0 0,3 29 122 0 0,0-21-119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10656 0 0,'2'-1'321'0'0,"0"1"-279"0"0,-1 0-1 0 0,0 0 1 0 0,1 0 0 0 0,-1 0-1 0 0,0 0 1 0 0,0 0 0 0 0,1 0-1 0 0,-1 0 1 0 0,0 1 0 0 0,0-1-1 0 0,1 1 1 0 0,-1-1 0 0 0,0 1-1 0 0,0-1 1 0 0,0 1-1 0 0,1-1 1 0 0,-1 1 0 0 0,0 0-1 0 0,0 0 1 0 0,0 0 0 0 0,0 0-1 0 0,-1-1 1 0 0,1 1 0 0 0,0 0-1 0 0,0 1 1 0 0,0-1 0 0 0,-1 0-1 0 0,1 0 1 0 0,-1 0 0 0 0,1 0-1 0 0,-1 0 1 0 0,1 2 0 0 0,2 11 237 0 0,0-1 0 0 0,-1 1 1 0 0,-1-1-1 0 0,0 16 1 0 0,0-4 92 0 0,0 1-20 0 0,-2 0-1 0 0,0 0 1 0 0,-7 38 0 0 0,6-53 43 0 0,1 19 0 0 0,12-38-191 0 0,-9 5-187 0 0,0-1 1 0 0,0 1-1 0 0,0-1 0 0 0,-1 1 1 0 0,2-6-1 0 0,2-4 7 0 0,26-77 152 0 0,-25 66-108 0 0,2 0-1 0 0,0 0 1 0 0,20-35 0 0 0,-27 56-58 0 0,4-5 42 0 0,11-14 1 0 0,-15 21-47 0 0,0 0 1 0 0,0-1-1 0 0,0 1 1 0 0,0 0-1 0 0,0 0 1 0 0,0 0-1 0 0,0 0 1 0 0,1 0-1 0 0,-1 1 1 0 0,0-1-1 0 0,1 0 1 0 0,-1 0-1 0 0,0 1 1 0 0,1-1-1 0 0,-1 1 1 0 0,1-1 0 0 0,-1 1-1 0 0,1 0 1 0 0,2-1-1 0 0,-3 2 12 0 0,1 0 0 0 0,0 0 1 0 0,-1 0-1 0 0,0 0 0 0 0,1 0 0 0 0,-1 0 0 0 0,3 2 0 0 0,-2 3-1 0 0,0 1-1 0 0,0-1 0 0 0,-1 0 1 0 0,2 13-1 0 0,-2-7-2 0 0,1 5 20 0 0,-1 0 0 0 0,-2 26 0 0 0,0-16 24 0 0,0 0 9 0 0,0-11-9 0 0,2 25 0 0 0,1-30-25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20 10448 0 0,'0'-1'18'0'0,"-1"-11"313"0"0,2 12-308 0 0,-1 0 0 0 0,0-1 0 0 0,0 1-1 0 0,0 0 1 0 0,0 0 0 0 0,0-1-1 0 0,0 1 1 0 0,0 0 0 0 0,0 0-1 0 0,-1 0 1 0 0,1-1 0 0 0,0 1-1 0 0,0 0 1 0 0,0 0 0 0 0,0 0-1 0 0,0-1 1 0 0,0 1 0 0 0,0 0-1 0 0,0 0 1 0 0,0 0 0 0 0,-1 0 0 0 0,1-1-1 0 0,0 1 1 0 0,0 0 0 0 0,0 0-1 0 0,0 0 1 0 0,-1 0 0 0 0,1 0-1 0 0,0-1 1 0 0,0 1 0 0 0,0 0-1 0 0,-1 0 1 0 0,1 0 0 0 0,0 0-1 0 0,0 0 1 0 0,0 0 0 0 0,-1 0-1 0 0,1 0 1 0 0,0 0 0 0 0,0 0 0 0 0,0 0-1 0 0,-1 0 1 0 0,1 0 0 0 0,0 0-1 0 0,0 0 1 0 0,-1 0 0 0 0,0 1 55 0 0,0 1 1 0 0,0-1-1 0 0,0 1 1 0 0,1-1 0 0 0,-1 1-1 0 0,0-1 1 0 0,1 1 0 0 0,-1-1-1 0 0,1 1 1 0 0,-1 0-1 0 0,1 1 1 0 0,-1 1 136 0 0,-19 83 913 0 0,18-74-947 0 0,0-1 1 0 0,2 1 0 0 0,0 0-1 0 0,0 0 1 0 0,2 13 0 0 0,2-4 253 0 0,13 38 0 0 0,-17-57-416 0 0,1-1 1 0 0,-1 1-1 0 0,1-1 0 0 0,-1 1 0 0 0,0 0 1 0 0,0-1-1 0 0,0 1 0 0 0,0-1 0 0 0,-1 1 1 0 0,0 3-1 0 0,1-5-6 0 0,0 0 0 0 0,-1 1 0 0 0,1-1 0 0 0,-1 0 0 0 0,1 0 1 0 0,-1 0-1 0 0,1 1 0 0 0,-1-1 0 0 0,0 0 0 0 0,1 0 0 0 0,-1 0 0 0 0,0 0 0 0 0,0 0 0 0 0,0 0 0 0 0,0-1 1 0 0,0 1-1 0 0,0 0 0 0 0,0 0 0 0 0,0-1 0 0 0,0 1 0 0 0,-2 0 0 0 0,0 0 6 0 0,0 0 0 0 0,0-1-1 0 0,0 1 1 0 0,0-1 0 0 0,0 0 0 0 0,0 0-1 0 0,0 0 1 0 0,0 0 0 0 0,0 0 0 0 0,0-1-1 0 0,0 0 1 0 0,0 1 0 0 0,0-1 0 0 0,-4-2-1 0 0,-2-2 52 0 0,1 0 0 0 0,0 0-1 0 0,-10-8 1 0 0,7 5-25 0 0,1 0 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89 896 0 0,'-12'3'983'0'0,"0"-1"1"0"0,-13 6 0 0 0,27-8-784 0 0,0 0 1 0 0,0 0 0 0 0,0 0-1 0 0,0 0 1 0 0,0 0 0 0 0,4 1-1 0 0,4 1-83 0 0,24-1 222 0 0,0-1 1 0 0,0-2-1 0 0,0-1 1 0 0,-1-1-1 0 0,1-2 0 0 0,43-14 1 0 0,6 0 277 0 0,21-6 602 0 0,-82 19-1018 0 0,0 1 0 0 0,36-5 1 0 0,-58 11-202 0 0,1 0 0 0 0,-1 0 0 0 0,0 0 0 0 0,0 0 0 0 0,0-1 0 0 0,0 1 0 0 0,1 0 0 0 0,-1 0 0 0 0,0 0 0 0 0,0 0 0 0 0,0 0 0 0 0,0 0 0 0 0,0 0 0 0 0,1 0 0 0 0,-1 0 0 0 0,0 0 0 0 0,0 0 0 0 0,0 0 0 0 0,0 0 0 0 0,1 0 0 0 0,-1 0 0 0 0,0 0 0 0 0,0 0 0 0 0,0 0 0 0 0,0 1 0 0 0,1-1 0 0 0,-1 0 0 0 0,0 0 0 0 0,0 0 0 0 0,0 0 0 0 0,0 0 0 0 0,0 0 0 0 0,0 0 0 0 0,1 0 0 0 0,-1 1 0 0 0,0-1 0 0 0,0 0 0 0 0,-5 4 0 0 0,-12 5 0 0 0,-69 17 0 0 0,63-19 0 0 0,16-4 0 0 0,0-1 0 0 0,0 0 0 0 0,-14 2 0 0 0,11-2-7 0 0,1 0 1 0 0,-1 1 0 0 0,-14 5-1 0 0,23-7 5 0 0,-1 0-1 0 0,1 0 1 0 0,-1 0-1 0 0,1 0 1 0 0,-1 0-1 0 0,1 0 0 0 0,0 1 1 0 0,0-1-1 0 0,0 0 1 0 0,0 1-1 0 0,-1-1 1 0 0,2 1-1 0 0,-1-1 0 0 0,0 1 1 0 0,0-1-1 0 0,0 1 1 0 0,1-1-1 0 0,-1 1 1 0 0,1 0-1 0 0,-1 2 0 0 0,-1 5-8 0 0,1 0 0 0 0,0 16 0 0 0,1-13 9 0 0,-1 69-162 0 0,11 91 0 0 0,-8-150 105 0 0,14 123-111 0 0,4 110-538 0 0,-3-112 342 0 0,-14-127 276 0 0,1-1-1 0 0,7 18 0 0 0,-10-31 80 0 0,1 0 1 0 0,-1 0-1 0 0,0 0 0 0 0,1 0 0 0 0,-1-1 0 0 0,1 1 0 0 0,-1 0 0 0 0,1-1 0 0 0,0 1 0 0 0,-1-1 0 0 0,1 0 0 0 0,0 1 0 0 0,0-1 0 0 0,0 0 0 0 0,0 0 0 0 0,0 0 0 0 0,1-1 0 0 0,2 2 0 0 0,5-2-51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101 138 2000 0 0,'3'-20'2968'0'0,"0"0"1214"0"0,-2 6-4171 0 0,-1 4 600 0 0,0 1 0 0 0,-3-10 0 0 0,3 15-491 0 0,-1 1 1 0 0,0 0-1 0 0,0 0 1 0 0,0 0 0 0 0,0 0-1 0 0,0 0 1 0 0,-1 0-1 0 0,1 0 1 0 0,-4-4 0 0 0,4 6-63 0 0,0 0 1 0 0,1 1 0 0 0,-1-1 0 0 0,0 0 0 0 0,0 0 0 0 0,0 0-1 0 0,0 1 1 0 0,0-1 0 0 0,0 0 0 0 0,0 1 0 0 0,0-1-1 0 0,0 1 1 0 0,0 0 0 0 0,0-1 0 0 0,0 1 0 0 0,-1 0 0 0 0,1-1-1 0 0,0 1 1 0 0,0 0 0 0 0,0 0 0 0 0,0 0 0 0 0,-1 0-1 0 0,1 0 1 0 0,0 0 0 0 0,0 0 0 0 0,0 1 0 0 0,0-1 0 0 0,0 0-1 0 0,-1 1 1 0 0,1-1 0 0 0,0 1 0 0 0,0-1 0 0 0,-1 2 0 0 0,-1 0 36 0 0,0 0 0 0 0,0 0 0 0 0,1 0 1 0 0,-1 0-1 0 0,1 1 0 0 0,0-1 0 0 0,-1 1 1 0 0,1 0-1 0 0,1 0 0 0 0,-4 5 1 0 0,1 2-38 0 0,0-1 1 0 0,0 1-1 0 0,2 1 1 0 0,-1-1-1 0 0,-2 21 1 0 0,2 57 118 0 0,3-54-120 0 0,4 112 631 0 0,-3-132-563 0 0,-1 0 1 0 0,2 1 0 0 0,3 16-1 0 0,2-21 563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11448 0 0,'0'0'768'0'0,"3"-1"-384"0"0,1 0-290 0 0,-1 1 0 0 0,1 0 0 0 0,0 0 0 0 0,-1 0 0 0 0,1 0 0 0 0,-1 0 0 0 0,1 1 0 0 0,0 0 1 0 0,4 1-1 0 0,-3-1-58 0 0,0 0 23 0 0,14 3 469 0 0,1 0 0 0 0,23 1 1 0 0,-21-3-293 0 0,-18-1-158 0 0,0 0-1 0 0,1-1 1 0 0,-1 0-1 0 0,9 0 1 0 0,0 0 571 0 0,-13 0-633 0 0,1 0-1 0 0,-1 0 1 0 0,0 0-1 0 0,0 0 1 0 0,0 0 0 0 0,0 0-1 0 0,1 0 1 0 0,-1 0-1 0 0,0 0 1 0 0,0 0-1 0 0,0 0 1 0 0,1 0 0 0 0,-1 0-1 0 0,0 1 1 0 0,0-1-1 0 0,0 0 1 0 0,0 0-1 0 0,0 0 1 0 0,0 0 0 0 0,1 0-1 0 0,-1 1 1 0 0,0-1-1 0 0,0 0 1 0 0,0 0-1 0 0,0 0 1 0 0,0 0 0 0 0,0 1-1 0 0,0-1 1 0 0,0 0-1 0 0,0 0 1 0 0,0 0-1 0 0,0 1 1 0 0,0-1 0 0 0,0 0-1 0 0,0 0 1 0 0,0 0-1 0 0,0 1 1 0 0,0-1-1 0 0,0 0 1 0 0,0 0 0 0 0,0 0-1 0 0,0 0 1 0 0,0 1-1 0 0,0-1 1 0 0,0 0-1 0 0,0 0 1 0 0,0 0 0 0 0,0 0-1 0 0,0 1 1 0 0,-1-1-1 0 0,1 0 1 0 0,0 0-1 0 0,-2 4 14 0 0,0 1-1 0 0,0-1 0 0 0,1 0 0 0 0,0 0 1 0 0,-2 7-1 0 0,1 0-4 0 0,-3 6 12 0 0,2 1 1 0 0,0-1-1 0 0,1 1 1 0 0,0 0-1 0 0,2 0 1 0 0,0 0-1 0 0,5 31 1 0 0,-4-45-27 0 0,0 0 1 0 0,0 0-1 0 0,1-1 1 0 0,-1 1-1 0 0,1-1 0 0 0,0 1 1 0 0,0-1-1 0 0,0 0 1 0 0,0 0-1 0 0,1 0 1 0 0,-1 0-1 0 0,1 0 1 0 0,0 0-1 0 0,0-1 0 0 0,0 1 1 0 0,0-1-1 0 0,7 4 1 0 0,-9-6-7 0 0,-1 1 0 0 0,1-1 0 0 0,0 0 0 0 0,0 0 0 0 0,0 1 0 0 0,0-1 0 0 0,0 0 0 0 0,0 0 0 0 0,0 0 0 0 0,0 0 0 0 0,-1 0 0 0 0,1 0 0 0 0,0 0 0 0 0,0 0 0 0 0,0-1 0 0 0,0 1 0 0 0,0 0 0 0 0,0 0 0 0 0,1-1 0 0 0,13-11 54 0 0,-8 6-39 0 0,-6 5-17 0 0,0 0 1 0 0,-1 1-1 0 0,1-1 0 0 0,0 0 1 0 0,-1 0-1 0 0,1 0 0 0 0,-1 0 1 0 0,1 0-1 0 0,-1 0 0 0 0,1 0 1 0 0,-1 0-1 0 0,0 0 0 0 0,1 0 1 0 0,-1-2-1 0 0,1-18 9 0 0,0 10 2 0 0,1-16 25 0 0,-1-48 1 0 0,-2 63-30 0 0,0-1 1 0 0,-1 1 0 0 0,-1-1 0 0 0,0 1 0 0 0,0 0-1 0 0,-6-13 1 0 0,8 23-6 0 0,0 0 1 0 0,-1 0-1 0 0,1 0 1 0 0,0 0-1 0 0,-1 1 0 0 0,1-1 1 0 0,-1 0-1 0 0,0 1 0 0 0,1-1 1 0 0,-1 1-1 0 0,-3-2 1 0 0,4 2-2 0 0,0 0 1 0 0,0 1-1 0 0,0-1 1 0 0,-1 1 0 0 0,1-1-1 0 0,0 1 1 0 0,0 0-1 0 0,0-1 1 0 0,-1 1 0 0 0,1 0-1 0 0,0 0 1 0 0,0 0-1 0 0,-1 0 1 0 0,1 0 0 0 0,0 0-1 0 0,0 0 1 0 0,-1 0 0 0 0,1 1-1 0 0,0-1 1 0 0,0 0-1 0 0,0 1 1 0 0,-1-1 0 0 0,1 1-1 0 0,-1 0 1 0 0,0 1 3 0 0,0-1 0 0 0,1 1 0 0 0,-1-1 0 0 0,1 1 0 0 0,0-1 0 0 0,0 1 0 0 0,-1 0 0 0 0,1-1 0 0 0,0 1 0 0 0,0 0 0 0 0,1 0 1 0 0,-1 0-1 0 0,0 0 0 0 0,1 0 0 0 0,-1 0 0 0 0,1 0 0 0 0,-1 2 0 0 0,0 2 17 0 0,1 1-1 0 0,0-1 1 0 0,0 1-1 0 0,1 7 1 0 0,2-4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11256 0 0,'1'2'346'0'0,"11"37"352"0"0,-2-1 0 0 0,10 76 0 0 0,-17-94-338 0 0,-2-16-294 0 0,0 0 0 0 0,0 0 0 0 0,-1 0 0 0 0,1 0 0 0 0,-1 0 0 0 0,0 0 0 0 0,-1 0 0 0 0,0 6 0 0 0,0-7 27 0 0,0 2 221 0 0,-1-8-97 0 0,0-1-171 0 0,1 0-1 0 0,1 1 0 0 0,-1-1 1 0 0,1 0-1 0 0,-1 1 1 0 0,1-1-1 0 0,0-6 1 0 0,0-7 21 0 0,0-6-6 0 0,1 1 0 0 0,4-31 1 0 0,-3 38-21 0 0,1 1 0 0 0,1 0 0 0 0,0 0 0 0 0,12-27 0 0 0,-13 36-28 0 0,1 0 0 0 0,-1-1 0 0 0,1 1 0 0 0,0 1 0 0 0,0-1 0 0 0,0 0-1 0 0,1 1 1 0 0,-1 0 0 0 0,1 0 0 0 0,0 1 0 0 0,0-1 0 0 0,1 1 0 0 0,-1 0 0 0 0,1 0 0 0 0,-1 1-1 0 0,1 0 1 0 0,9-3 0 0 0,-1 2 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45 296 0 0,'0'0'1728'0'0,"3"0"-1592"0"0,-3 0-122 0 0,1 0 0 0 0,0 0 1 0 0,-1 0-1 0 0,1 0 0 0 0,0 1 1 0 0,-1-1-1 0 0,1 0 0 0 0,-1 0 0 0 0,1 1 1 0 0,0-1-1 0 0,-1 0 0 0 0,1 0 0 0 0,-1 1 1 0 0,1-1-1 0 0,0 1 0 0 0,-1-1 0 0 0,1 1 1 0 0,-1-1-1 0 0,0 1 0 0 0,1-1 1 0 0,0 1-1 0 0,0 1 44 0 0,0 0 1 0 0,-1-1-1 0 0,1 1 0 0 0,0 0 1 0 0,0 0-1 0 0,-1 0 0 0 0,1 3 1 0 0,0 4 212 0 0,0 1 0 0 0,-1 14 0 0 0,0-17-204 0 0,0 7 55 0 0,1 4 229 0 0,-1 0 0 0 0,-2 0 0 0 0,-5 33 0 0 0,6-43-94 0 0,1-7-231 0 0,0 0 0 0 0,0-1 0 0 0,0 1 0 0 0,0 0 0 0 0,0 0 0 0 0,-1-1 1 0 0,1 1-1 0 0,0 0 0 0 0,0 0 0 0 0,-1-1 0 0 0,1 1 0 0 0,0 0 0 0 0,-1-1 0 0 0,1 1 1 0 0,-1 0-1 0 0,0 0 0 0 0,1-1-21 0 0,0 0 1 0 0,0 0-1 0 0,0 0 1 0 0,0 0-1 0 0,0 0 1 0 0,0 0-1 0 0,1 0 1 0 0,-1 0-1 0 0,0 0 1 0 0,0 0-1 0 0,0-1 1 0 0,0 1-1 0 0,0 0 1 0 0,0 0-1 0 0,0 0 1 0 0,0 0-1 0 0,0 0 1 0 0,0 0-1 0 0,0 0 1 0 0,0 0-1 0 0,0 0 1 0 0,0 0-1 0 0,0 0 1 0 0,0 0-1 0 0,0 0 1 0 0,0 0-1 0 0,0 0 1 0 0,0 0-1 0 0,0-1 1 0 0,0 1-1 0 0,0 0 1 0 0,0 0-1 0 0,0 0 1 0 0,-1 0-1 0 0,1 0 1 0 0,0 0-1 0 0,0 0 1 0 0,0 0-1 0 0,0 0 1 0 0,0 0-1 0 0,0 0 1 0 0,0 0-1 0 0,0 0 1 0 0,0 0-1 0 0,0 0 1 0 0,0 0-1 0 0,0 0 1 0 0,0 0-1 0 0,0 0 1 0 0,0 0-1 0 0,0 0 1 0 0,0 0-1 0 0,0 0 1 0 0,0 0-1 0 0,-1 0 1 0 0,1 0-1 0 0,0 0 1 0 0,0 0-1 0 0,0 0 1 0 0,0 0-1 0 0,0 0 1 0 0,0 0-1 0 0,0 0 1 0 0,2-11 125 0 0,5-12-30 0 0,6-19 266 0 0,1 0 0 0 0,38-71 0 0 0,-51 111-347 0 0,0 1-1 0 0,0-1 1 0 0,1 1 0 0 0,-1-1-1 0 0,0 1 1 0 0,0-1 0 0 0,1 1-1 0 0,1-1 1 0 0,-3 1-2 0 0,1 1 0 0 0,0-1 0 0 0,-1 1 0 0 0,1 0 0 0 0,-1-1 0 0 0,1 1 0 0 0,0 0 0 0 0,-1-1 0 0 0,1 1 1 0 0,0 0-1 0 0,-1 0 0 0 0,1 0 0 0 0,0 0 0 0 0,-1 0 0 0 0,1 0 0 0 0,0 0 0 0 0,-1 0 0 0 0,1 0 0 0 0,0 0 0 0 0,-1 0 0 0 0,1 0 0 0 0,0 0 0 0 0,-1 1 0 0 0,2-1 0 0 0,-1 2 32 0 0,1 0-1 0 0,-1 0 0 0 0,0 0 1 0 0,0 0-1 0 0,-1 0 1 0 0,1 0-1 0 0,0 0 1 0 0,-1 0-1 0 0,1 3 1 0 0,1 10 58 0 0,0-1-1 0 0,-2 0 1 0 0,0 1 0 0 0,0-1 0 0 0,-1 1 0 0 0,-4 14 0 0 0,3-12 18 0 0,-12 42 698 0 0,14-54-561 0 0,0-3-140 0 0,0-3 78 0 0,3-8-32 0 0,0 1 0 0 0,0 0 0 0 0,0 0 0 0 0,8-13 0 0 0,4-9-64 0 0,15-31 251 0 0,-26 53-287 0 0,1 1 1 0 0,0 0-1 0 0,1-1 0 0 0,0 1 1 0 0,10-9-1 0 0,-5 5 25 0 0,-9 9-56 0 0,0 0-1 0 0,-1 0 0 0 0,1 0 1 0 0,0 1-1 0 0,0-1 1 0 0,0 0-1 0 0,0 1 0 0 0,1 0 1 0 0,-1-1-1 0 0,0 1 0 0 0,1 0 1 0 0,-1 0-1 0 0,3-1 1 0 0,-4 3-23 0 0,0-1 0 0 0,0 0 0 0 0,0 1 0 0 0,0-1 0 0 0,0 1 1 0 0,0-1-1 0 0,-1 1 0 0 0,1-1 0 0 0,0 1 0 0 0,0 0 0 0 0,0-1 1 0 0,-1 1-1 0 0,1 0 0 0 0,0 0 0 0 0,-1 0 0 0 0,1-1 0 0 0,-1 1 0 0 0,1 0 1 0 0,-1 0-1 0 0,1 0 0 0 0,-1 0 0 0 0,1 0 0 0 0,-1 0 0 0 0,0 0 1 0 0,0 0-1 0 0,1 2 0 0 0,-4 17 68 0 0,-11 61 105 0 0,11-70-158 0 0,0-4 0 0 0,1 1-1 0 0,0 1 1 0 0,1-1 0 0 0,0 0 0 0 0,0 0-1 0 0,0 11 1 0 0,2-10 5 0 0,-1-2 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8240 0 0,'0'0'326'0'0,"0"5"-162"0"0,-8 60 128 0 0,7-53-167 0 0,1 0 0 0 0,1 1-1 0 0,2 19 1 0 0,-1-20 92 0 0,-2-9-150 0 0,1 1 0 0 0,-1-1-1 0 0,1 0 1 0 0,0 0 0 0 0,0 1 0 0 0,0-1 0 0 0,0 0 0 0 0,1 0-1 0 0,-1 0 1 0 0,3 3 0 0 0,3 7 141 0 0,-6-11-174 0 0,0 0 1 0 0,0 0-1 0 0,0-1 1 0 0,0 1 0 0 0,0 0-1 0 0,0 0 1 0 0,0-1-1 0 0,2 3 1 0 0,-1-4 8 0 0,1 0 0 0 0,-1-1 0 0 0,0 1 0 0 0,0 0 0 0 0,0-1 1 0 0,0 1-1 0 0,4-2 0 0 0,-1-7-20 0 0,0 1 0 0 0,0-1 0 0 0,-1 0 0 0 0,-1 0 0 0 0,1 0-1 0 0,-1 0 1 0 0,-1 0 0 0 0,0-1 0 0 0,0 0 0 0 0,-1 1 0 0 0,0-1 0 0 0,-1 0 0 0 0,0 1 0 0 0,0-1 0 0 0,-3-17 0 0 0,2 22-16 0 0,0 0 1 0 0,0 0 0 0 0,-1 0 0 0 0,0 0 0 0 0,0 0-1 0 0,0 1 1 0 0,0-1 0 0 0,0 0 0 0 0,-1 1 0 0 0,0 0-1 0 0,0 0 1 0 0,-6-7 0 0 0,8 11-8 0 0,0-1 1 0 0,1 1-1 0 0,-1 0 0 0 0,0-1 0 0 0,0 1 1 0 0,1 0-1 0 0,-1-1 0 0 0,0 1 0 0 0,0 0 1 0 0,0 0-1 0 0,-1-1 0 0 0,2 1 0 0 0,-1 0 0 0 0,1 0 0 0 0,-1 0 0 0 0,1 0 0 0 0,-1 0 0 0 0,1 0 0 0 0,-1 0 0 0 0,1 0 0 0 0,-1-1 0 0 0,1 1 0 0 0,-1 0 0 0 0,1 0 0 0 0,-1-1 0 0 0,1 1 0 0 0,-1 0 0 0 0,1-1 0 0 0,0 1 0 0 0,-1 0 0 0 0,0-2 0 0 0,-5 3-6 0 0,3-1 4 0 0,1 0 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141 192 6728 0 0,'-2'-3'170'0'0,"0"-1"-139"0"0,-13-17 346 0 0,14 20-357 0 0,1 0 0 0 0,-1 0 0 0 0,0 0 0 0 0,0 0 0 0 0,0 1 0 0 0,0-1 0 0 0,0 0 0 0 0,0 1 0 0 0,0-1 0 0 0,-1 1 0 0 0,1-1 0 0 0,0 1 0 0 0,0-1 0 0 0,0 1 0 0 0,0 0 0 0 0,-1-1 0 0 0,1 1 0 0 0,0 0 0 0 0,-3 0 0 0 0,1 1 51 0 0,1-1-1 0 0,-1 1 1 0 0,0-1-1 0 0,0 1 0 0 0,0 0 1 0 0,1 0-1 0 0,-1 0 1 0 0,1 1-1 0 0,-1-1 0 0 0,1 1 1 0 0,-1-1-1 0 0,1 1 1 0 0,-4 3-1 0 0,0 1 26 0 0,1 1-1 0 0,0 0 1 0 0,-6 9-1 0 0,8-11-79 0 0,-2 3 80 0 0,1 1 0 0 0,1 1 0 0 0,-1-1 0 0 0,1 1 0 0 0,1-1 0 0 0,0 1 0 0 0,-1 11 0 0 0,2-15-48 0 0,1 0-1 0 0,-1 1 1 0 0,1-1 0 0 0,1 0-1 0 0,-1 0 1 0 0,1 1-1 0 0,0-1 1 0 0,3 11-1 0 0,-3-15-29 0 0,0-1 0 0 0,0 1-1 0 0,0 0 1 0 0,0 0 0 0 0,1-1 0 0 0,-1 1-1 0 0,0-1 1 0 0,3 3 0 0 0,-4-4-14 0 0,1 0 1 0 0,-1 1 0 0 0,1-1 0 0 0,-1 0 0 0 0,1 1 0 0 0,-1-1 0 0 0,1 0 0 0 0,-1 1 0 0 0,1-1-1 0 0,0 0 1 0 0,-1 0 0 0 0,1 0 0 0 0,-1 0 0 0 0,1 0 0 0 0,0 0 0 0 0,-1 1 0 0 0,1-1 0 0 0,0-1-1 0 0,-1 1 1 0 0,1 0 0 0 0,-1 0 0 0 0,1 0 0 0 0,0 0 0 0 0,-1 0 0 0 0,1 0 0 0 0,-1-1-1 0 0,1 1 1 0 0,-1 0 0 0 0,1-1 0 0 0,0 1 0 0 0,4-4 20 0 0,-1 0 1 0 0,0 0-1 0 0,0 0 0 0 0,0 0 0 0 0,0-1 1 0 0,5-8-1 0 0,-1 0 2 0 0,7-18 1 0 0,-9 16 5 0 0,5-19 0 0 0,3-9 56 0 0,8-19 15 0 0,-12 32-55 0 0,8-37 115 0 0,-10 31 1 0 0,-6 25-118 0 0,-2 7 55 0 0,0 9 284 0 0,-3 12-261 0 0,0 0 1 0 0,-7 23-1 0 0,0-3 88 0 0,4-11 108 0 0,-4 44 0 0 0,7-43-208 0 0,2-21-51 0 0,0 1 1 0 0,0 0 0 0 0,1 0 0 0 0,0-1-1 0 0,1 12 1 0 0,2-4 144 0 0,-2-2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82 9944 0 0,'0'0'464'0'0,"4"1"-231"0"0,1 1-195 0 0,-1 0 99 0 0,0 0 0 0 0,0-1 0 0 0,0 1 0 0 0,1-1 0 0 0,4 1-1 0 0,-8-2-116 0 0,0 0-1 0 0,0 0 0 0 0,0 0 0 0 0,0 0 1 0 0,-1 0-1 0 0,1 0 0 0 0,0 0 0 0 0,0 0 1 0 0,0 0-1 0 0,0-1 0 0 0,-1 1 0 0 0,1 0 1 0 0,0 0-1 0 0,0-1 0 0 0,-1 1 0 0 0,1-1 1 0 0,0 1-1 0 0,0-1 0 0 0,-1 1 0 0 0,1-1 1 0 0,0 1-1 0 0,-1-1 0 0 0,1 1 0 0 0,-1-1 0 0 0,1 0 1 0 0,-1 1-1 0 0,1-1 0 0 0,-1 0 0 0 0,1 0 1 0 0,-1 1-1 0 0,0-1 0 0 0,1 0 0 0 0,-1 0 1 0 0,0 1-1 0 0,0-1 0 0 0,0 0 0 0 0,1-1 1 0 0,0-5 22 0 0,-1 0 1 0 0,1 0 0 0 0,-1-14 0 0 0,0 19-26 0 0,0 1 0 0 0,0-1 0 0 0,-1 1 1 0 0,1-1-1 0 0,0 0 0 0 0,-1 1 0 0 0,1-1 0 0 0,-1 1 1 0 0,1-1-1 0 0,-1 1 0 0 0,0-1 0 0 0,0 1 0 0 0,1-1 1 0 0,-1 1-1 0 0,0 0 0 0 0,0-1 0 0 0,-1 1 0 0 0,1 0 1 0 0,0 0-1 0 0,0 0 0 0 0,0 0 0 0 0,-1 0 0 0 0,-1-1 1 0 0,3 2-13 0 0,-1 0 0 0 0,0 0 1 0 0,0 0-1 0 0,1 0 0 0 0,-1 0 1 0 0,0 0-1 0 0,0 0 0 0 0,1 0 1 0 0,-1 0-1 0 0,0 0 0 0 0,0 0 1 0 0,1 1-1 0 0,-1-1 0 0 0,0 0 1 0 0,1 1-1 0 0,-1-1 0 0 0,0 0 1 0 0,1 1-1 0 0,-1-1 0 0 0,1 1 1 0 0,-1-1-1 0 0,1 1 0 0 0,-1-1 1 0 0,0 2-1 0 0,-13 15-3 0 0,13-15 0 0 0,-5 7-1 0 0,1 0 1 0 0,0 0-1 0 0,1 0 0 0 0,0 1 1 0 0,-5 19-1 0 0,5-11 1 0 0,1 1 0 0 0,-2 26 1 0 0,5-42-3 0 0,1 0 0 0 0,-1 0 0 0 0,0 0 0 0 0,1 1 0 0 0,-1-1 0 0 0,1 0 0 0 0,0 0 0 0 0,0 0 0 0 0,0 0 0 0 0,1 0 0 0 0,-1 0 0 0 0,1 0 0 0 0,-1-1 0 0 0,5 6 0 0 0,-5-7 0 0 0,0 0 0 0 0,0 0 0 0 0,0 0 0 0 0,0 0 0 0 0,1 0 0 0 0,-1 0 0 0 0,0 0 0 0 0,1 0 0 0 0,-1 0 0 0 0,1 0 0 0 0,-1-1 0 0 0,1 1 0 0 0,-1-1 0 0 0,1 1 0 0 0,-1-1 0 0 0,1 0 0 0 0,-1 1 0 0 0,1-1 0 0 0,0 0 0 0 0,-1 0 0 0 0,1 0 0 0 0,-1 0 0 0 0,1 0 0 0 0,0-1 0 0 0,-1 1 0 0 0,1 0 0 0 0,-1-1 0 0 0,1 1 0 0 0,-1-1 0 0 0,1 0 0 0 0,2-1 0 0 0,1-1 6 0 0,0 0 0 0 0,0-1 1 0 0,-1 1-1 0 0,1-1 1 0 0,5-7-1 0 0,0 0 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8936 0 0,'-7'81'1258'0'0,"-10"76"330"0"0,14-143-1408 0 0,0 1 0 0 0,2 0-1 0 0,-1-1 1 0 0,2 1-1 0 0,0 0 1 0 0,3 19 0 0 0,-2-27 28 0 0</inkml:trace>
  <inkml:trace contextRef="#ctx0" brushRef="#br0" timeOffset="1">146 99 6224 0 0,'0'0'488'0'0,"-2"2"-342"0"0,-3 1-112 0 0,2-2 22 0 0,1 0 0 0 0,-1 1 0 0 0,1-1 0 0 0,0 1 0 0 0,-1-1 0 0 0,1 1 1 0 0,0 0-1 0 0,0 0 0 0 0,0 0 0 0 0,1 0 0 0 0,-1 1 0 0 0,0-1 0 0 0,1 0 0 0 0,-2 4 0 0 0,1 1 79 0 0,0 0 0 0 0,0 1-1 0 0,1-1 1 0 0,0 1 0 0 0,0-1-1 0 0,1 1 1 0 0,1 10 0 0 0,2 2 128 0 0,6 27-1 0 0,-8-41-224 0 0,2 6 62 0 0,-3-8-65 0 0,1-1-1 0 0,0 0 1 0 0,0 0 0 0 0,2 6 0 0 0,-3-8-22 0 0,0-1 1 0 0,1 1 0 0 0,-1-1-1 0 0,0 1 1 0 0,0-1 0 0 0,0 1 0 0 0,1-1-1 0 0,-1 1 1 0 0,0-1 0 0 0,0 1-1 0 0,0-1 1 0 0,0 1 0 0 0,0 0-1 0 0,0-1 1 0 0,0 1 0 0 0,0-1-1 0 0,-1 1 1 0 0,1-1 0 0 0,0 1-1 0 0,0-1 1 0 0,0 1 0 0 0,-1-1 0 0 0,1 1-1 0 0,0-1 1 0 0,0 1 0 0 0,-1 0-1 0 0,0 0 0 0 0,0-1-1 0 0,0 1 0 0 0,0 0 0 0 0,0 0 1 0 0,0-1-1 0 0,-1 1 0 0 0,1-1 0 0 0,0 1 1 0 0,0-1-1 0 0,0 1 0 0 0,-2-1 0 0 0,-5 2 4 0 0,0-1-1 0 0,0 0 0 0 0,-8-1 1 0 0,12 0 15 0 0,-9 0-2 0 0,2-2-3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4312 0 0,'0'0'4201'0'0,"4"2"-4082"0"0,5 0 188 0 0,0-1 1 0 0,0 0-1 0 0,0 0 0 0 0,0-1 1 0 0,1 0-1 0 0,16-2 1 0 0,27 0 596 0 0,-8 9 16 0 0,-44-7-899 0 0,-1 0 1 0 0,1 0 0 0 0,-1 0 0 0 0,0 0 0 0 0,1 0 0 0 0,-1 0-1 0 0,0 0 1 0 0,1 0 0 0 0,-1 1 0 0 0,0-1 0 0 0,1 0-1 0 0,-1 0 1 0 0,0 0 0 0 0,1 0 0 0 0,-1 1 0 0 0,0-1 0 0 0,1 0-1 0 0,-1 0 1 0 0,0 1 0 0 0,1-1 0 0 0,-5 5 454 0 0,3-4-422 0 0,-1-1 0 0 0,0 1 0 0 0,0 0 0 0 0,0-1 0 0 0,0 1 0 0 0,0-1 0 0 0,-2 1 0 0 0,-31-1 314 0 0,34 0-110 0 0,-1 1-125 0 0,1 4-12 0 0,-1 1-11 0 0,2-6-105 0 0,0 1 0 0 0,-1-1 0 0 0,1 0 0 0 0,0 1 0 0 0,0-1 0 0 0,0 0 0 0 0,0 0 0 0 0,0 1 0 0 0,0-1 0 0 0,0 0 0 0 0,0 1 0 0 0,0-1 0 0 0,0 0 0 0 0,0 0 0 0 0,0 1 0 0 0,0-1 0 0 0,0 0 0 0 0,0 1 0 0 0,0-1 0 0 0,0 0 0 0 0,0 0 1 0 0,0 1-1 0 0,9 30 138 0 0,8 44 0 0 0,-10-8 55 0 0,-3 12 456 0 0,-4-78-608 0 0,0 1 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10448 0 0,'-2'1'143'0'0,"6"1"177"0"0,8 1 195 0 0,4-1-115 0 0,0-1 0 0 0,0 0 0 0 0,25-4 0 0 0,-38 3-334 0 0,15-2 117 0 0,-13 1-105 0 0,0 1 1 0 0,0-1-1 0 0,0 1 1 0 0,10 1 0 0 0,-9 0 18 0 0,0 0 144 0 0,0 0-1 0 0,0 0 1 0 0,7 3 0 0 0,-6-1 85 0 0,-5-2-143 0 0,-6 0 90 0 0,4-1-223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3616 0 0,'18'53'250'0'0,"12"44"321"0"0,-16-31-400 0 0,-6-26 130 0 0,17 50-1 0 0,-9-38 403 0 0,4 11-95 0 0,-14-38-385 0 0,-5-15 11 0 0,-1-8-36 0 0,0-4 75 0 0,-12-65 36 0 0,6 35-260 0 0,1 0 1 0 0,-1-45-1 0 0,10-35 75 0 0,-4 94-98 0 0,1-1-1 0 0,1 0 1 0 0,7-31-1 0 0,-7 41-11 0 0,1 0 1 0 0,0 0-1 0 0,1 0 0 0 0,0 0 1 0 0,0 0-1 0 0,1 1 0 0 0,0 0 1 0 0,0 0-1 0 0,8-9 0 0 0,-9 13-1 0 0,0 1 0 0 0,0 0-1 0 0,0 0 1 0 0,0 0-1 0 0,0 1 1 0 0,1-1-1 0 0,6-2 1 0 0,34-10 67 0 0,-41 14-74 0 0,13-2 21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8136 0 0,'0'0'176'0'0,"1"-1"1"0"0,1-13 1422 0 0,3 25-442 0 0,-3-7-1091 0 0,0 0 0 0 0,-1 1 1 0 0,1-1-1 0 0,-1 1 0 0 0,0-1 0 0 0,0 6 0 0 0,1 3 107 0 0,3 22 506 0 0,2 43 1 0 0,-8-59-522 0 0,1-14-124 0 0,0 0 1 0 0,0 1-1 0 0,1 7 1 0 0,1 0 13 0 0,-2-9-24 0 0,1-1 0 0 0,-1 1 0 0 0,1-1 0 0 0,-1 0 0 0 0,1 1 0 0 0,0-1 0 0 0,1 0 0 0 0,-1 0 0 0 0,0 1 0 0 0,4 4 0 0 0,-3-6 73 0 0,-1-2 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9944 0 0,'0'0'681'0'0,"2"3"-340"0"0,2 12 20 0 0,-1 1 0 0 0,0 0 0 0 0,-1 0 0 0 0,0 27 0 0 0,3 18 508 0 0,-1-15-485 0 0,4 23 293 0 0,-5-32-316 0 0,-4-29-209 0 0,2-9-110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8240 0 0,'0'0'177'0'0,"1"-2"4"0"0,-1 1-154 0 0,0-1-1 0 0,1 1 1 0 0,0 0-1 0 0,-1-1 0 0 0,1 1 1 0 0,0 0-1 0 0,-1 0 1 0 0,1 0-1 0 0,0-1 0 0 0,0 1 1 0 0,0 0-1 0 0,0 0 1 0 0,0 0-1 0 0,0 1 0 0 0,0-1 1 0 0,1 0-1 0 0,-1 0 1 0 0,0 1-1 0 0,0-1 1 0 0,1 0-1 0 0,1 0 0 0 0,5-2 157 0 0,1 1-1 0 0,13-3 0 0 0,7-1 492 0 0,-24 4-552 0 0,-2 1-59 0 0,0-1-1 0 0,0 1 0 0 0,0 0 1 0 0,0 1-1 0 0,1-1 0 0 0,-1 1 1 0 0,5-1-1 0 0,6-1 155 0 0,-12 1-163 0 0,-1 1 1 0 0,1-1-1 0 0,0 1 1 0 0,-1 0 0 0 0,1 0-1 0 0,0 0 1 0 0,0 0-1 0 0,-1 0 1 0 0,3 0 0 0 0,-3 1-12 0 0,0-1 0 0 0,0 0 1 0 0,-1 0-1 0 0,1 0 0 0 0,0 0 0 0 0,0 0 1 0 0,0 0-1 0 0,0 0 0 0 0,0 0 1 0 0,0 0-1 0 0,0-1 0 0 0,-1 1 0 0 0,1 0 1 0 0,0 0-1 0 0,0-1 0 0 0,1 0 1 0 0,-1 0 76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5 187 1800 0 0,'-2'-8'308'0'0,"2"5"-107"0"0,-1 1-1 0 0,0-1 1 0 0,1 0-1 0 0,-1 0 1 0 0,1 0-1 0 0,0-5 1 0 0,0 8-160 0 0,0 0 1 0 0,0 0-1 0 0,0 0 0 0 0,0 0 1 0 0,0 0-1 0 0,0 0 0 0 0,0 0 1 0 0,0-1-1 0 0,0 1 0 0 0,1 0 1 0 0,-1 0-1 0 0,0 0 0 0 0,0 0 1 0 0,0 0-1 0 0,0 0 0 0 0,0 0 1 0 0,0 0-1 0 0,0 0 0 0 0,0 0 1 0 0,0 0-1 0 0,0-1 0 0 0,0 1 1 0 0,1 0-1 0 0,-1 0 0 0 0,0 0 1 0 0,0 0-1 0 0,0 0 0 0 0,0 0 1 0 0,0 0-1 0 0,0 0 1 0 0,0 0-1 0 0,1 0 0 0 0,-1 0 1 0 0,0 0-1 0 0,0 0 0 0 0,0 0 1 0 0,0 0-1 0 0,0 0 0 0 0,0 0 1 0 0,8 2 590 0 0,8 8-415 0 0,-12-8 209 0 0,2 1-188 0 0,-1 1 0 0 0,0-1 0 0 0,-1 1-1 0 0,1 0 1 0 0,-1 0 0 0 0,1 0 0 0 0,-1 1 0 0 0,6 8 0 0 0,0 2-109 0 0,11 27 1 0 0,-4-10 170 0 0,15 33 945 0 0,-8-16-558 0 0,-20-42-610 0 0,0 0-1 0 0,1-1 1 0 0,-1 1 0 0 0,8 5-1 0 0,10 15 209 0 0,-22-26-196 0 0,0-2-72 0 0,0 1-1 0 0,0-1 0 0 0,1 0 1 0 0,-1 1-1 0 0,0-1 1 0 0,0 0-1 0 0,0 1 0 0 0,0-1 1 0 0,1 1-1 0 0,-1-1 1 0 0,0 0-1 0 0,1 1 0 0 0,-1-1 1 0 0,1 0-1 0 0,0 0 4 0 0,0 0-1 0 0,-1 0 1 0 0,1 0-1 0 0,-1-1 1 0 0,1 1-1 0 0,-1 0 1 0 0,1 0 0 0 0,-1-1-1 0 0,1 1 1 0 0,-1 0-1 0 0,0-1 1 0 0,0-1-1 0 0,4-38 130 0 0,3-99 174 0 0,-8 25 255 0 0,0 95-468 0 0,4-34 1 0 0,1-1 313 0 0,-5 50-339 0 0,0-11 108 0 0,1 16-190 0 0,0 0 1 0 0,0 0-1 0 0,0 0 0 0 0,0 0 1 0 0,0-1-1 0 0,0 1 0 0 0,0 0 1 0 0,0 0-1 0 0,0 0 0 0 0,0 0 1 0 0,0-1-1 0 0,0 1 0 0 0,0 0 0 0 0,0 0 1 0 0,0 0-1 0 0,0 0 0 0 0,0-1 1 0 0,0 1-1 0 0,0 0 0 0 0,0 0 1 0 0,0 0-1 0 0,0 0 0 0 0,0 0 1 0 0,0-1-1 0 0,0 1 0 0 0,0 0 1 0 0,1 0-1 0 0,-1 0 0 0 0,0 0 1 0 0,0 0-1 0 0,0 0 0 0 0,0-1 1 0 0,0 1-1 0 0,0 0 0 0 0,1 0 1 0 0,-1 0-1 0 0,0 0 0 0 0,0 0 0 0 0,0 0 1 0 0,0 0-1 0 0,0 0 0 0 0,1 0 1 0 0,-1 0-1 0 0,0 0 0 0 0,0 0 1 0 0,0 0-1 0 0,0 0 0 0 0,1 0 1 0 0,-1 0-1 0 0,0 0 0 0 0,0 0 1 0 0,0 0-1 0 0,0 0 0 0 0,1 0 1 0 0,-1 0-1 0 0,0 0 0 0 0,0 0 1 0 0,0 0-1 0 0,0 0 0 0 0,1 1 6 0 0,0 0 0 0 0,0 0 0 0 0,-1 0 0 0 0,1-1 1 0 0,-1 1-1 0 0,1 0 0 0 0,-1 0 0 0 0,1 0 0 0 0,-1 0 0 0 0,0 0 0 0 0,1 0 0 0 0,-1 0 0 0 0,0 0 0 0 0,0 0 0 0 0,1 2 0 0 0,-1 2 33 0 0,18 78 610 0 0,2 10-352 0 0,19 118 387 0 0,-24-114-438 0 0,-5-22-59 0 0,1 3 140 0 0,-8-34 76 0 0,-7-86 362 0 0,2 29-696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10656 0 0,'0'0'304'0'0,"21"5"8"0"0,-16-1-8 0 0,-4 3 8 0 0,2 4-184 0 0,1-1 0 0 0,-3 0 0 0 0,2 11-8 0 0,-1 4 336 0 0,-1-2 8 0 0,1-2-8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3408 0 0,'0'0'672'0'0,"3"2"-592"0"0,-1-2-22 0 0,1 1-1 0 0,-1 0 1 0 0,0-1 0 0 0,1 1-1 0 0,-1-1 1 0 0,0 1 0 0 0,1-1-1 0 0,-1 0 1 0 0,1 0 0 0 0,-1 0-1 0 0,1-1 1 0 0,-1 1 0 0 0,0-1-1 0 0,3 0 1 0 0,61-24 1969 0 0,-20 7-1687 0 0,-42 17-293 0 0,1 0 0 0 0,-1 0 0 0 0,8-1 1 0 0,10-2 51 0 0,-17 3-99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2304 0 0,'-1'-1'3'0'0,"0"0"0"0"0,1 0 0 0 0,-1 0 0 0 0,0 1 0 0 0,0-1 0 0 0,0 0 0 0 0,1 0 0 0 0,-1 0-1 0 0,1 0 1 0 0,-1 0 0 0 0,1 0 0 0 0,-1 0 0 0 0,1-1 0 0 0,-1 1 0 0 0,1 0 0 0 0,0 0 0 0 0,0 0 0 0 0,-1-2 0 0 0,1 4 52 0 0,0 1 0 0 0,0-1 0 0 0,0 1 0 0 0,0 0 0 0 0,0-1 0 0 0,0 1 0 0 0,0 0 0 0 0,1-1 0 0 0,-1 1 0 0 0,2 2 0 0 0,7 21 313 0 0,-4-13-108 0 0,9 37 570 0 0,-11-36-709 0 0,0 0-1 0 0,1 0 0 0 0,7 16 0 0 0,-6-18-113 0 0,-4-9-2 0 0,-1-1 1 0 0,1 1-1 0 0,-1-1 0 0 0,1 0 0 0 0,-1 1 0 0 0,1-1 0 0 0,0 0 0 0 0,-1 0 0 0 0,1 0 0 0 0,0 0 0 0 0,0 1 0 0 0,0-1 0 0 0,0 0 0 0 0,0 0 0 0 0,0 0 0 0 0,0-1 0 0 0,0 1 0 0 0,0 0 0 0 0,1 0 0 0 0,-1-1 0 0 0,0 1 0 0 0,0-1 0 0 0,3 2 0 0 0,-2-2 46 0 0,-1 1-30 0 0,0-1 1 0 0,0 0-1 0 0,0 1 1 0 0,0-1-1 0 0,0 0 0 0 0,0 0 1 0 0,0 0-1 0 0,0 0 0 0 0,0 0 1 0 0,0 0-1 0 0,0 0 1 0 0,0 0-1 0 0,0 0 0 0 0,0 0 1 0 0,0-1-1 0 0,0 1 0 0 0,0 0 1 0 0,1-1-1 0 0,7-2 56 0 0,0 1-3 0 0</inkml:trace>
  <inkml:trace contextRef="#ctx0" brushRef="#br0" timeOffset="1">165 50 6632 0 0,'0'0'1168'0'0,"19"-5"-1056"0"0,-16 2 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6728 0 0,'0'0'0'0'0,"4"-3"0"0"0,1 3 288 0 0,0 0 0 0 0,0 0 0 0 0,2-3 0 0 0,3-2-176 0 0,0 4 8 0 0,-1-1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7024 0 0,'0'3'144'0'0,"0"-2"-113"0"0,-2 8 108 0 0,1 0 1 0 0,0 14-1 0 0,1-21-104 0 0,0-1 0 0 0,0 1 0 0 0,0 0 0 0 0,0 0-1 0 0,0-1 1 0 0,1 1 0 0 0,-1 0 0 0 0,1-1 0 0 0,-1 1 0 0 0,1 0 0 0 0,-1-1-1 0 0,1 1 1 0 0,0-1 0 0 0,0 1 0 0 0,0-1 0 0 0,0 1 0 0 0,0-1-1 0 0,0 1 1 0 0,0-1 0 0 0,1 0 0 0 0,1 2 0 0 0,13 9 501 0 0,-14-10-491 0 0,0 0 0 0 0,0 0 0 0 0,0-1 0 0 0,1 1 0 0 0,-1 0 0 0 0,1-1 0 0 0,4 3 0 0 0,0-2 33 0 0,-5-1-51 0 0,0 0 1 0 0,-1 0-1 0 0,1 0 0 0 0,-1-1 1 0 0,1 1-1 0 0,0-1 0 0 0,-1 1 1 0 0,1-1-1 0 0,0 0 0 0 0,-1 0 1 0 0,1 1-1 0 0,0-1 1 0 0,0 0-1 0 0,-1-1 0 0 0,1 1 1 0 0,0 0-1 0 0,0 0 0 0 0,-1-1 1 0 0,4 0-1 0 0,4-4 72 0 0,-8 5-84 0 0,0-1-1 0 0,0 1 1 0 0,0-1-1 0 0,0 1 1 0 0,0-1-1 0 0,0 1 1 0 0,0-1-1 0 0,0 0 1 0 0,0 1-1 0 0,0-1 1 0 0,0 0-1 0 0,-1 0 0 0 0,1 1 1 0 0,0-1-1 0 0,0 0 1 0 0,-1 0-1 0 0,1 0 1 0 0,-1 0-1 0 0,1 0 1 0 0,-1 0-1 0 0,1 0 1 0 0,-1 0-1 0 0,0 0 1 0 0,1-2-1 0 0,-1 0 12 0 0,-1 1 0 0 0,1-1 0 0 0,-1 0-1 0 0,0 0 1 0 0,-1-3 0 0 0,0 1-2 0 0,1 2-9 0 0,0 0 0 0 0,-1 1 0 0 0,1-1 0 0 0,-1 0 0 0 0,-2-3 0 0 0,-3-5 14 0 0,4 7-14 0 0,1 0 0 0 0,-1-1 0 0 0,0 1 0 0 0,-1 0 1 0 0,1 1-1 0 0,-5-5 0 0 0,6 7 2 0 0,1-1 0 0 0,-1 1 1 0 0,0 0-1 0 0,0 0 0 0 0,1-1 0 0 0,-1 2 0 0 0,0-1 1 0 0,0 0-1 0 0,0 0 0 0 0,0 1 0 0 0,0-1 0 0 0,-1 1 1 0 0,1-1-1 0 0,0 1 0 0 0,0 0 0 0 0,0 0 0 0 0,-4 0 1 0 0,4 1 17 0 0,0-1 0 0 0,0 1 0 0 0,0 0 0 0 0,0 0 0 0 0,0 0 0 0 0,1 0 0 0 0,-3 1 0 0 0,3-1 21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1704 0 0,'0'0'3088'0'0,"19"3"-2944"0"0,2-3 0 0 0,10 3 496 0 0,-1 0 8 0 0,-1-3 0 0 0,-2 0 0 0 0,-4 3-504 0 0,-2 0 0 0 0,-7-1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27 5224 0 0,'0'0'512'0'0,"-1"-3"-351"0"0,0 2-136 0 0,1-1 1 0 0,-1 1-1 0 0,1 0 0 0 0,-1 0 0 0 0,0-1 0 0 0,1 1 0 0 0,-1 0 1 0 0,0 0-1 0 0,0 0 0 0 0,0 0 0 0 0,0 0 0 0 0,0 0 1 0 0,0 0-1 0 0,0 0 0 0 0,0 0 0 0 0,0 0 0 0 0,-1 1 1 0 0,1-1-1 0 0,0 0 0 0 0,0 1 0 0 0,-1-1 0 0 0,1 1 1 0 0,0 0-1 0 0,-1-1 0 0 0,1 1 0 0 0,-1 0 0 0 0,-1 0 0 0 0,-2 1 55 0 0,1 0 0 0 0,0 0 0 0 0,-1 0 0 0 0,1 1 0 0 0,0 0 0 0 0,0 0 0 0 0,0 0 0 0 0,0 0 0 0 0,0 1 0 0 0,0 0 0 0 0,1-1 0 0 0,-5 5 0 0 0,-7 5 22 0 0,6-5-43 0 0,0 0 0 0 0,0 0 0 0 0,1 1 1 0 0,0 0-1 0 0,1 1 0 0 0,-1 0 0 0 0,1 0 0 0 0,1 0 1 0 0,-6 11-1 0 0,5-5 43 0 0,1 0 1 0 0,0 1 0 0 0,1 0-1 0 0,0 0 1 0 0,2 0 0 0 0,-3 23-1 0 0,1-1-10 0 0,2-14 1 0 0,0 0-1 0 0,3 48 1 0 0,2-54-54 0 0,-2-4-4 0 0,1-1 0 0 0,1 1 1 0 0,0-1-1 0 0,1 1 1 0 0,1-1-1 0 0,7 20 0 0 0,-10-32-27 0 0,0 1-1 0 0,0-1 0 0 0,0 1 0 0 0,0-1 0 0 0,0 1 1 0 0,0-1-1 0 0,0 0 0 0 0,0 0 0 0 0,1 1 1 0 0,-1-1-1 0 0,0 0 0 0 0,1 0 0 0 0,-1 0 0 0 0,1 0 1 0 0,-1-1-1 0 0,1 1 0 0 0,-1 0 0 0 0,1-1 1 0 0,0 1-1 0 0,-1-1 0 0 0,1 1 0 0 0,0-1 0 0 0,-1 0 1 0 0,1 0-1 0 0,0 1 0 0 0,0-1 0 0 0,-1-1 1 0 0,1 1-1 0 0,0 0 0 0 0,-1 0 0 0 0,1-1 0 0 0,0 1 1 0 0,-1-1-1 0 0,1 1 0 0 0,1-2 0 0 0,4-1 28 0 0,-4 2-27 0 0,0 0 0 0 0,-1 0 0 0 0,0-1 0 0 0,1 1 1 0 0,-1 0-1 0 0,0-1 0 0 0,0 0 0 0 0,0 1 0 0 0,0-1 0 0 0,0 0 1 0 0,0 0-1 0 0,0 0 0 0 0,0-1 0 0 0,-1 1 0 0 0,1 0 0 0 0,-1-1 1 0 0,2-4-1 0 0,10-24 95 0 0,-2-1 1 0 0,-1 0-1 0 0,6-40 1 0 0,11-106 314 0 0,-25 161-393 0 0,11-77 366 0 0,-13 87-332 0 0,1 1 1 0 0,0 0 0 0 0,0 0 0 0 0,1 0 0 0 0,0 0 0 0 0,0 0-1 0 0,4-8 1 0 0,-6 14-56 0 0,0 0 0 0 0,0 0 0 0 0,0 0 0 0 0,0 0 0 0 0,0 0 0 0 0,0 0 0 0 0,0-1 0 0 0,0 1 0 0 0,0 0 0 0 0,1 0 0 0 0,-1 0-1 0 0,0 0 1 0 0,0 0 0 0 0,0 0 0 0 0,0 0 0 0 0,0 0 0 0 0,0-1 0 0 0,0 1 0 0 0,1 0 0 0 0,-1 0 0 0 0,0 0 0 0 0,0 0 0 0 0,0 0 0 0 0,0 0-1 0 0,0 0 1 0 0,0 0 0 0 0,1 0 0 0 0,-1 0 0 0 0,0 0 0 0 0,0 0 0 0 0,0 0 0 0 0,0 0 0 0 0,0 0 0 0 0,1 0 0 0 0,-1 0 0 0 0,0 0 0 0 0,0 0 0 0 0,0 0-1 0 0,0 0 1 0 0,0 0 0 0 0,1 1 0 0 0,2 7 546 0 0,15 158 23 0 0,-16-123-469 0 0,2 156 458 0 0,-4-183-508 0 0,1 0 1 0 0,3 19-1 0 0,-3-30-27 0 0,-1-1-1 0 0,2 0 1 0 0,-1 1 0 0 0,0-1-1 0 0,1 0 1 0 0,0 0-1 0 0,0 0 1 0 0,0 0 0 0 0,0 0-1 0 0,1-1 1 0 0,-1 1-1 0 0,1-1 1 0 0,3 4 0 0 0,-5-7-15 0 0,-1 1 1 0 0,1-1 0 0 0,-1 0-1 0 0,1 1 1 0 0,-1-1 0 0 0,1 0 0 0 0,-1 0-1 0 0,1 1 1 0 0,-1-1 0 0 0,1 0-1 0 0,-1 0 1 0 0,1 0 0 0 0,0 0-1 0 0,-1 0 1 0 0,1 0 0 0 0,0 0 0 0 0,2 0 51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7024 0 0,'0'0'0'0'0,"23"9"184"0"0,-13-9 0 0 0,1 0 8 0 0,3 4-8 0 0,5-4-88 0 0,-1 0 0 0 0,0 0 0 0 0,2 3 8 0 0,2-3-136 0 0,-5-2 8 0 0,-3 4-8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2904 0 0,'0'0'2469'0'0,"2"2"-2242"0"0,2 1-69 0 0,-1 0 1 0 0,0 0-1 0 0,0 1 1 0 0,0-1 0 0 0,0 1-1 0 0,0 0 1 0 0,-1 0-1 0 0,0 0 1 0 0,0 0-1 0 0,0 0 1 0 0,2 9-1 0 0,4 18 341 0 0,-2 0-1 0 0,-1 1 0 0 0,1 45 1 0 0,-6-75-437 0 0,0 1 1 0 0,0-1-1 0 0,0 1 1 0 0,1-1-1 0 0,-1 0 1 0 0,1 1 0 0 0,0-1-1 0 0,0 1 1 0 0,0-1-1 0 0,1 3 419 0 0,-2-13-330 0 0,2-9-69 0 0,4-16 0 0 0,1-14 65 0 0,8-42 109 0 0,-12 75-192 0 0,-2 8 21 0 0,0 0 1 0 0,1-1-1 0 0,0 1 0 0 0,-1 0 0 0 0,2 1 1 0 0,-1-1-1 0 0,1 0 0 0 0,4-7 1 0 0,-4 8-16 0 0,3-4 98 0 0,-5 9-161 0 0,-1 0 0 0 0,0 0 0 0 0,0 0 1 0 0,1 0-1 0 0,-1 0 0 0 0,0 0 0 0 0,0 0 1 0 0,1 0-1 0 0,-1 0 0 0 0,0 0 1 0 0,0 0-1 0 0,1 0 0 0 0,-1 0 0 0 0,0 0 1 0 0,0 0-1 0 0,1 0 0 0 0,-1 0 0 0 0,0 0 1 0 0,0 0-1 0 0,1 1 0 0 0,-1-1 0 0 0,0 0 1 0 0,0 0-1 0 0,0 0 0 0 0,1 0 0 0 0,-1 1 1 0 0,0-1-1 0 0,0 0 0 0 0,0 0 1 0 0,0 0-1 0 0,1 1 0 0 0,-1-1 0 0 0,0 0 1 0 0,0 0-1 0 0,0 0 0 0 0,0 1 0 0 0,0-1 1 0 0,0 1-1 0 0,4 5 35 0 0,0 0-1 0 0,0 0 1 0 0,-1 0-1 0 0,0 1 1 0 0,0 0 0 0 0,-1 0-1 0 0,0 0 1 0 0,2 9 0 0 0,12 110 284 0 0,-9-106-261 0 0,-6-18-38 0 0,0 1 0 0 0,0-1 1 0 0,0 1-1 0 0,0-1 0 0 0,-1 1 0 0 0,1 5 0 0 0,-1-8 49 0 0,8-2 177 0 0,-6-1-220 0 0,-1 0 0 0 0,0 1 0 0 0,0-1 0 0 0,-1 0-1 0 0,2-5 1 0 0,1-4 2 0 0,30-103 240 0 0,-30 104-239 0 0,18-42 95 0 0,-18 47-107 0 0,0 0 0 0 0,1 0 0 0 0,0 0 0 0 0,0 0 0 0 0,9-9 0 0 0,-8 8 4 0 0,-4 7-20 0 0,-1-1 0 0 0,1 0 0 0 0,-1 0 0 0 0,1 0-1 0 0,0 0 1 0 0,-1 0 0 0 0,1 1 0 0 0,0-1 0 0 0,0 0 0 0 0,0 1-1 0 0,-1-1 1 0 0,1 0 0 0 0,0 1 0 0 0,0-1 0 0 0,0 1 0 0 0,0-1-1 0 0,0 1 1 0 0,0 0 0 0 0,2-1 0 0 0,-2 2 0 0 0,0-1-1 0 0,0 0 1 0 0,1 1 0 0 0,-1-1 0 0 0,0 1-1 0 0,0 0 1 0 0,0-1 0 0 0,0 1 0 0 0,0 0-1 0 0,0 0 1 0 0,0 0 0 0 0,0 0 0 0 0,0 0-1 0 0,0 0 1 0 0,0 0 0 0 0,0 0 0 0 0,-1 0-1 0 0,1 0 1 0 0,0 0 0 0 0,0 3 0 0 0,2 3 13 0 0,-1 0 1 0 0,3 11 0 0 0,-3-12-11 0 0,9 57 55 0 0,1 4-2 0 0,-6-31-25 0 0,-5-29-29 0 0,0 0 0 0 0,0 0 0 0 0,0 0-1 0 0,1-1 1 0 0,0 1 0 0 0,4 8 0 0 0,-4-10 5 0 0,-2-4-13 0 0,0-1-1 0 0,0 0 0 0 0,0 1 0 0 0,0-1 1 0 0,1 1-1 0 0,-1-1 0 0 0,0 0 0 0 0,0 1 1 0 0,0-1-1 0 0,0 1 0 0 0,1-1 1 0 0,-1 0-1 0 0,0 1 0 0 0,0-1 0 0 0,1 0 1 0 0,-1 1-1 0 0,0-1 0 0 0,0 0 0 0 0,1 1 1 0 0,-1-1-1 0 0,0 0 0 0 0,1 0 0 0 0,-1 1 1 0 0,1-1-1 0 0,-1 0 0 0 0,0 0 1 0 0,1 1-1 0 0,1-2 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7936 0 0,'0'0'894'0'0,"4"2"-796"0"0,1-1-55 0 0,0 1 0 0 0,-1-1 0 0 0,1 1 1 0 0,0-1-1 0 0,1-1 0 0 0,-1 1 0 0 0,0-1 1 0 0,0 0-1 0 0,10-1 0 0 0,52-10 734 0 0,-29 3-364 0 0,9 1 79 0 0,79-1 0 0 0,-106 10-290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8536 0 0,'0'0'136'0'0,"26"-2"-8"0"0,-16 2 8 0 0,9-1 0 0 0,6-1-64 0 0,0 2 8 0 0,-1 0 0 0 0,-2-2 0 0 0,-2 1 88 0 0,-3 1 0 0 0,1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7232 0 0,'1'4'112'0'0,"4"-3"182"0"0,-3-1-260 0 0,-1 10 92 0 0,1 9 84 0 0,3 60 271 0 0,1 56-105 0 0,-5-124-323 0 0,0 0 155 0 0,0-1 0 0 0,1 0 0 0 0,0 0 0 0 0,1-1 0 0 0,4 12 0 0 0,-7-20-194 0 0,0 0 1 0 0,1 0-1 0 0,-1 0 0 0 0,1 1 0 0 0,0-1 0 0 0,-1 0 0 0 0,1 0 0 0 0,0 0 0 0 0,0 0 0 0 0,0 0 1 0 0,-1 0-1 0 0,1 0 0 0 0,0-1 0 0 0,0 1 0 0 0,0 0 0 0 0,1 0 0 0 0,-1-1 0 0 0,0 1 1 0 0,0-1-1 0 0,0 1 0 0 0,0-1 0 0 0,1 1 0 0 0,-1-1 0 0 0,0 0 0 0 0,0 1 0 0 0,1-1 0 0 0,-1 0 1 0 0,0 0-1 0 0,0 0 0 0 0,1 0 0 0 0,-1 0 0 0 0,0 0 0 0 0,0-1 0 0 0,1 1 0 0 0,-1 0 0 0 0,0-1 1 0 0,0 1-1 0 0,1-1 0 0 0,-1 1 0 0 0,1-2 0 0 0,9-3-6 0 0,-1-1-1 0 0,-1 0 1 0 0,16-14 0 0 0,-10 5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 0 0,'0'0'7081'0'0,"2"4"-7052"0"0,5 14 230 0 0,-1 0-1 0 0,6 27 1 0 0,5 43 1046 0 0,-8-37-770 0 0,10 78-139 0 0,2 9 402 0 0,-7-45 282 0 0,3 6-376 0 0,-9-55-545 0 0,-3-20-15 0 0,0 1 0 0 0,10 24 1 0 0,-11-39-65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7432 0 0,'0'0'48'0'0,"19"-11"-16"0"0,-13 9-8 0 0,3 1-8 0 0,1-1 16 0 0,-1 2-16 0 0,4-1 8 0 0,3-1 32 0 0,-1 4 0 0 0,-3-2 0 0 0,2-4 0 0 0,1 3-16 0 0,-3 1-8 0 0,-5 0 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5224 0 0,'0'3'66'0'0,"1"0"-1"0"0,-1 0 1 0 0,1 0 0 0 0,0 0 0 0 0,0 0-1 0 0,0 0 1 0 0,2 5 0 0 0,4 11 40 0 0,4 47 191 0 0,-5-31 39 0 0,10 35 1 0 0,-12-50-219 0 0,-3-15-52 0 0,0 0 1 0 0,0 0-1 0 0,1 0 1 0 0,-1 0 0 0 0,1-1-1 0 0,0 1 1 0 0,0-1-1 0 0,1 1 1 0 0,3 4-1 0 0,-6-9-50 0 0,1 0-1 0 0,-1 1 1 0 0,1-1-1 0 0,-1 0 1 0 0,1 1 0 0 0,-1-1-1 0 0,1 0 1 0 0,0 0-1 0 0,-1 0 1 0 0,1 1 0 0 0,0-1-1 0 0,-1 0 1 0 0,1 0-1 0 0,0 0 1 0 0,-1 0 0 0 0,1 0-1 0 0,0 0 1 0 0,-1 0-1 0 0,1-1 1 0 0,-1 1-1 0 0,1 0 1 0 0,0 0 0 0 0,-1 0-1 0 0,1-1 1 0 0,-1 1-1 0 0,1 0 1 0 0,0 0 0 0 0,-1-1-1 0 0,1 1 1 0 0,-1-1-1 0 0,1 1 1 0 0,-1 0 0 0 0,1-1-1 0 0,-1 1 1 0 0,0-1-1 0 0,1 1 1 0 0,-1-1 0 0 0,1 0-1 0 0,3-5 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5016 0 0,'0'0'321'0'0,"4"-1"-218"0"0,20-1 40 0 0,-11 0 284 0 0,1 1 1 0 0,22-7-1 0 0,-17 3-108 0 0,24-3 1 0 0,-36 7-170 0 0,1 0 117 0 0,1 2 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5824 0 0,'0'0'185'0'0,"5"4"480"0"0,0-4-478 0 0,0 1-1 0 0,-1-1 0 0 0,1 1 0 0 0,5 2 1 0 0,14 2 712 0 0,-20-5-811 0 0,0 1 0 0 0,0-1 1 0 0,0 1-1 0 0,0 0 0 0 0,-1 1 0 0 0,1-1 0 0 0,5 3 0 0 0,-8-3-40 0 0,0-1-1 0 0,0 1 0 0 0,0 0 0 0 0,0 0 0 0 0,1 0 1 0 0,-1 0-1 0 0,0 0 0 0 0,-1 0 0 0 0,1 0 1 0 0,0 0-1 0 0,0 0 0 0 0,0 0 0 0 0,-1 1 1 0 0,1-1-1 0 0,0 0 0 0 0,-1 0 0 0 0,1 1 0 0 0,-1-1 1 0 0,0 0-1 0 0,1 1 0 0 0,-1-1 0 0 0,0 1 1 0 0,0-1-1 0 0,0 0 0 0 0,0 2 0 0 0,-1 3 25 0 0,0-2 0 0 0,-1 1 0 0 0,1 0 0 0 0,-1 0 0 0 0,0 0-1 0 0,-1-1 1 0 0,1 1 0 0 0,-1-1 0 0 0,-4 6 0 0 0,-6 11 28 0 0,9-13-50 0 0,0-1 1 0 0,-1-1-1 0 0,-8 11 0 0 0,12-17-44 0 0,1 1-1 0 0,-1-1 1 0 0,1 1-1 0 0,0-1 0 0 0,-1 1 1 0 0,1-1-1 0 0,0 1 1 0 0,0-1-1 0 0,-1 1 0 0 0,1-1 1 0 0,0 1-1 0 0,0 0 1 0 0,0-1-1 0 0,0 1 0 0 0,0 0 1 0 0,-1 0-1 0 0,1 1 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283 561 9944 0 0,'0'0'3493'0'0,"-3"0"-3250"0"0,-51-5 537 0 0,40 5-703 0 0,0 0 0 0 0,1 2 0 0 0,-16 2 0 0 0,25-3-60 0 0,-1 0 0 0 0,0 1 1 0 0,1-1-1 0 0,0 1 0 0 0,-1 0 0 0 0,1 0 0 0 0,0 0 1 0 0,0 1-1 0 0,0-1 0 0 0,0 1 0 0 0,0 0 0 0 0,-4 5 1 0 0,-1 4 4 0 0,1-1 1 0 0,0 1 0 0 0,1 1 0 0 0,0 0 0 0 0,1 0 0 0 0,1 0 0 0 0,-5 17-1 0 0,0 6 36 0 0,-8 56 0 0 0,13-29 42 0 0,3-21-18 0 0,1-30-50 0 0,0-1 0 0 0,3 22 0 0 0,-2-30-22 0 0,0 0-1 0 0,0-1 1 0 0,1 1 0 0 0,0 0 0 0 0,-1-1-1 0 0,1 1 1 0 0,0 0 0 0 0,0-1-1 0 0,0 1 1 0 0,1-1 0 0 0,-1 0 0 0 0,1 1-1 0 0,-1-1 1 0 0,1 0 0 0 0,0 0 0 0 0,0 0-1 0 0,0 0 1 0 0,3 3 0 0 0,-4-5-3 0 0,1 1 1 0 0,-1-1-1 0 0,0 1 0 0 0,1-1 1 0 0,-1 0-1 0 0,1 0 0 0 0,-1 0 1 0 0,1 0-1 0 0,-1 0 0 0 0,1 0 1 0 0,-1 0-1 0 0,0 0 0 0 0,1 0 1 0 0,-1-1-1 0 0,1 1 0 0 0,-1 0 1 0 0,0-1-1 0 0,1 1 0 0 0,-1-1 1 0 0,0 0-1 0 0,2-1 0 0 0,2 0 4 0 0,-1-1-1 0 0,0 0 0 0 0,0 0 0 0 0,-1 0 0 0 0,5-5 1 0 0,-3 3-2 0 0,-1-1 0 0 0,0 0 0 0 0,-1 0 0 0 0,0 0 0 0 0,0 0 0 0 0,4-11 0 0 0,-1 1 14 0 0,9-20 103 0 0,-2 0 1 0 0,14-66-1 0 0,-5-16 246 0 0,13-203 0 0 0,-34 293-304 0 0,2-181 341 0 0,-3 104 482 0 0,9 309-461 0 0,-3-37-222 0 0,28 171 191 0 0,-21-258-264 0 0,2 27 37 0 0,-9 3 378 0 0,-6-109-494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 7432 0 0,'0'0'1154'0'0,"-2"4"-992"0"0,0-1-68 0 0,0 0 0 0 0,1 1 0 0 0,-1-1 0 0 0,1 1 0 0 0,0 0 0 0 0,0-1 0 0 0,0 1 0 0 0,1 0 0 0 0,-1 0 0 0 0,1-1 0 0 0,0 1 0 0 0,0 6 0 0 0,1 8 145 0 0,1 0-1 0 0,1 0 1 0 0,1 0-1 0 0,0-1 1 0 0,12 32-1 0 0,-13-44-81 0 0,-1-1 0 0 0,1 0 0 0 0,-1 0-1 0 0,1 0 1 0 0,1 0 0 0 0,-1 0 0 0 0,1-1 0 0 0,7 7 0 0 0,-10-9-142 0 0,0 0 0 0 0,0 0 0 0 0,0-1 0 0 0,1 1 1 0 0,-1 0-1 0 0,0-1 0 0 0,1 1 0 0 0,-1 0 0 0 0,0-1 0 0 0,1 0 0 0 0,-1 1 1 0 0,1-1-1 0 0,-1 0 0 0 0,1 0 0 0 0,-1 0 0 0 0,1 0 0 0 0,-1 0 0 0 0,1 0 0 0 0,-1 0 1 0 0,1 0-1 0 0,-1-1 0 0 0,0 1 0 0 0,1 0 0 0 0,-1-1 0 0 0,1 0 0 0 0,-1 1 1 0 0,0-1-1 0 0,1 0 0 0 0,-1 1 0 0 0,0-1 0 0 0,0 0 0 0 0,0 0 0 0 0,2-2 1 0 0,-2 2-14 0 0,0 0 1 0 0,0-1 0 0 0,0 1 0 0 0,0-1 0 0 0,0 0 0 0 0,0 1 0 0 0,0-1 0 0 0,-1 0 0 0 0,1 0 0 0 0,-1 1 0 0 0,1-4-1 0 0,2-3 8 0 0,0-3 13 0 0,0 0 0 0 0,0 0 0 0 0,-1 0 0 0 0,0-1 0 0 0,-1 1 1 0 0,0-1-1 0 0,-2-19 0 0 0,1 25 5 0 0,-1 1 1 0 0,0 0 0 0 0,0 0-1 0 0,0 0 1 0 0,-1 0-1 0 0,1 0 1 0 0,-1 0-1 0 0,-1 0 1 0 0,1 0-1 0 0,-1 1 1 0 0,1-1-1 0 0,-2 1 1 0 0,1 0-1 0 0,0 0 1 0 0,-1 0-1 0 0,1 0 1 0 0,-1 1 0 0 0,0-1-1 0 0,-6-3 1 0 0,5 4 33 0 0,-1 0 1 0 0,1 1 0 0 0,0 0-1 0 0,-1 0 1 0 0,1 0 0 0 0,-1 0-1 0 0,-9-1 1 0 0,12 3-25 0 0,0 0 0 0 0,0-1 1 0 0,0 1-1 0 0,0 0 0 0 0,0 1 0 0 0,0-1 0 0 0,0 0 0 0 0,0 1 1 0 0,0 0-1 0 0,0-1 0 0 0,0 1 0 0 0,0 0 0 0 0,1 1 1 0 0,-1-1-1 0 0,0 0 0 0 0,-3 3 0 0 0,5-3-17 0 0,1-1-1 0 0,-1 1 0 0 0,1-1 1 0 0,-1 1-1 0 0,1-1 1 0 0,-1 1-1 0 0,1-1 0 0 0,-1 1 1 0 0,1-1-1 0 0,0 1 1 0 0,0 0-1 0 0,-1-1 0 0 0,1 1 1 0 0,0-1-1 0 0,0 1 0 0 0,-1 1 1 0 0,1 1 162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2304 0 0,'0'0'9752'0'0,"22"-3"-9752"0"0,-10 3 344 0 0,1 2 16 0 0,1-1-8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10448 0 0,'-2'0'0'0'0,"-1"0"0"0"0,2 5 0 0 0,2-3 304 0 0,4-2 0 0 0,-4 1 0 0 0,1 4 0 0 0,1-4-184 0 0,2-1 8 0 0,1 0-8 0 0,0 4 8 0 0,7-1 320 0 0,0 0 0 0 0,-1 0 0 0 0,5 1 8 0 0,3 0-328 0 0,-1-3 16 0 0,-3-2-8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96 0 0,'0'0'0'0'0,"21"-5"8"0"0,-13 2-8 0 0,5 3 8 0 0,4 0-8 0 0,0 0 8 0 0,-2 0-8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 0 0,'0'0'0'0'0,"2"4"0"0"0,3-3 232 0 0,1 1 8 0 0,-3 1 8 0 0,-2 6-8 0 0,3-1-136 0 0,-1 0 8 0 0,1-3-8 0 0,-1 6 16 0 0,2 1 80 0 0,0-1 0 0 0,-2-6 0 0 0,2-1 8 0 0,-4 1-112 0 0,1 0 8 0 0,-1-4-8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3208 0 0,'0'0'744'0'0,"19"0"-376"0"0,-9-1 16 0 0,5-1-264 0 0,2 2 16 0 0,1 0 0 0 0,-1 0 0 0 0,0 3 0 0 0,-3 0 8 0 0,-3 1-8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3712 0 0,'1'0'3'0'0,"-1"0"1"0"0,1 0-1 0 0,-1 0 1 0 0,1 0-1 0 0,-1 0 1 0 0,0 1-1 0 0,1-1 1 0 0,-1 0-1 0 0,0 0 1 0 0,1 1-1 0 0,-1-1 1 0 0,0 0-1 0 0,1 0 1 0 0,-1 1-1 0 0,0-1 0 0 0,1 0 1 0 0,-1 1-1 0 0,0-1 1 0 0,0 0-1 0 0,1 1 1 0 0,-1-1-1 0 0,0 1 1 0 0,0 0-1 0 0,5 12 67 0 0,-3-7-43 0 0,4 16 98 0 0,0 2 1 0 0,-1-1-1 0 0,3 41 0 0 0,-7-58-85 0 0,0-1 0 0 0,0 0-1 0 0,0 0 1 0 0,1 0 0 0 0,2 5-1 0 0,4 12 139 0 0,-2-13-10 0 0,-4-9-73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2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233 113 3312 0 0,'-11'31'61'0'0,"-18"36"1"0"0,26-61-54 0 0,0 0 1 0 0,-1-1 0 0 0,0 1 0 0 0,-9 8 0 0 0,-3 4 25 0 0,11-13 1 0 0,1 0 0 0 0,-1 0-1 0 0,0 0 1 0 0,0-1 0 0 0,-1 0-1 0 0,1 0 1 0 0,-1 0 0 0 0,0 0-1 0 0,0-1 1 0 0,-13 5 0 0 0,18-8-30 0 0,-1 0 1 0 0,1 1-1 0 0,0-1 1 0 0,0 0-1 0 0,-1 0 1 0 0,1 0 0 0 0,0 0-1 0 0,-1 0 1 0 0,1 0-1 0 0,0 0 1 0 0,-1 0-1 0 0,1-1 1 0 0,0 1 0 0 0,0 0-1 0 0,-1-1 1 0 0,1 1-1 0 0,-2-2 1 0 0,1 1 49 0 0,0-1-1 0 0,0 1 1 0 0,0-1 0 0 0,0 0 0 0 0,0 1-1 0 0,0-1 1 0 0,0 0 0 0 0,-1-3-1 0 0,-1-1 69 0 0,1 1 0 0 0,0-1 0 0 0,0 0-1 0 0,1 0 1 0 0,0 0 0 0 0,-3-8 0 0 0,3 2-26 0 0,-1 3-44 0 0,1-1 1 0 0,1 1 0 0 0,-1-1 0 0 0,1-14 0 0 0,1 4-50 0 0,0 16-2 0 0,0-1-1 0 0,0 1 0 0 0,0 0 1 0 0,0-1-1 0 0,1 1 1 0 0,-1 0-1 0 0,1 0 1 0 0,0 0-1 0 0,1-1 1 0 0,-1 1-1 0 0,1 0 0 0 0,3-7 1 0 0,0 4 51 0 0,0-1 0 0 0,1 1 1 0 0,12-12-1 0 0,-17 18-39 0 0,0 0 0 0 0,0 0-1 0 0,1 1 1 0 0,-1-1 0 0 0,0 0 0 0 0,1 1-1 0 0,-1-1 1 0 0,0 1 0 0 0,1 0 0 0 0,-1-1 0 0 0,1 1-1 0 0,-1 0 1 0 0,1 0 0 0 0,-1 0 0 0 0,1 0-1 0 0,-1 0 1 0 0,0 0 0 0 0,1 0 0 0 0,-1 1-1 0 0,3 0 1 0 0,2 1 33 0 0,0 0-1 0 0,0 0 0 0 0,7 4 1 0 0,-6-2 21 0 0,0-1 1 0 0,-1 1 0 0 0,0 0-1 0 0,0 0 1 0 0,0 0-1 0 0,0 1 1 0 0,-1 0 0 0 0,8 9-1 0 0,17 30 129 0 0,-26-35-108 0 0,2 0 0 0 0,-1 0 0 0 0,1-1 1 0 0,1 0-1 0 0,-1 0 0 0 0,1 0 1 0 0,1-1-1 0 0,9 7 0 0 0,-11-9-43 0 0,-4-3-20 0 0,1 0-1 0 0,0 0 1 0 0,0 0 0 0 0,0-1-1 0 0,0 1 1 0 0,0-1 0 0 0,0 1 0 0 0,1-1-1 0 0,-1 0 1 0 0,0 0 0 0 0,1-1-1 0 0,4 1 1 0 0,5 0 146 0 0,-11-1-142 0 0,0 1 0 0 0,0-1 0 0 0,0 0 0 0 0,-1 0 0 0 0,1 0 0 0 0,0-1 0 0 0,0 1 0 0 0,0 0 0 0 0,0-1 0 0 0,-1 1 0 0 0,1-1 0 0 0,0 1 1 0 0,-1-1-1 0 0,1 0 0 0 0,0 0 0 0 0,2-2 0 0 0,10-3 77 0 0,-12 5-92 0 0,0 0 0 0 0,0 1-1 0 0,0-1 1 0 0,0 0-1 0 0,0 0 1 0 0,-1 0-1 0 0,1-1 1 0 0,0 1 0 0 0,-1 0-1 0 0,1-1 1 0 0,1-1-1 0 0,4-6 104 0 0,-1 0-1 0 0,0-1 0 0 0,-1 1 1 0 0,0-1-1 0 0,5-12 0 0 0,-6 6 41 0 0,0 0-1 0 0,1-17 0 0 0,-5 30-108 0 0,0-1 0 0 0,0 1 0 0 0,-1-1-1 0 0,1 1 1 0 0,-1 0 0 0 0,-1-4 0 0 0,-1-4 47 0 0,3 8-65 0 0,-1 1 0 0 0,1-1 0 0 0,-1 1 0 0 0,0 0 1 0 0,0-1-1 0 0,0 1 0 0 0,0 0 0 0 0,0 0 0 0 0,0 0 1 0 0,-1-1-1 0 0,1 1 0 0 0,-1 0 0 0 0,1 1 0 0 0,-1-1 1 0 0,0 0-1 0 0,0 0 0 0 0,1 1 0 0 0,-1-1 0 0 0,-1 1 1 0 0,1 0-1 0 0,0-1 0 0 0,0 1 0 0 0,0 0 0 0 0,-1 0 1 0 0,1 1-1 0 0,0-1 0 0 0,-1 0 0 0 0,1 1 0 0 0,-5-1 1 0 0,5 1-10 0 0,-1 0 0 0 0,1 0 0 0 0,0 1 0 0 0,-1-1 0 0 0,1 0 0 0 0,0 1 1 0 0,-1 0-1 0 0,1 0 0 0 0,0 0 0 0 0,-4 2 0 0 0,2-1 37 0 0,0 1 0 0 0,0-1-1 0 0,0 1 1 0 0,-7 6 0 0 0,-5 7 92 0 0,-22 15 0 0 0,15-13-33 0 0,17-12-63 0 0,-1 1-1 0 0,1 0 1 0 0,1 0-1 0 0,-8 13 1 0 0,13-19-51 0 0,-5 10 90 0 0,2-7-46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37 967 96 0 0,'-5'-9'4'0'0,"0"-1"1"0"0,0 0-1 0 0,1 0 1 0 0,0 0-1 0 0,1 0 1 0 0,0-1-1 0 0,0 1 1 0 0,1-1-1 0 0,1 1 0 0 0,0-1 1 0 0,0-17-1 0 0,3-7 5 0 0,8-50-1 0 0,-6 65 49 0 0,1 0-1 0 0,1 0 1 0 0,14-33-1 0 0,52-78 460 0 0,11 8-235 0 0,-45 67-190 0 0,-19 29 163 0 0,1 1-1 0 0,1 0 1 0 0,38-34-1 0 0,-45 47-105 0 0,0 2-1 0 0,1 0 0 0 0,0 0 1 0 0,1 1-1 0 0,1 1 0 0 0,-1 1 1 0 0,35-12-1 0 0,109-21 198 0 0,-132 36-324 0 0,1 1 1 0 0,0 2-1 0 0,51 2 1 0 0,-22 4-19 0 0,0 2-1 0 0,109 28 1 0 0,-121-21 42 0 0,76 34 0 0 0,-96-34 38 0 0,-1 0 0 0 0,0 2 0 0 0,-1 1-1 0 0,28 23 1 0 0,9 16 136 0 0,64 71 1 0 0,-114-113-123 0 0,0 1 1 0 0,-1 0-1 0 0,-1 0 1 0 0,0 1 0 0 0,-1 1-1 0 0,0-1 1 0 0,-2 1 0 0 0,6 19-1 0 0,-8-20-19 0 0,-1-1 0 0 0,0 1 0 0 0,-1-1 0 0 0,-1 1 0 0 0,0 0 0 0 0,-1 0 0 0 0,-1 0 0 0 0,0 0 0 0 0,-6 26 0 0 0,3-26-30 0 0,0 0 0 0 0,-2 1 0 0 0,1-1 1 0 0,-2-1-1 0 0,0 1 0 0 0,-1-1 0 0 0,0-1 0 0 0,-1 1 0 0 0,-1-1 0 0 0,0-1 0 0 0,0 0 0 0 0,-1 0 0 0 0,-25 19 0 0 0,-74 43 225 0 0,86-61-207 0 0,1-1 1 0 0,-51 18-1 0 0,36-17 32 0 0,-2-3 0 0 0,-68 10 0 0 0,68-15-41 0 0,-129 12 118 0 0,116-15-99 0 0,-55-6 0 0 0,54 1-12 0 0,3-1 16 0 0,0-1 1 0 0,0-3 0 0 0,-79-23-1 0 0,74 12-20 0 0,4-4-2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96 0 0,'1'-5'9'0'0,"5"-20"123"0"0,-6 24-126 0 0,0 0-1 0 0,1 0 1 0 0,-1 0-1 0 0,0 0 1 0 0,1 0-1 0 0,-1 1 1 0 0,1-1-1 0 0,-1 0 1 0 0,1 0-1 0 0,-1 0 1 0 0,1 1 0 0 0,0-1-1 0 0,-1 0 1 0 0,1 0-1 0 0,0 1 1 0 0,0-1-1 0 0,-1 1 1 0 0,1-1-1 0 0,0 1 1 0 0,2-1-1 0 0,-3 0 43 0 0,1 1 0 0 0,-1 0 0 0 0,1 0 0 0 0,-1 0 0 0 0,1 0 0 0 0,0 1 0 0 0,-1-1 0 0 0,1 0 0 0 0,-1 0 0 0 0,1 0 0 0 0,-1 0 0 0 0,1 0 0 0 0,-1 1 0 0 0,1-1 0 0 0,-1 0 0 0 0,1 1 0 0 0,-1-1 0 0 0,1 0 0 0 0,-1 1 0 0 0,1-1-1 0 0,-1 0 1 0 0,0 1 0 0 0,1-1 0 0 0,-1 1 0 0 0,10 16 1475 0 0,7 24-1100 0 0,-2 1 0 0 0,11 50 0 0 0,41 118 1342 0 0,-60-192-1624 0 0,-3-5-65 0 0,0-1 0 0 0,1 1 0 0 0,1-1 0 0 0,0 0 0 0 0,1-1-1 0 0,0 0 1 0 0,13 16 0 0 0,-6-9-3 0 0,-11-14-52 0 0,0 0-1 0 0,0 0 1 0 0,0 0 0 0 0,4 3-1 0 0,-6-6-15 0 0,-1-1 0 0 0,1 1 0 0 0,-1-1 0 0 0,1 0 1 0 0,-1 1-1 0 0,1-1 0 0 0,0 1 0 0 0,-1-1 0 0 0,1 0 0 0 0,0 0 0 0 0,-1 1 0 0 0,1-1 0 0 0,0 0 0 0 0,-1 0 0 0 0,1 0 1 0 0,0 0-1 0 0,-1 0 0 0 0,1 0 0 0 0,0 0 0 0 0,0 0 0 0 0,-1 0 0 0 0,1 0 0 0 0,0 0 0 0 0,-1 0 0 0 0,2-1 0 0 0,0 0 17 0 0,0 0 1 0 0,-1 0-1 0 0,1 0 0 0 0,-1-1 0 0 0,1 1 0 0 0,-1-1 0 0 0,2-1 0 0 0,5-5 236 0 0,-5 4-221 0 0,1 0 1 0 0,-1 0 0 0 0,0 0-1 0 0,-1 0 1 0 0,1-1-1 0 0,-1 1 1 0 0,0-1 0 0 0,0 0-1 0 0,0 1 1 0 0,1-8 0 0 0,0 1-3 0 0,4-9 37 0 0,-2-1-1 0 0,5-38 1 0 0,-1-45 216 0 0,-8 74-171 0 0,7-124 295 0 0,-6 69-242 0 0,0 0 65 0 0,0 16 75 0 0,-2 52-229 0 0,3-5 7 0 0,-1 13 67 0 0,-2 9-145 0 0,0 0 0 0 0,0 0 0 0 0,0 0 0 0 0,0 0 0 0 0,0 0 0 0 0,0 0-1 0 0,0 0 1 0 0,0 0 0 0 0,0 0 0 0 0,0 0 0 0 0,0 0 0 0 0,0 0 0 0 0,0 0 0 0 0,0 0-1 0 0,0 0 1 0 0,0 0 0 0 0,0 0 0 0 0,0 0 0 0 0,0 0 0 0 0,0 0 0 0 0,0 0-1 0 0,0 0 1 0 0,0 0 0 0 0,0 0 0 0 0,1 0 0 0 0,-1 0 0 0 0,0 0 0 0 0,0 0 0 0 0,0 0-1 0 0,0 0 1 0 0,0 0 0 0 0,0 0 0 0 0,0 0 0 0 0,0 0 0 0 0,0 0 0 0 0,0 0 0 0 0,0 0-1 0 0,0 0 1 0 0,0 0 0 0 0,0 0 0 0 0,0 0 0 0 0,0 0 0 0 0,0 0 0 0 0,0 0-1 0 0,0 0 1 0 0,0 0 0 0 0,0 0 0 0 0,0 0 0 0 0,0 0 0 0 0,0 0 0 0 0,10 35 166 0 0,6 31-48 0 0,16 137 366 0 0,-28-180-422 0 0,41 223 387 0 0,-14 1-12 0 0,-28-206-338 0 0,5 52 228 0 0,-6 131 1 0 0,-3-213-253 0 0,0 0 0 0 0,-1 0 1 0 0,-1 0-1 0 0,0 0 0 0 0,-4 10 1 0 0,7-20-71 0 0,-1 0 0 0 0,0 0 0 0 0,1 1-1 0 0,-1-1 1 0 0,1 0 0 0 0,-1 0 0 0 0,0 0 0 0 0,0 0 0 0 0,0-1 0 0 0,0 1 0 0 0,0 0 0 0 0,0 0 0 0 0,0 0 0 0 0,0-1 0 0 0,0 1 0 0 0,0 0 0 0 0,0-1 0 0 0,0 1 0 0 0,0-1 0 0 0,0 1 0 0 0,-1-1 0 0 0,1 0 0 0 0,0 0 0 0 0,0 1 0 0 0,0-1 0 0 0,-1 0 0 0 0,1 0 0 0 0,0 0 0 0 0,0 0 0 0 0,-1 0 0 0 0,1-1 0 0 0,0 1 0 0 0,0 0 0 0 0,-1 0 0 0 0,1-1 0 0 0,0 1 0 0 0,0-1 0 0 0,0 1 0 0 0,0-1 0 0 0,0 0 0 0 0,0 1 0 0 0,0-1 0 0 0,0 0 0 0 0,0 0 0 0 0,0 1 0 0 0,-2-3 0 0 0,-15-21 137 0 0,12 12-80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8536 0 0,'0'0'360'0'0,"15"-21"-8"0"0,-3 11 8 0 0,3 3 0 0 0,4-2-232 0 0,4 0 8 0 0,2-1 0 0 0,5-1-8 0 0,2-2 368 0 0,-4 1 8 0 0,-1 3 0 0 0,-2 3 0 0 0,-4-1-368 0 0,-8-1 8 0 0,-4 2-8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8240 0 0,'0'0'289'0'0,"0"3"4"0"0,0-3-275 0 0,0 1 0 0 0,-1-1-1 0 0,1 1 1 0 0,0 0 0 0 0,0-1 0 0 0,0 1-1 0 0,0-1 1 0 0,0 1 0 0 0,0 0-1 0 0,0-1 1 0 0,0 1 0 0 0,1-1-1 0 0,-1 1 1 0 0,0-1 0 0 0,0 1-1 0 0,0-1 1 0 0,1 1 0 0 0,-1 0-1 0 0,0-1 1 0 0,0 1 0 0 0,1-1-1 0 0,-1 1 1 0 0,1-1 0 0 0,-1 1-1 0 0,2-1 19 0 0,-1 1 0 0 0,1-1-1 0 0,-1 1 1 0 0,1-1-1 0 0,-1 0 1 0 0,1 0-1 0 0,-1 0 1 0 0,1 0 0 0 0,-1 0-1 0 0,1 0 1 0 0,-1 0-1 0 0,1 0 1 0 0,1-1-1 0 0,19-2 194 0 0,-9 1 51 0 0,1 0 1 0 0,23-8 0 0 0,-3 0 42 0 0,-21 7-229 0 0,-1-1 1 0 0,1 0 0 0 0,17-9-1 0 0,-20 8-40 0 0,31-17 302 0 0,-27 16-212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6328 0 0,'7'-3'1'0'0,"4"-2"2"0"0,-1 0 0 0 0,1 1 0 0 0,0 0 0 0 0,16-3 0 0 0,17-1 11 0 0,58-10-10 0 0,-79 15 19 0 0,0 1 1 0 0,33 2-1 0 0,-41 2 80 0 0,0 0 0 0 0,-1 1 1 0 0,1 1-1 0 0,-1 0 0 0 0,0 1 0 0 0,0 1 1 0 0,-1 0-1 0 0,1 1 0 0 0,-1 0 1 0 0,22 18-1 0 0,-30-21-79 0 0,0 0 0 0 0,0 1-1 0 0,0 0 1 0 0,-1 0 0 0 0,0 0 0 0 0,0 1 0 0 0,0-1 0 0 0,-1 1 0 0 0,0 0 0 0 0,4 9 0 0 0,-4-6 23 0 0,0 0 1 0 0,-1 0-1 0 0,0 0 0 0 0,-1 0 1 0 0,0 1-1 0 0,0 16 1 0 0,-3-6 30 0 0,0 0 1 0 0,-1 0-1 0 0,-1-1 1 0 0,-1 1-1 0 0,-1-1 0 0 0,-11 25 1 0 0,8-26-26 0 0,0 0 1 0 0,-2 0-1 0 0,-16 20 1 0 0,12-17 11 0 0,-16 29 0 0 0,-43 92 167 0 0,72-137-217 0 0,-2 1-3 0 0,1 1 0 0 0,-6 8 0 0 0,8-14-5 0 0,0 1 0 0 0,0-1 0 0 0,0 0 0 0 0,0 0 0 0 0,0 0 0 0 0,0 0 0 0 0,0 0 0 0 0,0 0 0 0 0,0 0 0 0 0,0-1 0 0 0,0 1 0 0 0,-1 0 0 0 0,1-1 0 0 0,0 1-1 0 0,0-1 1 0 0,-1 1 0 0 0,1-1 0 0 0,0 1 0 0 0,-3-1 0 0 0,4 0 44 0 0,3-3 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96 0 0,'0'0'1817'0'0,"2"3"-1121"0"0,10 17-18 0 0,-1 1 0 0 0,-1 0-1 0 0,14 45 1 0 0,-8-12-463 0 0,14 59 1035 0 0,6 32-234 0 0,-33-133-939 0 0,-3-10-52 0 0,0 0 1 0 0,1 0 0 0 0,-1 0-1 0 0,1 0 1 0 0,0 0-1 0 0,1 3 1 0 0,-2-5-11 0 0,1 2-3 0 0,0-9 528 0 0,3-34-348 0 0,-2-63 0 0 0,-4-118 737 0 0,3 204-831 0 0,0 0 0 0 0,1 0 0 0 0,1 0 0 0 0,1 1 0 0 0,1-1 1 0 0,8-21-1 0 0,-12 38-81 0 0,0-1 0 0 0,0 0 0 0 0,0 0 0 0 0,0 1 0 0 0,0-1 0 0 0,0 0 0 0 0,0 1 0 0 0,1-1 0 0 0,-1 1 0 0 0,0 0 0 0 0,1-1 0 0 0,2 0 0 0 0,-3 1-2 0 0,0 0 0 0 0,0 1 0 0 0,0-1 0 0 0,0 1 0 0 0,0 0 0 0 0,0-1 0 0 0,0 1 0 0 0,1 0 0 0 0,-1 0 0 0 0,0 0 0 0 0,0 0 0 0 0,0 0-1 0 0,1 0 1 0 0,-1 0 0 0 0,0 0 0 0 0,0 0 0 0 0,0 0 0 0 0,0 1 0 0 0,1-1 0 0 0,-1 0 0 0 0,1 2 0 0 0,0-1 14 0 0,1 0-1 0 0,-1 1 1 0 0,0-1-1 0 0,0 1 1 0 0,0 0 0 0 0,-1 0-1 0 0,1 0 1 0 0,0 0-1 0 0,-1 0 1 0 0,1 0-1 0 0,1 3 1 0 0,14 30 34 0 0,-13-24-19 0 0,31 75 150 0 0,-24-59-98 0 0,-2 0-1 0 0,11 44 0 0 0,-16-53-73 0 0,-3-13-15 0 0,5 16 38 0 0,-1 0 0 0 0,-1 0 1 0 0,-1 1-1 0 0,0 29 1 0 0,-3-45-29 0 0,0-1 0 0 0,0 1 1 0 0,1 0-1 0 0,-1-1 0 0 0,1 1 1 0 0,3 8-1 0 0,-5-22 84 0 0,1-1-1 0 0,1-16 1 0 0,0-9-67 0 0,-1-9 44 0 0,10-66 0 0 0,-7 89-41 0 0,1 1-1 0 0,1-1 1 0 0,1 1 0 0 0,1 0-1 0 0,15-33 1 0 0,-16 42 47 0 0,1 0 1 0 0,0 0-1 0 0,0 0 0 0 0,11-10 1 0 0,-15 16-54 0 0,1 0 0 0 0,0 0 1 0 0,1 1-1 0 0,-1 0 1 0 0,1 0-1 0 0,-1 0 1 0 0,1 0-1 0 0,0 1 0 0 0,0 0 1 0 0,0 0-1 0 0,9-2 1 0 0,-11 3-3 0 0,0 1 1 0 0,0 0 0 0 0,0 0-1 0 0,0 0 1 0 0,0 1 0 0 0,1-1 0 0 0,-1 1-1 0 0,0-1 1 0 0,0 1 0 0 0,0 0-1 0 0,-1 0 1 0 0,1 1 0 0 0,0-1 0 0 0,0 1-1 0 0,-1-1 1 0 0,1 1 0 0 0,0 0-1 0 0,3 4 1 0 0,-1-2 8 0 0,-1 1 0 0 0,1-1 0 0 0,-1 1 0 0 0,0 0 0 0 0,0 1 0 0 0,-1-1 0 0 0,0 1 0 0 0,4 9 0 0 0,12 37 228 0 0,-2 1 1 0 0,14 75-1 0 0,-16-74-40 0 0,-4-15 59 0 0,-11-37-270 0 0,6 14 127 0 0,-6-15-135 0 0,0-1 0 0 0,0 1 0 0 0,1 0 0 0 0,-1-1 0 0 0,1 1 0 0 0,-1-1 0 0 0,0 1 0 0 0,1-1 0 0 0,-1 1 0 0 0,1-1 0 0 0,-1 1 0 0 0,1-1 0 0 0,0 1 0 0 0,-1-1 0 0 0,1 0 0 0 0,-1 1 0 0 0,1-1 0 0 0,0 0 0 0 0,-1 1 0 0 0,2-1 0 0 0,4 0 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7832 0 0,'0'0'3'0'0,"2"-1"42"0"0,0 0 1 0 0,-1 0-1 0 0,1 1 1 0 0,0-1-1 0 0,0 1 1 0 0,0-1-1 0 0,0 1 1 0 0,0 0-1 0 0,3-1 1 0 0,-4 2-14 0 0,0-1 0 0 0,0 0 0 0 0,0 1 0 0 0,0-1 0 0 0,0 1 0 0 0,0-1 0 0 0,0 1 0 0 0,0 0 0 0 0,0-1 0 0 0,0 1-1 0 0,-1 0 1 0 0,1 0 0 0 0,0 0 0 0 0,0-1 0 0 0,-1 1 0 0 0,1 0 0 0 0,-1 0 0 0 0,1 0 0 0 0,0 0 0 0 0,-1 0 0 0 0,1 2 0 0 0,24 58 742 0 0,31 118 0 0 0,-33-98 389 0 0,19 108-139 0 0,-11-54-184 0 0,-23-97-488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 0 0,'14'25'490'0'0,"-6"-13"-85"0"0,10 25 0 0 0,36 111 385 0 0,-47-130-510 0 0,4 28 0 0 0,2 3 14 0 0,-7-28-124 0 0,4 30 0 0 0,-10-50-166 0 0,6 18 145 0 0,-5-17-114 0 0,0 1 0 0 0,-1 0 1 0 0,1-1-1 0 0,0 1 0 0 0,-1 0 0 0 0,1 0 0 0 0,-1 0 0 0 0,0 3 0 0 0,-1-3 20 0 0,1-2-48 0 0,0-1 1 0 0,0 0 0 0 0,0 1 0 0 0,0-1-1 0 0,-1 1 1 0 0,1-1 0 0 0,0 0-1 0 0,0 1 1 0 0,0-1 0 0 0,0 1 0 0 0,0-1-1 0 0,0 1 1 0 0,0-1 0 0 0,0 0 0 0 0,0 1-1 0 0,0-1 1 0 0,1 1 0 0 0,-1-1 0 0 0,0 1-1 0 0,0-1 1 0 0,0 0 0 0 0,0 1-1 0 0,1-1 1 0 0,-1 0 0 0 0,0 1 0 0 0,0-1-1 0 0,1 0 1 0 0,-1 1 0 0 0,0-1 0 0 0,1 0-1 0 0,-1 1 1 0 0,0-1 0 0 0,1 0 0 0 0,0 1-1 0 0,0-6 62 0 0,-1 0 0 0 0,1 0-1 0 0,-1 0 1 0 0,1 0 0 0 0,-2-6-1 0 0,5-138 106 0 0,-2 129-145 0 0,0 0 1 0 0,1 0-1 0 0,1 0 1 0 0,1 0 0 0 0,1 0-1 0 0,0 1 1 0 0,2 0-1 0 0,0 0 1 0 0,18-28 0 0 0,-23 41-21 0 0,1 1 1 0 0,0 0-1 0 0,0 0 1 0 0,1 1-1 0 0,-1-1 1 0 0,1 1-1 0 0,0 0 1 0 0,0 0-1 0 0,7-3 1 0 0,-10 6-6 0 0,1-1 0 0 0,-1 1 0 0 0,0 0 0 0 0,0 1 0 0 0,1-1 0 0 0,-1 0 0 0 0,1 0 0 0 0,-1 1 0 0 0,1 0 0 0 0,-1-1 0 0 0,1 1 0 0 0,-1 0 0 0 0,1 0 0 0 0,-1 1 0 0 0,1-1 0 0 0,-1 0 0 0 0,1 1 0 0 0,-1-1 0 0 0,1 1 0 0 0,-1 0 0 0 0,0 0 0 0 0,1 0 0 0 0,-1 0 1 0 0,0 0-1 0 0,3 3 0 0 0,0 0 5 0 0,0 1 1 0 0,0-1 0 0 0,0 1 0 0 0,-1 0 0 0 0,0 0-1 0 0,0 1 1 0 0,0-1 0 0 0,0 1 0 0 0,-1 0 0 0 0,3 7 0 0 0,1 6 12 0 0,-1 0 1 0 0,4 20 0 0 0,3 13 26 0 0,21 54 55 0 0,-30-89-81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96 0 0,'0'0'177'0'0,"-1"3"-83"0"0,-3 9-8 0 0,0 0 0 0 0,-10 17 0 0 0,3-7 762 0 0,1 1-1 0 0,-9 31 0 0 0,8-24 69 0 0,3-2-474 0 0,1 1 0 0 0,-6 44 0 0 0,10-48-331 0 0,0-5 193 0 0,1 1-1 0 0,0-1 1 0 0,2 1 0 0 0,3 30 0 0 0,-2-42-192 0 0,1 1 0 0 0,0-1 0 0 0,1 1 0 0 0,-1-1 0 0 0,2 0 0 0 0,-1 0 0 0 0,1 0 0 0 0,1-1 0 0 0,0 1 1 0 0,0-1-1 0 0,11 13 0 0 0,-10-13-86 0 0,1 0 1 0 0,1-1-1 0 0,-1 0 1 0 0,1 0-1 0 0,0-1 1 0 0,0 0-1 0 0,1-1 1 0 0,9 6-1 0 0,39 13 65 0 0,-42-21-40 0 0,-14-3-10 0 0,0 0 0 0 0,1 0-1 0 0,-1 0 1 0 0,0 0 0 0 0,0 0-1 0 0,0 0 1 0 0,0 1 0 0 0,0-1-1 0 0,1 0 1 0 0,-1 1 0 0 0,0-1-1 0 0,0 1 1 0 0,0-1 0 0 0,0 1-1 0 0,0 0 1 0 0,1 1 962 0 0,-2-2-696 0 0,-2 0-8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81 7632 0 0,'1'-3'136'0'0,"-1"0"-110"0"0,0 1 1 0 0,1-1 0 0 0,-1 1-1 0 0,0-1 1 0 0,-1 0 0 0 0,1 1-1 0 0,0-1 1 0 0,-1 1 0 0 0,1-1-1 0 0,-1 1 1 0 0,0-1 0 0 0,0 1-1 0 0,0-1 1 0 0,0 1 0 0 0,0 0-1 0 0,0 0 1 0 0,-1-1 0 0 0,1 1-1 0 0,-1 0 1 0 0,-1-2 0 0 0,0 2 7 0 0,1 0 1 0 0,0 0-1 0 0,-1 0 1 0 0,1 0-1 0 0,-1 1 1 0 0,1-1-1 0 0,-1 0 1 0 0,0 1-1 0 0,0 0 1 0 0,-3-1-1 0 0,5 1 0 0 0,-1 1-1 0 0,1 0 0 0 0,-1 0 1 0 0,0 0-1 0 0,1 0 0 0 0,-1 0 1 0 0,1 0-1 0 0,-1 0 1 0 0,1 0-1 0 0,-1 1 0 0 0,1-1 1 0 0,-1 0-1 0 0,1 1 0 0 0,-1-1 1 0 0,1 1-1 0 0,-1 0 0 0 0,1 0 1 0 0,0-1-1 0 0,-1 1 0 0 0,1 0 1 0 0,-2 2-1 0 0,-1 1 14 0 0,0 0 0 0 0,0 1 0 0 0,0 0 0 0 0,1-1 0 0 0,0 1 0 0 0,0 0 0 0 0,-3 7 0 0 0,-14 41 352 0 0,11-24-105 0 0,6-18-221 0 0,0 1 0 0 0,1-1 0 0 0,1 1 0 0 0,0-1-1 0 0,1 1 1 0 0,0 0 0 0 0,2 14 0 0 0,-2-22-59 0 0,1 0 1 0 0,0 0-1 0 0,0 0 0 0 0,1 0 0 0 0,-1 0 1 0 0,1-1-1 0 0,0 1 0 0 0,0 0 0 0 0,0-1 1 0 0,0 0-1 0 0,1 1 0 0 0,-1-1 0 0 0,1 0 1 0 0,0 0-1 0 0,0-1 0 0 0,0 1 0 0 0,0 0 1 0 0,0-1-1 0 0,1 0 0 0 0,-1 0 0 0 0,1 0 1 0 0,-1 0-1 0 0,1 0 0 0 0,0-1 0 0 0,6 2 1 0 0,-8-3-5 0 0,0 0 1 0 0,0 1 0 0 0,0-1-1 0 0,0-1 1 0 0,0 1-1 0 0,-1 0 1 0 0,1 0 0 0 0,0-1-1 0 0,0 1 1 0 0,0-1 0 0 0,0 1-1 0 0,0-1 1 0 0,0 0-1 0 0,-1 0 1 0 0,1 0 0 0 0,0 0-1 0 0,-1 0 1 0 0,1 0 0 0 0,-1-1-1 0 0,2 0 1 0 0,5-5 30 0 0,-2 0 1 0 0,11-12-1 0 0,-16 17-34 0 0,1-1 8 0 0,1-1 0 0 0,-1 0 0 0 0,0 0 0 0 0,0 0 0 0 0,0 0-1 0 0,-1 0 1 0 0,1 0 0 0 0,0-5 0 0 0,4-36 55 0 0,-3 22-38 0 0,-1 9-10 0 0,1-9 57 0 0,0 0 0 0 0,-2 0 1 0 0,-1-37-1 0 0,0 34 338 0 0,2 29-359 0 0,-1-2-51 0 0,-1-1 0 0 0,1 1 0 0 0,-1-1 0 0 0,1 1 1 0 0,-1-1-1 0 0,1 1 0 0 0,-1 0 0 0 0,0-1 0 0 0,1 1 0 0 0,-1-1 0 0 0,0 1 0 0 0,0 0 0 0 0,1 0 1 0 0,24 199 658 0 0,-24-196-636 0 0,0 1 0 0 0,1-1 0 0 0,-1 1 0 0 0,1-1 0 0 0,2 5 0 0 0,-3-7-14 0 0,0 0 0 0 0,0-1 0 0 0,0 1 0 0 0,0-1 0 0 0,0 1 1 0 0,0-1-1 0 0,0 1 0 0 0,1-1 0 0 0,-1 0 0 0 0,0 1 0 0 0,1-1 0 0 0,-1 0 0 0 0,1 0 0 0 0,0 0 0 0 0,2 1 1 0 0,2-1 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9648 0 0,'0'0'288'0'0,"17"-14"0"0"0,-8 12 0 0 0,3 2 8 0 0,0 0-184 0 0,-1 0 16 0 0,-2 0-8 0 0,0-2 0 0 0,2-1 328 0 0,-3 1 0 0 0,0 2 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10152 0 0,'5'121'286'0'0,"-1"-47"-110"0"0,2 18 342 0 0,-6-87-479 0 0,0 1 0 0 0,1-1 0 0 0,-1 0 0 0 0,2 1 0 0 0,-1-1 0 0 0,0 0 0 0 0,1 0 0 0 0,0 0 0 0 0,4 8 0 0 0,-5-13-30 0 0,-1 1-1 0 0,0-1 0 0 0,1 1 1 0 0,-1-1-1 0 0,0 1 1 0 0,1-1-1 0 0,-1 0 0 0 0,1 1 1 0 0,-1-1-1 0 0,1 0 0 0 0,-1 0 1 0 0,1 1-1 0 0,-1-1 0 0 0,1 0 1 0 0,-1 0-1 0 0,1 1 1 0 0,-1-1-1 0 0,1 0 0 0 0,0 0 1 0 0,-1 0-1 0 0,1 0 0 0 0,-1 0 1 0 0,1 0-1 0 0,-1 0 0 0 0,1 0 1 0 0,-1 0-1 0 0,1 0 1 0 0,0-1-1 0 0,-1 1 0 0 0,1 0 1 0 0,-1 0-1 0 0,1 0 0 0 0,-1-1 1 0 0,1 1-1 0 0,0-1 1 0 0,2 0 8 0 0,-1-1 0 0 0,1 0 1 0 0,-1-1-1 0 0,5-3 0 0 0,14-16 52 0 0,-2-1 0 0 0,0-1-1 0 0,21-36 1 0 0,-29 40-30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 0 0,'0'0'209'0'0,"3"4"6"0"0,5 7-115 0 0,-1 0 0 0 0,-1 1 0 0 0,0 0 0 0 0,9 24 0 0 0,-10-24-70 0 0,21 64 158 0 0,-11-29 11 0 0,-2-3 824 0 0,14 90 0 0 0,-21-98-850 0 0,-1 8 118 0 0,0 49-1 0 0,-4-69-29 0 0,-2 4 161 0 0,-2-2 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0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0,'37'-5'30'0'0,"14"-4"20"0"0,-48 9-48 0 0,3-2 37 0 0,0 1 1 0 0,1 0-1 0 0,5 0 1 0 0,-8 1 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0,'0'0'240'0'0,"5"7"-167"0"0,29 38 30 0 0,-31-42-92 0 0,-1 1 1 0 0,1 0-1 0 0,-1-1 0 0 0,-1 1 1 0 0,1 0-1 0 0,0 0 0 0 0,0 4 1 0 0,3 7 21 0 0,47 144 564 0 0,-44-116-477 0 0,-8-37-35 0 0,1 0 1 0 0,0 1-1 0 0,0-1 0 0 0,0 0 0 0 0,1 0 0 0 0,0 0 0 0 0,0 0 0 0 0,1 0 0 0 0,0 0 0 0 0,6 8 0 0 0,-3-3 209 0 0,-5-8-254 0 0,0-1 1 0 0,0 0-1 0 0,0 0 0 0 0,0 0 1 0 0,1 0-1 0 0,1 2 0 0 0,-2-3-33 0 0,-1-1-1 0 0,1 0 1 0 0,-1 1-1 0 0,1-1 1 0 0,-1 0-1 0 0,1 1 1 0 0,-1-1-1 0 0,1 0 1 0 0,-1 0-1 0 0,1 0 1 0 0,-1 0-1 0 0,1 1 1 0 0,0-1-1 0 0,-1 0 1 0 0,1 0-1 0 0,-1 0 1 0 0,1 0-1 0 0,0 0 1 0 0,-1 0-1 0 0,1 0 1 0 0,-1-1-1 0 0,1 1 1 0 0,-1 0-1 0 0,1 0 1 0 0,-1 0-1 0 0,1-1 1 0 0,0 1-1 0 0,-1 0 1 0 0,1 0-1 0 0,-1-1 1 0 0,1 1-1 0 0,2-2-3 0 0,-1-1-1 0 0,1 1 1 0 0,-1 0 0 0 0,1 0-1 0 0,-1-1 1 0 0,0 1-1 0 0,0-1 1 0 0,0 0 0 0 0,-1 0-1 0 0,1 0 1 0 0,-1 0-1 0 0,3-4 1 0 0,0-6 19 0 0,5-24-1 0 0,-3 11 38 0 0,4-9 63 0 0,-2 0 0 0 0,7-73 1 0 0,-13 89-93 0 0,-2 5 29 0 0,1 1 0 0 0,1 0-1 0 0,5-24 1 0 0,-6 34-32 0 0,2-13 209 0 0,-3 19-130 0 0,3 12 84 0 0,36 199 8 0 0,-27-129-111 0 0,3 23 52 0 0,-12-42-22 0 0,-6 80 0 0 0,2-130-93 0 0,1-4 11 0 0,-1-1 0 0 0,-1 1 0 0 0,0-1 0 0 0,-5 18 0 0 0,1-13 8 0 0,4-9-21 0 0,0 0 1 0 0,0-1-1 0 0,-1 1 0 0 0,-3 6 0 0 0,5-12-15 0 0,0 1 0 0 0,0-1 1 0 0,0 1-1 0 0,0-1 0 0 0,0 0 0 0 0,-1 1 0 0 0,1-1 0 0 0,0 0 0 0 0,-1 0 1 0 0,1 0-1 0 0,-1 0 0 0 0,1 0 0 0 0,-1 0 0 0 0,0 0 0 0 0,1-1 0 0 0,-1 1 0 0 0,0-1 1 0 0,1 1-1 0 0,-1-1 0 0 0,-3 1 0 0 0,0-1 50 0 0,-1 1-1 0 0,1-1 1 0 0,-10-1 0 0 0,12 0-49 0 0,0 0 0 0 0,1 0 1 0 0,-1 0-1 0 0,0 0 1 0 0,0 0-1 0 0,0 0 0 0 0,1-1 1 0 0,-1 1-1 0 0,0-1 1 0 0,1 0-1 0 0,0 0 1 0 0,-4-2-1 0 0,-2-4 8 0 0,1 0-1 0 0,-1-1 1 0 0,1 0-1 0 0,0 0 1 0 0,1 0-1 0 0,0-1 1 0 0,1 0-1 0 0,0 0 1 0 0,0-1 0 0 0,1 1-1 0 0,1-1 1 0 0,0 0-1 0 0,0 0 1 0 0,1 0-1 0 0,0 0 1 0 0,1-1-1 0 0,0-18 1 0 0,1-5 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5320 0 0,'6'-5'107'0'0,"1"-2"-67"0"0,-3 3-12 0 0,0 1 0 0 0,1-1 0 0 0,-1 1 0 0 0,1 0 0 0 0,0 0 0 0 0,7-3-1 0 0,-6 3 4 0 0,28-14 114 0 0,37-24 1 0 0,-60 34-60 0 0,1 1 1 0 0,1 0 0 0 0,-1 1-1 0 0,1 0 1 0 0,13-3 0 0 0,-15 4 17 0 0,-1 0 0 0 0,1-1 1 0 0,12-8-1 0 0,-11 6 15 0 0,22-9 1 0 0,-24 12-53 0 0,-4 1-14 0 0,-1 1 0 0 0,1 0 0 0 0,7-2 0 0 0,-12 4-41 0 0,-1 0 0 0 0,1-1 0 0 0,0 1 0 0 0,0 0 0 0 0,-1 0-1 0 0,1 0 1 0 0,0 0 0 0 0,0 0 0 0 0,-1 0 0 0 0,1 0 0 0 0,0 0 0 0 0,-1 0 0 0 0,1 0 0 0 0,0 0 0 0 0,0 1 0 0 0,-1-1 0 0 0,1 0 0 0 0,0 1 0 0 0,-1-1 0 0 0,1 0 0 0 0,-1 1 0 0 0,1-1 0 0 0,0 0 0 0 0,-1 1-1 0 0,1-1 1 0 0,-1 1 0 0 0,1-1 0 0 0,-1 1 0 0 0,1 0 0 0 0,-1-1 0 0 0,0 1 0 0 0,1 1 0 0 0,3 7 167 0 0,-3-7-158 0 0,0 0-1 0 0,0 0 1 0 0,0 0 0 0 0,-1 0 0 0 0,1 0 0 0 0,-1 0-1 0 0,1 0 1 0 0,-1 0 0 0 0,0 0 0 0 0,0 0 0 0 0,0 0-1 0 0,0 0 1 0 0,0 0 0 0 0,-1 3 0 0 0,-1 22 26 0 0,2-22-40 0 0,0 1 0 0 0,-1-1 0 0 0,0 1 0 0 0,-1 4 0 0 0,1-4-4 0 0,-28 89 76 0 0,26-85-75 0 0,0 0 0 0 0,1 0 1 0 0,0 1-1 0 0,0 14 0 0 0,-3 18 13 0 0,1-22-8 0 0,1 0-1 0 0,-2 32 1 0 0,4-16 1 0 0,0-23-3 0 0,1 29 0 0 0,25 300 51 0 0,-22-288-51 0 0,-2-13 6 0 0,-2 0 0 0 0,-7 45 0 0 0,4-64-5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 0 0,'0'0'576'0'0,"10"31"-504"0"0,-10-17 0 0 0,0 16 8 0 0,4 15 200 0 0,-1-4-8 0 0,-12 4 8 0 0,9 0 8 0 0,2-8-168 0 0,-2-15-8 0 0,-5-4 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 0 0,'0'0'1776'0'0,"36"0"-1640"0"0,-27 2-8 0 0,9-2 16 0 0,13 0 24 0 0,2 4-8 0 0,-5-4 0 0 0,0-4 8 0 0,1 4-88 0 0,-8 4 16 0 0,-4-1-8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1496 0 0,'0'6'34'0'0,"-1"-1"0"0"0,1 1 0 0 0,-1-1 0 0 0,-3 8 0 0 0,-2 15 11 0 0,1-1 35 0 0,1 0 1 0 0,2 1-1 0 0,1-1 1 0 0,3 39-1 0 0,0-20 23 0 0,2 8 37 0 0,-3-48-83 0 0,0 0 1 0 0,0 0 0 0 0,1 0 0 0 0,0 0-1 0 0,0-1 1 0 0,5 10 0 0 0,-6-12 8 0 0,2 1 51 0 0,0 1 0 0 0,-1-1 0 0 0,1 1 0 0 0,7 7 0 0 0,-8-11-103 0 0,0 0 0 0 0,-1 1 0 0 0,1-1-1 0 0,0 0 1 0 0,0 0 0 0 0,-1-1-1 0 0,1 1 1 0 0,0 0 0 0 0,0-1-1 0 0,0 1 1 0 0,0-1 0 0 0,0 1-1 0 0,0-1 1 0 0,0 0 0 0 0,4 0 0 0 0,-1 0 0 0 0,13 0 42 0 0,-17 0-50 0 0,-1 0 1 0 0,1-1 0 0 0,0 1-1 0 0,-1 0 1 0 0,1 0 0 0 0,0 0-1 0 0,-1-1 1 0 0,1 1 0 0 0,-1 0 0 0 0,1-1-1 0 0,0 1 1 0 0,-1 0 0 0 0,1-1-1 0 0,-1 1 1 0 0,1-1 0 0 0,-1 1-1 0 0,1-1 1 0 0,-1 1 0 0 0,0-1-1 0 0,1 1 1 0 0,0-2 0 0 0,-1-4 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6128 0 0,'0'0'666'0'0,"5"0"-563"0"0,85 0 798 0 0,7 5-68 0 0,-34-1-518 0 0,-60-4-253 0 0,1 0-1 0 0,0 1 0 0 0,0-1 0 0 0,0 1 0 0 0,5 2 0 0 0,0 0 130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5016 0 0,'-4'-3'76'0'0,"7"3"144"0"0,8 1-34 0 0,10 6-15 0 0,36 19 0 0 0,-18-8-85 0 0,-34-16-72 0 0,1 1-1 0 0,-1 0 0 0 0,0 0 0 0 0,6 5 0 0 0,-10-7-4 0 0,1 0 0 0 0,0 1 0 0 0,-1 0 1 0 0,1-1-1 0 0,-1 1 0 0 0,1 0 0 0 0,-1 0 0 0 0,0 0 0 0 0,0 0 0 0 0,0 0 1 0 0,0 0-1 0 0,0 0 0 0 0,0 0 0 0 0,0 4 0 0 0,0-5-2 0 0,-1 1 0 0 0,0-1 1 0 0,0 1-1 0 0,-1-1 0 0 0,1 1 0 0 0,0-1 0 0 0,0 1 0 0 0,-1-1 0 0 0,1 1 0 0 0,-1-1 0 0 0,1 1 1 0 0,-1-1-1 0 0,0 0 0 0 0,-1 2 0 0 0,-14 18 68 0 0,9-12-53 0 0,-2 2-2 0 0,-1-1 0 0 0,0 0 0 0 0,-14 12 0 0 0,11-11-8 0 0,11-8-3 0 0,-1 0 0 0 0,0-1 0 0 0,1 1 0 0 0,-6 2 0 0 0,7-5 1 0 0,1-1-2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 3808 0 0,'0'0'167'0'0,"-3"5"-119"0"0,-1 1-33 0 0,0-1 1 0 0,1 1-1 0 0,0 0 1 0 0,0 1-1 0 0,1-1 1 0 0,-1 0-1 0 0,1 1 1 0 0,1 0-1 0 0,-1-1 1 0 0,0 12-1 0 0,3-3 62 0 0,0-1 0 0 0,1 1 0 0 0,0-1 0 0 0,2 0 0 0 0,-1 0 0 0 0,2 0-1 0 0,0 0 1 0 0,0-1 0 0 0,1 0 0 0 0,1 0 0 0 0,16 23 0 0 0,-22-34-42 0 0,1 0 1 0 0,-1 0-1 0 0,1 0 1 0 0,0-1 0 0 0,0 1-1 0 0,3 2 1 0 0,-4-4-15 0 0,0 1-1 0 0,0-1 1 0 0,0 1 0 0 0,0-1 0 0 0,0 1 0 0 0,0-1 0 0 0,0 0 0 0 0,0 0 0 0 0,1 0 0 0 0,-1 1 0 0 0,0-1 0 0 0,0 0 0 0 0,0 0 0 0 0,0-1 0 0 0,0 1 0 0 0,0 0 0 0 0,0 0 0 0 0,2-1-1 0 0,0 0 0 0 0,2 0 29 0 0,1-1 0 0 0,0 0 0 0 0,-1 0 0 0 0,0-1 0 0 0,1 1 0 0 0,8-8 0 0 0,-10 7-40 0 0,0 0-1 0 0,0 0 0 0 0,0 0 1 0 0,-1 0-1 0 0,1 0 0 0 0,-1-1 1 0 0,0 1-1 0 0,0-1 0 0 0,0 0 0 0 0,-1 0 1 0 0,1 0-1 0 0,2-7 0 0 0,0-3 14 0 0,-1-1 1 0 0,0 0-1 0 0,-1 0 0 0 0,-1 0 0 0 0,0 0 0 0 0,-1 0 1 0 0,-1 0-1 0 0,-1-19 0 0 0,-1 26 6 0 0,1 0 0 0 0,-1 1-1 0 0,-1-1 1 0 0,0 1 0 0 0,-3-8-1 0 0,2 6-8 0 0,2 5 8 0 0,0 0-1 0 0,-1 0 0 0 0,1 0 0 0 0,-1 1 1 0 0,0-1-1 0 0,0 0 0 0 0,0 1 0 0 0,-1 0 0 0 0,1 0 1 0 0,-1 0-1 0 0,0 0 0 0 0,0 0 0 0 0,0 1 1 0 0,0 0-1 0 0,0 0 0 0 0,0 0 0 0 0,-1 0 0 0 0,1 1 1 0 0,-1-1-1 0 0,-6 0 0 0 0,3 0 73 0 0,7 2-90 0 0,0 0-1 0 0,1-1 1 0 0,-1 1 0 0 0,0 0-1 0 0,0 0 1 0 0,1 0-1 0 0,-1 0 1 0 0,0 0-1 0 0,0 0 1 0 0,1 0-1 0 0,-1 0 1 0 0,0 0-1 0 0,0 0 1 0 0,0 0 0 0 0,1 0-1 0 0,-1 0 1 0 0,0 1-1 0 0,0-1 1 0 0,1 0-1 0 0,-2 1 1 0 0,-7 4 84 0 0,8-5-61 0 0,0 1 1 0 0,0-1 0 0 0,0 1 0 0 0,0-1 0 0 0,0 1 0 0 0,0 0 0 0 0,0-1-1 0 0,0 1 1 0 0,0 0 0 0 0,0 0 0 0 0,0 0 0 0 0,0 1 0 0 0,-3 2 159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6520 0 0,'0'0'1312'0'0,"33"5"-872"0"0,-21-5-304 0 0,-5 0 8 0 0,5 0-8 0 0,21 0 8 0 0,17-5 328 0 0,-1 0 16 0 0,-16 1-16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8536 0 0,'2'0'0'0'0,"3"0"0"0"0,-1 5 0 0 0,-4-2 160 0 0,3-3 0 0 0,6 0 0 0 0,1 2 8 0 0,1 2-88 0 0,-3-1 8 0 0,1-3 0 0 0,14 2 0 0 0,11-2 112 0 0,0-2 0 0 0,-7-5-8 0 0,5 14 8 0 0,-1-7-104 0 0,-8-3 8 0 0,-4-1-8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201 173 7024 0 0,'0'-3'-16'0'0,"0"-12"-23"0"0,-3-23 1 0 0,2 33 37 0 0,0 0 1 0 0,0 1 0 0 0,0-1-1 0 0,0 1 1 0 0,-1-1 0 0 0,0 1 0 0 0,0 0-1 0 0,0-1 1 0 0,-5-7 0 0 0,-7-6-5 0 0,9 11 55 0 0,0 0 0 0 0,-9-10 0 0 0,12 15-2 0 0,1 1 1 0 0,-1 0-1 0 0,0-1 1 0 0,1 1 0 0 0,-1 0-1 0 0,0 0 1 0 0,1 0-1 0 0,-1 0 1 0 0,0 0 0 0 0,0 1-1 0 0,0-1 1 0 0,0 1 0 0 0,0-1-1 0 0,0 1 1 0 0,-4-1-1 0 0,5 1-15 0 0,-1 0 0 0 0,1 1-1 0 0,0-1 1 0 0,-1 0 0 0 0,1 1-1 0 0,0-1 1 0 0,0 1 0 0 0,-1-1-1 0 0,1 1 1 0 0,0 0 0 0 0,0-1-1 0 0,0 1 1 0 0,0 0-1 0 0,0 0 1 0 0,-2 1 0 0 0,-14 19 224 0 0,6-6-209 0 0,6-10-34 0 0,0 1 0 0 0,0 0 0 0 0,0 0-1 0 0,1 1 1 0 0,0-1 0 0 0,1 1 0 0 0,-1 0-1 0 0,1 0 1 0 0,0 0 0 0 0,-2 10-1 0 0,1 2 89 0 0,1-1 0 0 0,-2 39-1 0 0,5-48-54 0 0,0 0-1 0 0,1 1 0 0 0,0-1 1 0 0,1 1-1 0 0,4 16 0 0 0,-4-20 57 0 0,1 1-1 0 0,-1-1 1 0 0,1 0-1 0 0,0 0 1 0 0,1 0-1 0 0,-1 0 0 0 0,1-1 1 0 0,8 10-1 0 0,-11-14-61 0 0,1 1 0 0 0,-1-1 0 0 0,0 0 0 0 0,0 0 0 0 0,1-1 0 0 0,-1 1 0 0 0,0 0 0 0 0,1 0 0 0 0,-1-1 0 0 0,1 1 0 0 0,-1-1 0 0 0,1 1 0 0 0,-1-1 0 0 0,1 1 0 0 0,-1-1 0 0 0,1 0 0 0 0,0 0 0 0 0,-1 0 0 0 0,1 0 0 0 0,-1 0 0 0 0,1 0 0 0 0,-1 0 0 0 0,1-1 0 0 0,0 1 0 0 0,-1-1 0 0 0,1 1 0 0 0,-1-1 0 0 0,1 1 0 0 0,-1-1 0 0 0,0 0 0 0 0,1 0 0 0 0,-1 0 0 0 0,0 1 0 0 0,1-1 0 0 0,0-2 0 0 0,3-1 77 0 0,-1-1 1 0 0,1 1-1 0 0,-1-1 0 0 0,-1 0 1 0 0,1 0-1 0 0,-1 0 1 0 0,5-10-1 0 0,0-3 18 0 0,-1 0-1 0 0,-2-1 1 0 0,6-28 0 0 0,-4 21 156 0 0,-5 20-194 0 0,0-1 1 0 0,0 1-1 0 0,0-9 0 0 0,-1-13 132 0 0,-2 21-154 0 0,1-1 0 0 0,1 1 0 0 0,-1 0 0 0 0,1-1 1 0 0,3-9-1 0 0,-4 15 13 0 0,1 0 1 0 0,-1 0 0 0 0,0 0 0 0 0,0-1 0 0 0,0 1 0 0 0,0-3 0 0 0,-1 1 162 0 0,3 5 289 0 0,1 2-423 0 0,2 3-32 0 0,-2 4-46 0 0,0 1-1 0 0,0-1 1 0 0,-1 1-1 0 0,1 15 1 0 0,0-5 16 0 0,3 31 46 0 0,9 45 171 0 0,-14-83-173 0 0,-1-12-86 0 0,0-1 0 0 0,0 1 0 0 0,0 0 0 0 0,1-1 1 0 0,-1 1-1 0 0,0-1 0 0 0,1 1 0 0 0,-1-1 0 0 0,1 1 0 0 0,-1-1 0 0 0,1 1 1 0 0,0-1-1 0 0,1 3 0 0 0,-2-2 174 0 0,0-3-130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9440 0 0,'1'3'242'0'0,"7"28"261"0"0,29 121 236 0 0,19 84 522 0 0,-37-142-696 0 0,-18-92-290 0 0,-1-7-190 0 0,0-17-74 0 0,-1 17 20 0 0,-1-39 14 0 0,2-1 1 0 0,10-75 0 0 0,-8 112-39 0 0,0 1 1 0 0,0 0-1 0 0,0 0 0 0 0,1 0 1 0 0,0 0-1 0 0,1 1 1 0 0,0-1-1 0 0,0 1 0 0 0,0 0 1 0 0,1 0-1 0 0,-1 0 1 0 0,8-6-1 0 0,-11 11-5 0 0,1 0 0 0 0,-1 0 0 0 0,0 0 0 0 0,1 0 0 0 0,-1 0-1 0 0,1 0 1 0 0,-1 0 0 0 0,1 0 0 0 0,0 0 0 0 0,-1 1 0 0 0,1-1 0 0 0,0 1 0 0 0,-1-1 0 0 0,1 1 0 0 0,0 0 0 0 0,0 0 0 0 0,-1 0 0 0 0,1 0 0 0 0,0 0-1 0 0,0 0 1 0 0,0 0 0 0 0,-1 0 0 0 0,1 1 0 0 0,0-1 0 0 0,-1 1 0 0 0,4 1 0 0 0,-3-1 1 0 0,1 0-1 0 0,-1 1 1 0 0,0-1 0 0 0,0 1 0 0 0,0 0-1 0 0,0-1 1 0 0,0 1 0 0 0,0 0 0 0 0,0 0-1 0 0,-1 1 1 0 0,1-1 0 0 0,-1 0 0 0 0,1 0-1 0 0,-1 1 1 0 0,0-1 0 0 0,0 1 0 0 0,1 3-1 0 0,3 14 11 0 0,0-1-1 0 0,-2 1 0 0 0,3 28 0 0 0,-6-34-2 0 0,0-1-1 0 0,-1 1 0 0 0,-1-1 0 0 0,0 0 0 0 0,0 1 0 0 0,-5 13 1 0 0,3-16 0 0 0,2-3-2 0 0,-1 0-1 0 0,-6 15 1 0 0,8-21-4 0 0,0 0 0 0 0,0-1 0 0 0,-1 1 0 0 0,1 0 0 0 0,0-1-1 0 0,-1 1 1 0 0,1-1 0 0 0,0 1 0 0 0,-1-1 0 0 0,0 0 0 0 0,1 0-1 0 0,-1 1 1 0 0,0-1 0 0 0,0 0 0 0 0,1-1 0 0 0,-1 1-1 0 0,-3 1 1 0 0,5-2-3 0 0,-1 0 0 0 0,1 0 1 0 0,0 0-1 0 0,-1 0 0 0 0,1 0 0 0 0,-1 0 0 0 0,1 0 0 0 0,0 0 0 0 0,-1 0 0 0 0,1 0 0 0 0,0 0 0 0 0,-1 0 1 0 0,1 0-1 0 0,-1 0 0 0 0,1 0 0 0 0,0 0 0 0 0,-1-1 0 0 0,1 1 0 0 0,0 0 0 0 0,-1 0 0 0 0,1 0 0 0 0,-1-1 1 0 0,-2-2 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6224 0 0,'0'0'0'0'0,"3"5"0"0"0,2-5 104 0 0,1-5-8 0 0,2 0 0 0 0,6 1 16 0 0,7 2-48 0 0,2-1 0 0 0,1-1-8 0 0,25-6 8 0 0,5-4 184 0 0,-4 0-8 0 0,-3 0 0 0 0,7 2 16 0 0,0 2-152 0 0,-12-2 16 0 0,-1 1-16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5040 0 0,'0'0'621'0'0,"1"3"-313"0"0,0 1-231 0 0,-1 1-1 0 0,1-1 1 0 0,-1 1 0 0 0,0-1-1 0 0,0 1 1 0 0,-2 8 0 0 0,-7 32 126 0 0,3-16-11 0 0,-5 29 716 0 0,0 0 383 0 0,-5 78 1 0 0,15-117-1271 0 0,1-1 1 0 0,1 1-1 0 0,1 0 1 0 0,0 0-1 0 0,2-1 1 0 0,0 0-1 0 0,1 1 1 0 0,0-1 0 0 0,2-1-1 0 0,0 1 1 0 0,1-1-1 0 0,16 25 1 0 0,-10-20-22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2608 0 0,'0'0'1456'0'0,"3"0"-728"0"0,9 3-218 0 0,-1 0-1 0 0,0-2 1 0 0,1 1 0 0 0,-1-2-1 0 0,1 1 1 0 0,19-3 0 0 0,54-8 1979 0 0,-67 10-2364 0 0,-16 0-41 0 0,0 0-1 0 0,-1 0 0 0 0,1 0 0 0 0,0 0 0 0 0,0 0 0 0 0,0 0 0 0 0,0 0 0 0 0,-1 0 0 0 0,1-1 0 0 0,0 1 0 0 0,0-1 0 0 0,2-1 0 0 0,1-2 415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7328 0 0,'0'0'10'0'0,"-1"1"1"0"0,1-1-1 0 0,0 0 0 0 0,-1 0 1 0 0,1 0-1 0 0,0 0 1 0 0,-1 1-1 0 0,1-1 0 0 0,0 0 1 0 0,0 0-1 0 0,-1 0 1 0 0,1 1-1 0 0,0-1 1 0 0,0 0-1 0 0,-1 1 0 0 0,1-1 1 0 0,0 0-1 0 0,0 0 1 0 0,0 1-1 0 0,0-1 0 0 0,-1 0 1 0 0,1 1-1 0 0,0-1 1 0 0,0 0-1 0 0,0 1 0 0 0,0-1 1 0 0,0 1-1 0 0,-2 13 467 0 0,2-10-363 0 0,-3 25 241 0 0,3 55-1 0 0,0-36 157 0 0,1-30-354 0 0,1 0 0 0 0,5 24 0 0 0,2 16 127 0 0,-6-30-22 0 0,-3-11-13 0 0,2 0 1 0 0,0 0-1 0 0,1 0 1 0 0,6 19-1 0 0,-5-24-106 0 0,-4-10-128 0 0,1 0-1 0 0,-1 0 1 0 0,1-1-1 0 0,0 1 1 0 0,-1 0-1 0 0,1 0 1 0 0,0-1-1 0 0,0 1 0 0 0,2 1 1 0 0,-3-2-12 0 0,1-1-1 0 0,0 1 1 0 0,-1-1 0 0 0,1 0 0 0 0,0 1 0 0 0,0-1-1 0 0,0 0 1 0 0,-1 0 0 0 0,1 1 0 0 0,0-1 0 0 0,0 0-1 0 0,0 0 1 0 0,0 0 0 0 0,-1 0 0 0 0,1 0-1 0 0,0 0 1 0 0,0 0 0 0 0,0 0 0 0 0,-1-1 0 0 0,1 1-1 0 0,0 0 1 0 0,0 0 0 0 0,0-1 0 0 0,-1 1 0 0 0,2-1-1 0 0,0 0 1 0 0,-1 0 0 0 0,0 0-1 0 0,0 1 1 0 0,0-1 0 0 0,0 0 0 0 0,0 0-1 0 0,0 0 1 0 0,0-1 0 0 0,0 1 0 0 0,0 0-1 0 0,0 0 1 0 0,0 0 0 0 0,-1-1-1 0 0,1 1 1 0 0,0 0 0 0 0,0-3 0 0 0,3-5 10 0 0,23-42 151 0 0,-20 28-74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9040 0 0,'0'0'536'0'0,"1"4"-266"0"0,3 22-1 0 0,1 0 0 0 0,1 0-1 0 0,14 39 1 0 0,-17-59-51 0 0,0 0 0 0 0,0 1 0 0 0,4 5 1 0 0,-6-10-157 0 0,1 0 0 0 0,-1 0 0 0 0,1 0 1 0 0,0 0-1 0 0,0 0 0 0 0,0 0 0 0 0,0 0 1 0 0,0-1-1 0 0,0 1 0 0 0,4 1 0 0 0,-6-3-35 0 0,1 0 0 0 0,0 0 0 0 0,-1 1 0 0 0,1-1 0 0 0,0 0 0 0 0,-1-1 0 0 0,1 1 0 0 0,0 0 0 0 0,-1 0 0 0 0,1 0 0 0 0,0 0 0 0 0,-1 0 0 0 0,1-1 0 0 0,0 1 0 0 0,-1 0 0 0 0,1-1 0 0 0,-1 1 0 0 0,1 0 0 0 0,-1-1 0 0 0,1 1 0 0 0,0-1 0 0 0,-1 1 0 0 0,0-1 0 0 0,1 1 0 0 0,-1-1 0 0 0,1 1 0 0 0,-1-1 0 0 0,0 1 0 0 0,1-1 0 0 0,-1 0 0 0 0,1 0 0 0 0,9-23 182 0 0,-9 23-183 0 0,0-5 3 0 0,0 1 1 0 0,0 0-1 0 0,0-1 1 0 0,0 1 0 0 0,-1 0-1 0 0,0-1 1 0 0,-1-7-1 0 0,0-2 7 0 0,0-10 72 0 0,-6-42 0 0 0,6 64-95 0 0,0-1 0 0 0,0 1 0 0 0,-1-1 0 0 0,1 1 0 0 0,-1-1 0 0 0,1 1 0 0 0,-1 0 0 0 0,0 0 0 0 0,-1 0 0 0 0,1 0 0 0 0,0 0 0 0 0,-3-2 0 0 0,4 4-4 0 0,0 0 1 0 0,0 1-1 0 0,0-1 0 0 0,0 0 0 0 0,0 1 1 0 0,-1-1-1 0 0,1 1 0 0 0,0-1 1 0 0,0 1-1 0 0,0 0 0 0 0,0-1 0 0 0,-1 1 1 0 0,1 0-1 0 0,0 0 0 0 0,0 0 0 0 0,0 0 1 0 0,-1 0-1 0 0,1 0 0 0 0,0 0 0 0 0,0 0 1 0 0,-1 1-1 0 0,1-1 0 0 0,0 0 0 0 0,0 1 1 0 0,0-1-1 0 0,0 1 0 0 0,0-1 0 0 0,0 1 1 0 0,0 0-1 0 0,0-1 0 0 0,0 1 0 0 0,-2 1 1 0 0,-8 12 104 0 0,5-8-56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4416 0 0,'0'0'1201'0'0,"3"2"7"0"0,7 4-818 0 0,-1 1 1 0 0,-1 0-1 0 0,1 1 1 0 0,-1-1-1 0 0,0 2 0 0 0,9 12 1 0 0,3 6 150 0 0,15 29 0 0 0,-20-30 285 0 0,-2 1 0 0 0,-1 0 1 0 0,14 48-1 0 0,-19-52-533 0 0,-2 1 0 0 0,-1 0 0 0 0,-1 0 0 0 0,0 0 0 0 0,-2 36 1 0 0,-3-26-25 0 0,-2 1 0 0 0,-1-1 0 0 0,-14 52 1 0 0,15-72-224 0 0,-7 23 78 0 0,2-21-44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1 696 0 0,'0'0'249'0'0,"2"1"-121"0"0,1 0-94 0 0,-1 1 0 0 0,0-1-1 0 0,0 1 1 0 0,0-1-1 0 0,0 1 1 0 0,0 0 0 0 0,0 0-1 0 0,0 0 1 0 0,0 0-1 0 0,-1 0 1 0 0,1 0 0 0 0,-1 0-1 0 0,2 4 1 0 0,5 13 367 0 0,-1 0 0 0 0,6 32 0 0 0,-5-21-197 0 0,-3-6 224 0 0,3 46-1 0 0,-7-62-289 0 0,0 8 290 0 0,4 17 0 0 0,-5-33-422 0 0,0 1 0 0 0,0-1 1 0 0,1 0-1 0 0,-1 0 0 0 0,0 0 1 0 0,0 0-1 0 0,0 0 0 0 0,0 0 0 0 0,0 1 1 0 0,0-1-1 0 0,0 0 0 0 0,0 0 1 0 0,0 0-1 0 0,0 0 0 0 0,0 0 0 0 0,0 0 1 0 0,1 0-1 0 0,-1 1 0 0 0,0-1 1 0 0,0 0-1 0 0,0 0 0 0 0,0 0 0 0 0,0 0 1 0 0,0 0-1 0 0,1 0 0 0 0,-1 0 1 0 0,0 0-1 0 0,0 0 0 0 0,0 0 0 0 0,0 0 1 0 0,0 0-1 0 0,1 0 0 0 0,-1 0 1 0 0,0 0-1 0 0,0 0 0 0 0,0 0 0 0 0,0 0 1 0 0,0 0-1 0 0,0 0 0 0 0,1 0 1 0 0,-1 0-1 0 0,0 0 0 0 0,0 0 0 0 0,0 0 1 0 0,0 0-1 0 0,0 0 0 0 0,0 0 1 0 0,1-1-1 0 0,-1 1 0 0 0,0 0 0 0 0,0 0 1 0 0,1 0-3 0 0,-1-1 1 0 0,0 1 0 0 0,1 0-1 0 0,-1-1 1 0 0,1 1 0 0 0,-1-1 0 0 0,0 1-1 0 0,0-1 1 0 0,1 1 0 0 0,-1-1-1 0 0,0 1 1 0 0,0-1 0 0 0,1 1-1 0 0,-1-1 1 0 0,0 1 0 0 0,0-2 0 0 0,3-15 58 0 0,1 0 1 0 0,1 0-1 0 0,7-17 1 0 0,-6 15 28 0 0,-4 14-43 0 0,2-8 56 0 0,12-23-1 0 0,-14 33-44 0 0,0-1 0 0 0,0 1 0 0 0,0 0-1 0 0,0 0 1 0 0,1 0 0 0 0,-1 0 0 0 0,1 0 0 0 0,0 0 0 0 0,0 1-1 0 0,0 0 1 0 0,5-4 0 0 0,-8 6-43 0 0,0 0 1 0 0,1 0-1 0 0,-1 0 0 0 0,1-1 0 0 0,-1 1 0 0 0,0 0 0 0 0,1 0 1 0 0,-1 0-1 0 0,1 0 0 0 0,-1 0 0 0 0,0 0 0 0 0,1 0 1 0 0,-1 0-1 0 0,1 0 0 0 0,-1 0 0 0 0,0 0 0 0 0,1 0 1 0 0,-1 0-1 0 0,1 0 0 0 0,-1 0 0 0 0,0 1 0 0 0,1-1 1 0 0,-1 0-1 0 0,0 0 0 0 0,1 1 0 0 0,7 9 250 0 0,1 18-45 0 0,-9-25-206 0 0,3 11 83 0 0,0 1-1 0 0,-2 0 1 0 0,1 0-1 0 0,-3 26 1 0 0,1-34-57 0 0,-1-1 0 0 0,1 1 0 0 0,-2-1 0 0 0,1 1 0 0 0,-1-1 0 0 0,0 0 0 0 0,0 0-1 0 0,-1 0 1 0 0,0 0 0 0 0,0 0 0 0 0,0 0 0 0 0,-1-1 0 0 0,-5 8 0 0 0,6-11-11 0 0,1 0-1 0 0,0 0 1 0 0,-1 0 0 0 0,0 0-1 0 0,-3 2 1 0 0,5-3-22 0 0,0-1 1 0 0,0 1 0 0 0,0-1-1 0 0,0 1 1 0 0,0-1-1 0 0,0 0 1 0 0,0 1-1 0 0,0-1 1 0 0,0 0-1 0 0,0 0 1 0 0,0 0 0 0 0,-1 0-1 0 0,1 0 1 0 0,0 0-1 0 0,0 0 1 0 0,0 0-1 0 0,0 0 1 0 0,-2-1-1 0 0,-2-1 27 0 0,3 1-19 0 0,0 0 1 0 0,0 0 0 0 0,0 0 0 0 0,0 0 0 0 0,0 0 0 0 0,0-1 0 0 0,0 1 0 0 0,0-1 0 0 0,0 1 0 0 0,0-1 0 0 0,1 0-1 0 0,-3-2 1 0 0,-20-27 76 0 0,13 14-46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2608 0 0,'0'0'2656'0'0,"2"4"-2512"0"0,-2 0-113 0 0,1 0 0 0 0,-1 1 0 0 0,0-1-1 0 0,0 1 1 0 0,0-1 0 0 0,0 1 0 0 0,-1-1 0 0 0,0 0 0 0 0,0 1 0 0 0,0-1 0 0 0,0 0 0 0 0,-1 0 0 0 0,1 0 0 0 0,-1 1 0 0 0,-4 4-1 0 0,-5 11 53 0 0,-1 0-1 0 0,-1-1 0 0 0,-26 29 1 0 0,16-22 36 0 0,15-15-13 0 0,-1-1 1 0 0,0-1 0 0 0,-14 11-1 0 0,3-2 56 0 0,15-14-120 0 0,1 0 0 0 0,0 0-1 0 0,-1-1 1 0 0,-9 7 0 0 0,12-10-30 0 0,0 1 0 0 0,0 0 1 0 0,0 0-1 0 0,0-1 0 0 0,0 0 0 0 0,0 1 0 0 0,-1-1 1 0 0,1 0-1 0 0,0 0 0 0 0,0 0 0 0 0,0 0 0 0 0,0 0 1 0 0,0 0-1 0 0,0-1 0 0 0,-1 1 0 0 0,1-1 1 0 0,-3-1-1 0 0,2 0 7 0 0,-1 1 1 0 0,0-1-1 0 0,1-1 1 0 0,0 1-1 0 0,-1 0 1 0 0,1-1 0 0 0,0 0-1 0 0,0 0 1 0 0,1 0-1 0 0,-1 0 1 0 0,0 0-1 0 0,1 0 1 0 0,0-1-1 0 0,0 1 1 0 0,-2-6-1 0 0,1 3 15 0 0,0-1 0 0 0,1 0 0 0 0,0 1 0 0 0,0-1 0 0 0,1 0 0 0 0,0 0 0 0 0,-1-14 0 0 0,0-14 108 0 0,1 22-73 0 0,1-23 0 0 0,1 33-44 0 0,-1 0 0 0 0,1 0 1 0 0,0 1-1 0 0,-1-1 0 0 0,1 0 1 0 0,1 1-1 0 0,1-4 0 0 0,-3 5-10 0 0,0 0 0 0 0,1 0 0 0 0,0 0-1 0 0,-1 0 1 0 0,1 0 0 0 0,-1 0 0 0 0,1 1 0 0 0,0-1-1 0 0,0 0 1 0 0,0 0 0 0 0,-1 1 0 0 0,1-1 0 0 0,0 1-1 0 0,0-1 1 0 0,0 1 0 0 0,0-1 0 0 0,0 1 0 0 0,0-1-1 0 0,0 1 1 0 0,0 0 0 0 0,1-1 0 0 0,2 2 15 0 0,-1-1 0 0 0,1 1 0 0 0,-1 0 0 0 0,1 0-1 0 0,-1 0 1 0 0,1 0 0 0 0,-1 1 0 0 0,0-1 0 0 0,0 1 0 0 0,0 0 0 0 0,0 0 0 0 0,3 2 0 0 0,6 6 113 0 0,15 15 0 0 0,-22-20-124 0 0,55 56 217 0 0,-54-56-195 0 0,-1 0-1 0 0,1 0 1 0 0,0-1-1 0 0,1 0 0 0 0,-1 0 1 0 0,1 0-1 0 0,11 4 1 0 0,3 0 127 0 0,27 5 0 0 0,-32-10-125 0 0,7 2 36 0 0,-1-4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318 220 1800 0 0,'0'0'335'0'0,"0"-6"-166"0"0,-5-94 1031 0 0,4 90-671 0 0,1 1-219 0 0,-1 0 0 0 0,0 0 0 0 0,-1 0 0 0 0,-3-9 1 0 0,4 15-264 0 0,0 1-1 0 0,1 0 1 0 0,-2 0 0 0 0,1 0 0 0 0,0 0 0 0 0,0 0 0 0 0,0 0 0 0 0,-1 0 0 0 0,1 1 0 0 0,-1-1 0 0 0,0 0 0 0 0,1 1 0 0 0,-1-1 0 0 0,0 1 0 0 0,0 0 0 0 0,0 0 0 0 0,0-1 0 0 0,0 1 0 0 0,0 1 0 0 0,0-1 0 0 0,-3-1 0 0 0,-13-4 782 0 0,15 4-742 0 0,0 1 0 0 0,1 0 1 0 0,-1 0-1 0 0,0 0 1 0 0,0 1-1 0 0,0-1 0 0 0,0 1 1 0 0,0-1-1 0 0,-5 1 1 0 0,4 1-57 0 0,1-1 0 0 0,-1 1 1 0 0,1 0-1 0 0,0 0 0 0 0,0 0 0 0 0,-1 1 1 0 0,1-1-1 0 0,0 1 0 0 0,0 0 0 0 0,0 0 1 0 0,-4 3-1 0 0,-1 2 1 0 0,0 1 1 0 0,-8 11-1 0 0,4-5-23 0 0,4-4 2 0 0,1-1 0 0 0,0 1 0 0 0,0 1 0 0 0,-5 11-1 0 0,-17 46 30 0 0,15-32-14 0 0,7-17 59 0 0,1 1 0 0 0,-4 24 0 0 0,-2 9 196 0 0,10-46-247 0 0,1-1-1 0 0,-1 0 1 0 0,1 1 0 0 0,1-1-1 0 0,-1 1 1 0 0,1 0 0 0 0,0-1-1 0 0,0 1 1 0 0,1-1 0 0 0,0 1-1 0 0,0-1 1 0 0,1 1 0 0 0,0-1-1 0 0,0 0 1 0 0,5 12 0 0 0,-3-13-1 0 0,-1 2 40 0 0,0 0 0 0 0,1-1 1 0 0,0 0-1 0 0,0 1 0 0 0,1-2 1 0 0,0 1-1 0 0,0 0 1 0 0,8 6-1 0 0,-10-11-47 0 0,0 1-1 0 0,0-1 1 0 0,0 0-1 0 0,1 0 1 0 0,-1-1 0 0 0,0 1-1 0 0,0-1 1 0 0,1 1-1 0 0,-1-1 1 0 0,5 0-1 0 0,5 0 71 0 0,-11 1-75 0 0,0-1 0 0 0,0 0-1 0 0,0 0 1 0 0,0-1-1 0 0,0 1 1 0 0,0 0 0 0 0,0-1-1 0 0,0 1 1 0 0,0-1-1 0 0,0 0 1 0 0,0 1 0 0 0,3-3-1 0 0,18-15 109 0 0,-12 9-88 0 0,-1 1 6 0 0,-1-1 0 0 0,0 0 0 0 0,-1 0 0 0 0,0-1 0 0 0,0 0 0 0 0,-1 0 0 0 0,7-15 0 0 0,-9 15 0 0 0,0-1 0 0 0,-1 0 0 0 0,3-13 1 0 0,-3 10-21 0 0,1-6 39 0 0,3-24 1 0 0,2-6 32 0 0,-8 38-63 0 0,1 0 0 0 0,-2 1 0 0 0,0-1 0 0 0,-1-20 1 0 0,0 22-6 0 0,7-67 515 0 0,-6 105-454 0 0,8 48 0 0 0,-5-54-75 0 0,-1 1-1 0 0,0 40 1 0 0,-4-40 1 0 0,0-14 4 0 0,0 0 0 0 0,1-1 0 0 0,0 1 0 0 0,1 0 0 0 0,2 12 0 0 0,-2-18-5 0 0,0 1 1 0 0,-1 0-1 0 0,1 0 0 0 0,-1 0 0 0 0,1-1 0 0 0,-1 1 1 0 0,-1 0-1 0 0,0 7 0 0 0,0 1 350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14 6016 0 0,'0'0'873'0'0,"-4"-2"-584"0"0,-15-8 53 0 0,19 10-335 0 0,0 0 0 0 0,0 0 1 0 0,0 0-1 0 0,-1 0 0 0 0,1 0 1 0 0,0-1-1 0 0,0 1 0 0 0,0 0 0 0 0,0 0 1 0 0,0 0-1 0 0,-1 0 0 0 0,1 0 1 0 0,0 0-1 0 0,0 0 0 0 0,0 0 0 0 0,-1 0 1 0 0,1 0-1 0 0,0 0 0 0 0,0 0 1 0 0,0 0-1 0 0,-1 0 0 0 0,1 0 0 0 0,0 0 1 0 0,0 0-1 0 0,0 0 0 0 0,0 0 1 0 0,-1 0-1 0 0,1 0 0 0 0,0 0 0 0 0,0 0 1 0 0,0 0-1 0 0,-1 0 0 0 0,1 0 1 0 0,0 0-1 0 0,0 1 0 0 0,0-1 1 0 0,0 0-1 0 0,0 0 0 0 0,-1 0 0 0 0,1 0 1 0 0,0 0-1 0 0,0 1 0 0 0,0-1 1 0 0,0 0-1 0 0,0 0 0 0 0,0 1 0 0 0,-13 15 170 0 0,1 1 0 0 0,-15 30-1 0 0,-17 43 10 0 0,31-56-68 0 0,0 1-1 0 0,-8 44 1 0 0,8-28 5 0 0,-11 62 76 0 0,22-95-161 0 0,0 1 1 0 0,1 0-1 0 0,1-1 1 0 0,3 24-1 0 0,-1-31-7 0 0,1-1-1 0 0,5 15 1 0 0,3 11 50 0 0,-10-30-65 0 0,1 0-1 0 0,0 0 1 0 0,0-1-1 0 0,1 1 0 0 0,-1-1 1 0 0,1 1-1 0 0,0-1 1 0 0,6 7-1 0 0,4 4 56 0 0,17 15-1 0 0,-28-29-55 0 0,0 0-1 0 0,0 0 0 0 0,0 0 0 0 0,-1 0 0 0 0,1 0 0 0 0,-1 1 0 0 0,1-1 1 0 0,-1 1-1 0 0,0-1 0 0 0,0 1 0 0 0,0 0 0 0 0,1 5 0 0 0,-2-7-1 0 0,1 0 1 0 0,-1 1-1 0 0,1-1 0 0 0,0 0 0 0 0,0 0 0 0 0,0 1 0 0 0,-1-1 0 0 0,1 0 0 0 0,0 0 1 0 0,3 2-1 0 0,-4-3 7 0 0,1 1 1 0 0,0 0 0 0 0,0 0 0 0 0,0 0-1 0 0,0 0 1 0 0,-1 0 0 0 0,1 0-1 0 0,0 0 1 0 0,-1 0 0 0 0,1 0 0 0 0,0 0-1 0 0,-1 0 1 0 0,0 0 0 0 0,1 0 0 0 0,-1 0-1 0 0,0 1 1 0 0,1 1 0 0 0,-1-1 219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7832 0 0,'0'0'456'0'0,"36"12"-288"0"0,-22-12-88 0 0,-4-3 8 0 0,4 1-8 0 0,9 2 8 0 0,3 0 200 0 0,-3 0 8 0 0,-4 0 0 0 0,2 0 0 0 0,3 0-176 0 0,-1-3 8 0 0,-6-3-16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2000 0 0,'0'136'0'0'0,"3"-3"44"0"0,16 125 329 0 0,-13-179-254 0 0,30 259 356 0 0,4 62-175 0 0,-10-12-39 0 0,-25-341-206 0 0,23 272 445 0 0,-24-243-373 0 0,13 181 300 0 0,13 113-111 0 0,-23-282-241 0 0,20 192 598 0 0,4 74 598 0 0,-11-123-878 0 0,-12-36-293 0 0,-8-179-91 0 0,1-11 6 0 0,-1 0 0 0 0,1 1 0 0 0,0-1 0 0 0,2 7 0 0 0,-1-7 51 0 0,-1 0 0 0 0,0 0 0 0 0,0 0 0 0 0,0 7-1 0 0,0-11-56 0 0,-1-1 0 0 0,0 1 0 0 0,0-1 0 0 0,0 1 0 0 0,0-1-1 0 0,0 0 1 0 0,1 1 0 0 0,-1-1 0 0 0,0 1 0 0 0,0-1 0 0 0,1 0 0 0 0,-1 1-1 0 0,0-1 1 0 0,0 0 0 0 0,1 1 0 0 0,-1-1 0 0 0,1 0 0 0 0,-1 1-1 0 0,0-1 1 0 0,1 0 0 0 0,-1 0 0 0 0,0 1 0 0 0,1-1 0 0 0,-1 0-1 0 0,1 0 1 0 0,-1 0 0 0 0,1 0 0 0 0,-1 1 0 0 0,1-1 0 0 0,-1 0 0 0 0,1 0-1 0 0,-1 0 1 0 0,1 0 0 0 0,21 0 183 0 0,-13-1-94 0 0,1 1-22 0 0,-2 1 3 0 0,-1-2-1 0 0,14-1 1 0 0,17-4 57 0 0,73-11 53 0 0,-11-1-58 0 0,12-2 74 0 0,-34 14-61 0 0,32-5 34 0 0,-67 5-112 0 0,128-13 110 0 0,518-23 404 0 0,-522 34-424 0 0,-165 8-154 0 0,395-21 243 0 0,61-10-62 0 0,224-19 169 0 0,458-38 113 0 0,-1031 81-433 0 0,429-25 185 0 0,-122 9 13 0 0,-40 7-51 0 0,-122 8-88 0 0,-240 7-86 0 0,355-9 146 0 0,-47 13 69 0 0,-168-3-106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7632 0 0,'-3'164'537'0'0,"4"-103"-387"0"0,1-36 52 0 0,-3 30-1 0 0,1-51-181 0 0,-1 9 62 0 0,0 0 1 0 0,1 0-1 0 0,2 19 1 0 0,0-18 141 0 0,-2 17 0 0 0,0-26-114 0 0,0-4-101 0 0,0-1 0 0 0,0 1 0 0 0,1-1 0 0 0,-1 0 0 0 0,0 1 0 0 0,0-1 0 0 0,0 0-1 0 0,0 1 1 0 0,0-1 0 0 0,0 0 0 0 0,0 1 0 0 0,1-1 0 0 0,-1 0 0 0 0,0 0 0 0 0,0 1-1 0 0,1-1 1 0 0,-1 0 0 0 0,0 0 0 0 0,0 1 0 0 0,1-1 0 0 0,-1 0 0 0 0,0 0 0 0 0,0 0-1 0 0,1 1 1 0 0,-1-1 0 0 0,0 0 0 0 0,1 0 0 0 0,13 2 179 0 0,-11-2-156 0 0,1-1 0 0 0,0 1 0 0 0,0-1 1 0 0,5-2-1 0 0,23-15 34 0 0,-19 9-32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4312 0 0,'0'0'440'0'0,"34"-4"-288"0"0,-27 4-72 0 0,6 0 8 0 0,0 0-8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3912 0 0,'0'0'920'0'0,"30"-3"-816"0"0,-22 3-8 0 0,6 0 16 0 0,9 0 232 0 0,0-4 8 0 0,-3-1 0 0 0,5 0 8 0 0,10 0-240 0 0,-8-2 16 0 0,-7 0-8 0 0</inkml:trace>
  <inkml:trace contextRef="#ctx0" brushRef="#br0" timeOffset="1">138 1 4312 0 0,'-3'4'71'0'0,"1"1"-1"0"0,0 0 1 0 0,0 0 0 0 0,0 0 0 0 0,1-1 0 0 0,0 1 0 0 0,0 1-1 0 0,0-1 1 0 0,0 8 0 0 0,-2 17 62 0 0,-2 16 146 0 0,2-6 94 0 0,1-25-203 0 0,0 1 1 0 0,1-1-1 0 0,2 30 0 0 0,-1-36-113 0 0,0-1-1 0 0,0 0 0 0 0,-3 15 0 0 0,2-16 31 0 0,0-1 0 0 0,0 1 0 0 0,1 0-1 0 0,1 12 1 0 0,-1-17-26 0 0,1 0 0 0 0,-1-1 0 0 0,1 1 0 0 0,-1 0 0 0 0,1 0 0 0 0,0-1-1 0 0,0 1 1 0 0,0 0 0 0 0,0-1 0 0 0,0 1 0 0 0,0-1 0 0 0,0 1 0 0 0,1-1 0 0 0,-1 0 0 0 0,0 1 0 0 0,1-1 0 0 0,-1 0 0 0 0,4 2-1 0 0,-2 0 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3712 0 0,'2'7'225'0'0,"0"1"-149"0"0,0 0 23 0 0,0-1 0 0 0,0 0 1 0 0,-1 1-1 0 0,0-1 1 0 0,0 9-1 0 0,-1-15-88 0 0,0-1 1 0 0,-1 1 1 0 0,1 0-1 0 0,0 0 0 0 0,0-1 0 0 0,0 1 0 0 0,0 0 1 0 0,0 0-1 0 0,0-1 0 0 0,0 1 0 0 0,0 0 1 0 0,1 0-1 0 0,-1-1 0 0 0,0 1 0 0 0,0 0 1 0 0,1 0-1 0 0,-1-1 0 0 0,0 1 0 0 0,1 0 1 0 0,-1-1-1 0 0,0 1 0 0 0,1-1 0 0 0,-1 1 1 0 0,1 0-1 0 0,-1-1 0 0 0,1 1 0 0 0,1 0 1 0 0,7 7 316 0 0,-8-7-234 0 0,1 1 0 0 0,-1-1 1 0 0,1 1-1 0 0,-1-1 0 0 0,1 0 0 0 0,0 0 0 0 0,-1 0 0 0 0,1 0 0 0 0,0 0 0 0 0,2 1 0 0 0,-3-2-69 0 0,22 5 284 0 0,-22-5-308 0 0,0 0 1 0 0,0 0-1 0 0,1 0 1 0 0,-1 0-1 0 0,0 0 0 0 0,0-1 1 0 0,0 1-1 0 0,0 0 1 0 0,0-1-1 0 0,0 1 0 0 0,1 0 1 0 0,-1-1-1 0 0,0 1 1 0 0,0-1-1 0 0,0 0 0 0 0,0 1 1 0 0,1-3-1 0 0,7-4 6 0 0,-8 6-7 0 0,0 1-1 0 0,0-1 1 0 0,0 0 0 0 0,0 1-1 0 0,-1-1 1 0 0,1 0-1 0 0,0 0 1 0 0,0 0-1 0 0,0 0 1 0 0,-1 0 0 0 0,1 0-1 0 0,-1 0 1 0 0,1 0-1 0 0,0 0 1 0 0,-1 0-1 0 0,0 0 1 0 0,1 0 0 0 0,-1 0-1 0 0,0 0 1 0 0,1 0-1 0 0,-1-1 1 0 0,0-1-1 0 0,0 0 1 0 0,0-5 0 0 0,0 1 0 0 0,0-1 1 0 0,-1 0-1 0 0,0 0 0 0 0,-4-12 0 0 0,1 7 1 0 0,4 10-2 0 0,0 0 0 0 0,-1 1 0 0 0,0-1 0 0 0,0 1 0 0 0,0-1 0 0 0,0 1 0 0 0,0-1 0 0 0,0 1 0 0 0,-1 0 0 0 0,1-1 0 0 0,-1 1 0 0 0,1 0 0 0 0,-1 0 0 0 0,-3-3 0 0 0,2 2-15 0 0,0 0 1 0 0,0 0 0 0 0,0-1-1 0 0,1 1 1 0 0,-3-4-1 0 0,3 4-33 0 0,0-8-163 0 0,4 8 165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0,'5'4'73'0'0,"1"2"-45"0"0,-2-2-9 0 0,0 0 0 0 0,-1 0-1 0 0,1 0 1 0 0,-1 0 0 0 0,0 1-1 0 0,3 5 1 0 0,6 11 25 0 0,65 111 89 0 0,-64-103-23 0 0,0 0 0 0 0,-2 1 0 0 0,-1 1 0 0 0,11 58 0 0 0,-3 36 362 0 0,-11-64-296 0 0,-5-46-78 0 0,-2 20 1 0 0,1 2 145 0 0,0-30-172 0 0,-1 1 1 0 0,0-1-1 0 0,0 1 1 0 0,-1-1-1 0 0,0 1 1 0 0,0-1-1 0 0,-1 0 0 0 0,-2 8 1 0 0,2-9-26 0 0,1 0 0 0 0,0 1 0 0 0,0-1 0 0 0,0 11 0 0 0,1 0 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1896 0 0,'0'0'872'0'0,"4"-1"-783"0"0,125-19 2494 0 0,-126 20-2511 0 0,1-1 1 0 0,0 1-1 0 0,-1 0 1 0 0,1 0-1 0 0,0 0 0 0 0,4 1 1 0 0,8 1 645 0 0,-15-2-657 0 0,0 0-1 0 0,0 0 1 0 0,0 0 0 0 0,0 0-1 0 0,-1 0 1 0 0,1 1 0 0 0,0-1-1 0 0,0 0 1 0 0,0 1 0 0 0,-1-1-1 0 0,1 0 1 0 0,0 1 0 0 0,0 0-1 0 0,0-1-30 0 0,0 1-1 0 0,-1-1 0 0 0,1 1 1 0 0,0-1-1 0 0,-1 0 0 0 0,1 1 1 0 0,0-1-1 0 0,-1 0 0 0 0,1 0 1 0 0,0 1-1 0 0,0-1 0 0 0,1 0 1 0 0,1 0 114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5520 0 0,'0'0'0'0'0,"0"5"0"0"0,0-2 16 0 0,0-1 0 0 0,0 1 0 0 0,0 5 8 0 0,1 0-16 0 0,2 1 8 0 0,2-1-8 0 0,-4 12 8 0 0,3 2 152 0 0,0-2 0 0 0,1 2-8 0 0,-1-2 8 0 0,1 0-80 0 0,0-1 0 0 0,-3-3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96 0 0,'3'-2'88'0'0,"2"-1"-59"0"0,-1 1 1 0 0,1 0-1 0 0,-1 0 0 0 0,1 1 1 0 0,0-1-1 0 0,0 1 0 0 0,0 0 1 0 0,0 0-1 0 0,0 1 0 0 0,8-1 1 0 0,6 2 32 0 0,-12-1-13 0 0,-1 0 1 0 0,1 1-1 0 0,-1-1 1 0 0,1 1-1 0 0,-1 1 1 0 0,0-1-1 0 0,1 1 1 0 0,-1 0-1 0 0,11 6 1 0 0,-11-6 7 0 0,-1 1-1 0 0,0 0 1 0 0,-1 1 0 0 0,1-1-1 0 0,-1 1 1 0 0,1 0 0 0 0,-1 0-1 0 0,0 0 1 0 0,6 9 0 0 0,0 3 244 0 0,16 34 1 0 0,-23-42-175 0 0,0 0 1 0 0,-1 0 0 0 0,0 0 0 0 0,0 0 0 0 0,-1 0-1 0 0,0 1 1 0 0,0 8 0 0 0,-1-7-55 0 0,0 1 1 0 0,-1-1-1 0 0,0 0 0 0 0,0 0 1 0 0,-5 15-1 0 0,-21 53 90 0 0,22-65-154 0 0,-1 0 0 0 0,-1 0 0 0 0,-15 21 0 0 0,18-29 26 0 0,0 0 1 0 0,-1-1 0 0 0,0 0 0 0 0,-8 6 0 0 0,9-7 57 0 0,3-3-65 0 0,0 1 0 0 0,-1-1 0 0 0,1 1 0 0 0,0-1 1 0 0,0 1-1 0 0,0-1 0 0 0,0 0 0 0 0,0 0 0 0 0,-1 0 1 0 0,1 0-1 0 0,0 1 0 0 0,-2-2 0 0 0,0 1 22 0 0,3 0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3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3000 0 0,'0'0'147'0'0,"0"4"-97"0"0,0 0-33 0 0,1-1 1 0 0,-1 1-1 0 0,1 0 0 0 0,0-1 0 0 0,0 1 0 0 0,1-1 1 0 0,-1 0-1 0 0,3 5 0 0 0,-1-2 54 0 0,-1 0 1 0 0,0 0 0 0 0,0 1-1 0 0,2 11 1 0 0,-1-1-31 0 0,0-5 21 0 0,0-1 1 0 0,0 0 0 0 0,10 18-1 0 0,-13-28-53 0 0,1 0 0 0 0,-1-1 0 0 0,1 1 0 0 0,-1-1-1 0 0,1 1 1 0 0,-1 0 0 0 0,1-1 0 0 0,-1 1 0 0 0,1-1-1 0 0,-1 1 1 0 0,1-1 0 0 0,0 0 0 0 0,-1 1 0 0 0,1-1 0 0 0,0 0-1 0 0,-1 1 1 0 0,1-1 0 0 0,0 0 0 0 0,0 0 0 0 0,-1 1-1 0 0,1-1 1 0 0,1 0 0 0 0,17-3 141 0 0,-17 2-136 0 0,-1 0-3 0 0,1 0 0 0 0,-1 0 0 0 0,1 0 0 0 0,-1 0-1 0 0,1 0 1 0 0,-1 0 0 0 0,0-1 0 0 0,0 1 0 0 0,0 0 0 0 0,1-1 0 0 0,0-2 0 0 0,3-3 11 0 0,5-3 16 0 0,1 1-5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96 0 0,'0'0'64'0'0,"0"-3"-1"0"0,0-1-41 0 0,-1 0 12 0 0,1 0-1 0 0,0 1 1 0 0,0-1-1 0 0,1 0 1 0 0,-1 1-1 0 0,2-6 1 0 0,-1 6 42 0 0,-1 1 0 0 0,1-1 0 0 0,-1 0 0 0 0,0 0 0 0 0,0 0 0 0 0,0 0 0 0 0,0 0 0 0 0,0 0 1 0 0,-1 0-1 0 0,1 0 0 0 0,-1 0 0 0 0,0 0 0 0 0,1 1 0 0 0,-1-1 0 0 0,-1 0 0 0 0,1 1 0 0 0,-3-6 0 0 0,2 6 10 0 0,1-1 0 0 0,-1 0 0 0 0,0 0 0 0 0,0 1 0 0 0,-1-1 0 0 0,1 1 0 0 0,0 0-1 0 0,-1 0 1 0 0,1 0 0 0 0,-1 0 0 0 0,0 0 0 0 0,0 0 0 0 0,0 1 0 0 0,0-1 0 0 0,-6-1 0 0 0,8 3-63 0 0,-1 0-1 0 0,0 0 1 0 0,0 0 0 0 0,1 1 0 0 0,-1-1 0 0 0,0 0-1 0 0,1 1 1 0 0,-1-1 0 0 0,0 1 0 0 0,1 0-1 0 0,-3 1 1 0 0,-5 2 7 0 0,7-3-25 0 0,0 1 0 0 0,0-1 0 0 0,0 1 0 0 0,0-1 0 0 0,0 1 0 0 0,0 0 0 0 0,0-1 0 0 0,1 1 0 0 0,-1 0 0 0 0,1 0 0 0 0,-1 1 0 0 0,0 1 0 0 0,-2 3 9 0 0,0 0-1 0 0,-4 12 1 0 0,0 5 162 0 0,-5 31-1 0 0,12-44-119 0 0,0 1 1 0 0,1 0-1 0 0,0 0 1 0 0,3 19-1 0 0,0 0 51 0 0,-2-14 14 0 0,0-1 1 0 0,5 19-1 0 0,-4-29-82 0 0,0 1 1 0 0,0-1-1 0 0,0 1 1 0 0,1-1 0 0 0,0 0-1 0 0,0 0 1 0 0,6 10-1 0 0,-7-15-22 0 0,-1 1 0 0 0,0-1 0 0 0,0 0 0 0 0,1 1 0 0 0,-1-1 0 0 0,1 0 0 0 0,-1 0 0 0 0,1 0 0 0 0,-1 0 0 0 0,1 0 0 0 0,0 0 0 0 0,-1 0 0 0 0,1-1 0 0 0,0 1 0 0 0,0-1 0 0 0,0 1 0 0 0,0-1 0 0 0,-1 0 0 0 0,1 0 0 0 0,0 1 0 0 0,0-1 0 0 0,3-1 0 0 0,-2 1 6 0 0,0-1-1 0 0,-1 0 1 0 0,1 0 0 0 0,-1 1 0 0 0,1-2-1 0 0,-1 1 1 0 0,0 0 0 0 0,1 0 0 0 0,-1-1-1 0 0,0 0 1 0 0,0 1 0 0 0,0-1 0 0 0,0 0-1 0 0,0 0 1 0 0,3-4 0 0 0,1-2 26 0 0,-1 0 1 0 0,0-1-1 0 0,0 0 1 0 0,-1 0-1 0 0,-1-1 0 0 0,1 1 1 0 0,2-12-1 0 0,-3 4 82 0 0,1-1-1 0 0,-2 0 1 0 0,0-20-1 0 0,-1 20-59 0 0,0 9-16 0 0,-1 0 0 0 0,-1-13 0 0 0,-1-14 181 0 0,2 27-99 0 0,0-1-1 0 0,-1 1 1 0 0,-4-16 0 0 0,4 18 969 0 0,5 12-815 0 0,5 11-122 0 0,-6-7-85 0 0,0 0-1 0 0,-1 0 1 0 0,2 14-1 0 0,2 4-14 0 0,-5-21-64 0 0,7 25 345 0 0,0 0 0 0 0,20 43 0 0 0,-26-71-276 0 0,0 0-1 0 0,0 0 1 0 0,0 0 0 0 0,0 0 0 0 0,1 0 0 0 0,-1 0-1 0 0,6 4 1 0 0,-5-7 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2903 96 0 0,'9'-1'0'0'0,"55"-3"0"0"0,36-2 0 0 0,-27 0 0 0 0,-61 6 0 0 0,288-21 0 0 0,-100-11 0 0 0,9-8 0 0 0,28-6 0 0 0,348-150 0 0 0,-346 81 0 0 0,-80 35 0 0 0,129-59 0 0 0,-236 114 0 0 0,93-60 0 0 0,-31 2 0 0 0,198-188 0 0 0,-154 128 0 0 0,-103 100 0 0 0,-3-3 0 0 0,-1-2 0 0 0,56-69 0 0 0,-75 76 0 0 0,38-64 0 0 0,-47 65 0 0 0,41-69 0 0 0,-36 62 0 0 0,21-53 0 0 0,4-5 0 0 0,9-31 0 0 0,-25 51 0 0 0,-21 51 0 0 0,16-53 0 0 0,-28 74 0 0 0,4-14 0 0 0,19-45 0 0 0,-18 50 0 0 0,-1 1 0 0 0,-1-1 0 0 0,8-39 0 0 0,-13 52 0 0 0,11-39 0 0 0,-8 31 0 0 0,4-21 0 0 0,5-53 3 0 0,-14 90 2 0 0,0 0 0 0 0,0 1 0 0 0,0-1 1 0 0,0 0-1 0 0,0 0 0 0 0,0 1 1 0 0,-1-1-1 0 0,1 0 0 0 0,0 1 0 0 0,0-1 1 0 0,-1 0-1 0 0,1 1 0 0 0,0-1 0 0 0,-1 0 1 0 0,1 1-1 0 0,-1-2 0 0 0,0 2-1 0 0,1-1-1 0 0,-1 0 0 0 0,1 1 0 0 0,-1-1 1 0 0,1 0-1 0 0,0 1 0 0 0,-1-1 0 0 0,1 0 1 0 0,0 0-1 0 0,0 1 0 0 0,0-1 0 0 0,-1-1 1 0 0,1 0 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9144 0 0,'0'0'249'0'0,"1"3"4"0"0,-1 0-200 0 0,1-2-11 0 0,-1 1 1 0 0,0-1 0 0 0,1 1 0 0 0,-1-1-1 0 0,1 1 1 0 0,0-1 0 0 0,-1 0-1 0 0,1 1 1 0 0,0-1 0 0 0,0 0 0 0 0,0 1-1 0 0,0-1 1 0 0,0 0 0 0 0,0 0 0 0 0,2 2-1 0 0,-1-1-12 0 0,0-1-1 0 0,-1 1 0 0 0,1 0 1 0 0,0 0-1 0 0,-1 1 1 0 0,1-1-1 0 0,-1 0 0 0 0,0 1 1 0 0,0-1-1 0 0,0 0 0 0 0,1 4 1 0 0,2 4 67 0 0,11 18 141 0 0,-2 2 0 0 0,0-1 1 0 0,-3 2-1 0 0,13 51 1 0 0,-22-77-211 0 0,0 1 1 0 0,1-1 0 0 0,0 0 0 0 0,3 7 0 0 0,0-1 35 0 0,-4-11-57 0 0,-1 0-4 0 0,0 0 0 0 0,0 0 1 0 0,0 0-1 0 0,0 0 0 0 0,0 0 0 0 0,0-1 0 0 0,0 1 0 0 0,0 0 0 0 0,0 0 0 0 0,0 0 0 0 0,0 0 0 0 0,1 0 0 0 0,-1 0 0 0 0,0 0 0 0 0,0-1 0 0 0,0 1 0 0 0,0 0 0 0 0,0 0 0 0 0,0 0 0 0 0,1 0 0 0 0,-1 0 0 0 0,0 0 0 0 0,0 0 0 0 0,0 0 0 0 0,0 0 0 0 0,0 0 0 0 0,1 0 1 0 0,-1 0-1 0 0,0 0 0 0 0,0 0 0 0 0,0 0 0 0 0,0 0 0 0 0,1 0 0 0 0,-1 0 0 0 0,0 0 0 0 0,0 0 0 0 0,0 0 0 0 0,0 0 0 0 0,0 0 0 0 0,1 0 0 0 0,-1 0 0 0 0,0 0 0 0 0,0 1 0 0 0,0-1 0 0 0,0 0 0 0 0,0 0 0 0 0,0 0 0 0 0,0 0 0 0 0,1 0 0 0 0,-1 0 0 0 0,0 0 0 0 0,0 1 1 0 0,0-1-1 0 0,0 0 0 0 0,0 0 0 0 0,0 0 0 0 0,0 0 0 0 0,0 0 0 0 0,0 1 0 0 0,0-1 0 0 0,0 0 0 0 0,0 0 0 0 0,0 0 0 0 0,0 0 0 0 0,0 1 0 0 0,1-2-3 0 0,2-2 6 0 0,-1 0 1 0 0,0 0-1 0 0,0 0 1 0 0,0 0 0 0 0,-1 0-1 0 0,1 0 1 0 0,-1 0 0 0 0,2-5-1 0 0,7-29 1 0 0,-7 24-1 0 0,-1 3-3 0 0,2-8 10 0 0,1-1-1 0 0,1 1 1 0 0,10-21 0 0 0,-14 34-15 0 0,1 0-1 0 0,0 1 0 0 0,1-1 1 0 0,-1 1-1 0 0,1 0 1 0 0,0 0-1 0 0,0 0 0 0 0,5-4 1 0 0,-4 4 1 0 0,-4 3-1 0 0,-1 1 0 0 0,0 0-1 0 0,1-1 1 0 0,-1 1-1 0 0,1-1 1 0 0,-1 1 0 0 0,1 0-1 0 0,-1-1 1 0 0,1 1 0 0 0,-1 0-1 0 0,1 0 1 0 0,-1-1 0 0 0,1 1-1 0 0,-1 0 1 0 0,1 0-1 0 0,-1 0 1 0 0,1 0 0 0 0,0-1-1 0 0,-1 1 1 0 0,1 0 0 0 0,-1 0-1 0 0,1 0 1 0 0,-1 0-1 0 0,1 1 1 0 0,0-1 0 0 0,-1 0-1 0 0,1 0 1 0 0,-1 0 0 0 0,1 0-1 0 0,-1 1 1 0 0,1-1 0 0 0,-1 0-1 0 0,1 0 1 0 0,-1 1-1 0 0,1-1 1 0 0,-1 0 0 0 0,1 1-1 0 0,-1-1 1 0 0,1 1 0 0 0,-1-1-1 0 0,0 0 1 0 0,1 1-1 0 0,-1-1 1 0 0,0 1 0 0 0,1-1-1 0 0,-1 2 1 0 0,2 1-40 0 0,0 0 1 0 0,-1 1-1 0 0,0-1 1 0 0,0 1-1 0 0,0 0 0 0 0,0 4 1 0 0,2 8-6 0 0,-1-9 22 0 0,-1 1 0 0 0,0-1 1 0 0,0 0-1 0 0,-1 1 1 0 0,0 13-1 0 0,0-21 25 0 0,-2 14-102 0 0,0 0-1 0 0,-1 0 1 0 0,0 0-1 0 0,-10 22 1 0 0,5-16-50 0 0,6-14 96 0 0,-1 0-1 0 0,1 0 1 0 0,-1 0-1 0 0,-1-1 1 0 0,-4 8-1 0 0,4-9-48 0 0,4-3 75 0 0,-1 0 0 0 0,0 0 0 0 0,1 0 0 0 0,-1 0 0 0 0,0 0 0 0 0,0 0 0 0 0,0 0 0 0 0,0 0 0 0 0,0 0 0 0 0,0 0 0 0 0,0-1 0 0 0,0 1 0 0 0,0 0 0 0 0,0-1 0 0 0,0 1 0 0 0,-1-1 0 0 0,1 1 1 0 0,0-1-1 0 0,0 0 0 0 0,-1 0 0 0 0,1 1 0 0 0,0-1 0 0 0,-1 0 0 0 0,-1 0 0 0 0,-1-1-58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96 0 0,'-3'68'1236'0'0,"1"-9"-136"0"0,2-41-873 0 0,2 18 0 0 0,0 5 248 0 0,0-4-179 0 0,2 0 0 0 0,1 0 0 0 0,11 37 0 0 0,-2-11-96 0 0,-13-55-172 0 0,1 0 0 0 0,1-1 0 0 0,-1 1 0 0 0,1-1 0 0 0,1 1 0 0 0,5 9 0 0 0,-1-6 46 0 0,-1-1 0 0 0,1 0-1 0 0,13 13 1 0 0,-18-20-58 0 0,-2-2-5 0 0,1 0 0 0 0,-1 1 1 0 0,0-1-1 0 0,0 0 0 0 0,1 0 1 0 0,-1 0-1 0 0,0 0 0 0 0,1 0 1 0 0,-1-1-1 0 0,1 1 0 0 0,2 1 1 0 0,4 2 47 0 0,-5-2-34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61 896 0 0,'0'0'40'0'0,"17"-13"8"0"0,-9 10 0 0 0,3-3-8 0 0,3-2-8 0 0,-1 5 0 0 0,-1 0 8 0 0,4-4-8 0 0,6 0 40 0 0,-4 2 0 0 0,-2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0,'0'0'1'0'0,"-1"1"-1"0"0,1-1 1 0 0,0 1 0 0 0,0 0-1 0 0,0-1 1 0 0,0 1 0 0 0,0-1-1 0 0,0 1 1 0 0,0 0 0 0 0,0-1-1 0 0,0 1 1 0 0,0-1 0 0 0,1 1-1 0 0,-1 0 1 0 0,0-1 0 0 0,0 1-1 0 0,1-1 1 0 0,-1 2 0 0 0,4 8 11 0 0,14 142 132 0 0,-16-139-120 0 0,1 1 0 0 0,1-1 0 0 0,0 1-1 0 0,6 14 1 0 0,-8-23-11 0 0,0 1 0 0 0,-1-1 0 0 0,1 10-1 0 0,-1-9 6 0 0,0-1 0 0 0,0 0 0 0 0,2 7 0 0 0,12 25 395 0 0,-15-35-402 0 0,0-1 1 0 0,1 0-1 0 0,-1 0 0 0 0,1 0 0 0 0,-1 0 1 0 0,1 0-1 0 0,-1 0 0 0 0,1 0 1 0 0,0 0-1 0 0,0 0 0 0 0,-1 0 1 0 0,1 0-1 0 0,0 0 0 0 0,0 0 1 0 0,0-1-1 0 0,0 1 0 0 0,0 0 0 0 0,0-1 1 0 0,0 1-1 0 0,0 0 0 0 0,0-1 1 0 0,0 1-1 0 0,1-1 0 0 0,-1 0 1 0 0,0 1-1 0 0,0-1 0 0 0,0 0 0 0 0,1 0 1 0 0,-1 0-1 0 0,0 0 0 0 0,0 0 1 0 0,0 0-1 0 0,1 0 0 0 0,-1 0 1 0 0,0-1-1 0 0,0 1 0 0 0,0 0 0 0 0,1-1 1 0 0,-1 1-1 0 0,0-1 0 0 0,0 1 1 0 0,0-1-1 0 0,2-1 0 0 0,2-2-3 0 0,0-1 0 0 0,0 0-1 0 0,6-9 1 0 0,-2 1 0 0 0</inkml:trace>
  <inkml:trace contextRef="#ctx0" brushRef="#br0" timeOffset="1">212 149 2208 0 0,'0'0'776'0'0,"18"-7"-672"0"0,-9 6-8 0 0,0-4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3112 0 0,'0'0'232'0'0,"23"-11"-112"0"0,-17 6-8 0 0,1 0-48 0 0,2 1 8 0 0,1 2 0 0 0,0-2 0 0 0,-2-1 176 0 0,0 2 16 0 0,-2-2 0 0 0,5-1-8 0 0,0-1-144 0 0,2 3 0 0 0,-5 3 8 0 0</inkml:trace>
  <inkml:trace contextRef="#ctx0" brushRef="#br0" timeOffset="1">84 0 4816 0 0,'0'6'41'0'0,"1"-1"0"0"0,0 1 0 0 0,2 9 1 0 0,3 11 45 0 0,4 42 24 0 0,2 18 246 0 0,-12-82-334 0 0,0 3 26 0 0,1 0 0 0 0,0 0 1 0 0,0 0-1 0 0,1 0 0 0 0,0-1 1 0 0,4 12-1 0 0,3 5 74 0 0,-8-19 12 0 0,1 0-1 0 0,-1 0 1 0 0,1 1-1 0 0,0-1 0 0 0,0 0 1 0 0,1-1-1 0 0,-1 1 1 0 0,5 5-1 0 0,-6-8-110 0 0,0-1 0 0 0,0 1 0 0 0,0-1 0 0 0,0 0 0 0 0,0 1 0 0 0,0-1 1 0 0,0 0-1 0 0,1 0 0 0 0,-1 1 0 0 0,0-1 0 0 0,0 0 0 0 0,0 0 0 0 0,0 0 0 0 0,0 0 0 0 0,0 0 0 0 0,0-1 0 0 0,0 1 0 0 0,1 0 0 0 0,-1-1 0 0 0,0 1 0 0 0,1-1 0 0 0,3-2-14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5416 0 0,'0'0'361'0'0,"0"4"-180"0"0,2 4-95 0 0,-1 1 0 0 0,1-1-1 0 0,6 13 1 0 0,-2-2 30 0 0,-4-14-54 0 0,-1-1 0 0 0,1 0 0 0 0,0 0 0 0 0,0 0 0 0 0,5 6 0 0 0,-6-9-33 0 0,0 1 0 0 0,0-1 0 0 0,0 0 0 0 0,0 0 0 0 0,0 0-1 0 0,0 1 1 0 0,0-1 0 0 0,0 0 0 0 0,1-1 0 0 0,-1 1-1 0 0,0 0 1 0 0,1 0 0 0 0,-1-1 0 0 0,1 1 0 0 0,-1 0 0 0 0,1-1-1 0 0,-1 1 1 0 0,3-1 0 0 0,11 2 131 0 0,-12-2-121 0 0,-1 0 1 0 0,1 1-1 0 0,0-1 0 0 0,-1 0 0 0 0,6-1 1 0 0,-8 1-31 0 0,1 0-1 0 0,0-1 1 0 0,0 1 0 0 0,0 0 0 0 0,-1-1 0 0 0,1 1-1 0 0,0-1 1 0 0,0 1 0 0 0,-1 0 0 0 0,1-1 0 0 0,0 0 0 0 0,-1 1-1 0 0,1-1 1 0 0,-1 1 0 0 0,1-1 0 0 0,-1 0 0 0 0,1 1 0 0 0,-1-1-1 0 0,1 0 1 0 0,-1 0 0 0 0,0 0 0 0 0,1 0 0 0 0,0-3 22 0 0,2 0-5 0 0,-1-1 0 0 0,-1 1 0 0 0,1-1 0 0 0,-1 0 0 0 0,1 0 0 0 0,-1 0 0 0 0,-1 1 0 0 0,1-1 0 0 0,-1 0 0 0 0,0 0-1 0 0,0-6 1 0 0,-1 5-7 0 0,0 1 0 0 0,-1-1 1 0 0,1 1-1 0 0,-1-1 0 0 0,-1 1 0 0 0,-3-8 0 0 0,5 11-13 0 0,1 1 1 0 0,-1-1-1 0 0,0 1 1 0 0,0-1-1 0 0,-1 1 0 0 0,1-1 1 0 0,0 1-1 0 0,0 0 1 0 0,-1 0-1 0 0,1 0 1 0 0,-1 0-1 0 0,1 0 1 0 0,-1 0-1 0 0,1 0 1 0 0,-1 0-1 0 0,1 0 1 0 0,-1 1-1 0 0,0-1 1 0 0,1 1-1 0 0,-1-1 1 0 0,0 1-1 0 0,0 0 1 0 0,1 0-1 0 0,-1 0 0 0 0,0 0 1 0 0,-2 0-1 0 0,2 0 0 0 0,1 0-1 0 0,-1 1 1 0 0,0-1-1 0 0,0 0 1 0 0,0 1-1 0 0,1 0 1 0 0,-1-1-1 0 0,0 1 0 0 0,1 0 1 0 0,-1 0-1 0 0,0 0 1 0 0,1 0-1 0 0,-1 0 1 0 0,1 0-1 0 0,0 1 1 0 0,-1-1-1 0 0,1 0 0 0 0,0 1 1 0 0,0-1-1 0 0,0 1 1 0 0,0 0-1 0 0,-1 2 1 0 0,-1-2 18 0 0,4-1 14 0 0,2-1-28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5224 0 0,'0'0'129'0'0,"3"2"6"0"0,9 8-81 0 0,-2-1 1 0 0,1 1-1 0 0,-1 1 0 0 0,-1 0 1 0 0,0 0-1 0 0,-1 1 0 0 0,0 0 1 0 0,0 0-1 0 0,5 15 0 0 0,8 20 562 0 0,18 60-1 0 0,-27-68-343 0 0,-2-1 0 0 0,8 63-1 0 0,-15-65 232 0 0,0 48-1 0 0,-4-65-379 0 0,-1-3-8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0,'0'0'567'0'0,"1"3"-398"0"0,3 7 167 0 0,0 1 1 0 0,10 15-1 0 0,-6-11 478 0 0,27 70 484 0 0,-26-62-220 0 0,-9-21-918 0 0,1 0 0 0 0,0 0 0 0 0,0-1 0 0 0,1 1 0 0 0,-1 0 0 0 0,0-1 0 0 0,1 1 0 0 0,-1 0 1 0 0,0-1-1 0 0,4 3 0 0 0,-5-4-157 0 0,0 0 1 0 0,0 0-1 0 0,0 0 1 0 0,0 0-1 0 0,1 0 1 0 0,-1 0-1 0 0,0 0 1 0 0,0 1 0 0 0,0-1-1 0 0,0 0 1 0 0,1 0-1 0 0,-1 0 1 0 0,0 0-1 0 0,0 0 1 0 0,0 0-1 0 0,0 0 1 0 0,1 0-1 0 0,-1 0 1 0 0,0 0-1 0 0,0 0 1 0 0,0 0-1 0 0,1 0 1 0 0,-1 0-1 0 0,0 0 1 0 0,0 0 0 0 0,0 0-1 0 0,0 0 1 0 0,1 0-1 0 0,-1 0 1 0 0,0-1-1 0 0,0 1 1 0 0,0 0-1 0 0,0 0 1 0 0,1 0-1 0 0,-1 0 1 0 0,0 0-1 0 0,0 0 1 0 0,0 0-1 0 0,0-1 1 0 0,0 1-1 0 0,0 0 1 0 0,1 0 0 0 0,-1 0-1 0 0,0-1 1 0 0,2-10-16 0 0,0 3 18 0 0,6-12 71 0 0,20-49 627 0 0,-24 63-616 0 0,0 0-1 0 0,0 1 1 0 0,0 0-1 0 0,1 0 0 0 0,0 0 1 0 0,0 0-1 0 0,0 1 1 0 0,9-6-1 0 0,-13 10-77 0 0,-1-1-1 0 0,0 1 1 0 0,1 0 0 0 0,-1 0-1 0 0,0-1 1 0 0,1 1-1 0 0,-1 0 1 0 0,1 0 0 0 0,-1 0-1 0 0,0-1 1 0 0,1 1 0 0 0,-1 0-1 0 0,1 0 1 0 0,-1 0-1 0 0,1 0 1 0 0,-1 0 0 0 0,0 0-1 0 0,1 0 1 0 0,-1 0 0 0 0,1 0-1 0 0,-1 0 1 0 0,1 0-1 0 0,-1 0 1 0 0,1 1 0 0 0,-1-1-1 0 0,0 0 1 0 0,1 0-1 0 0,-1 0 1 0 0,1 1 0 0 0,0 0 5 0 0,0-1 0 0 0,-1 1 1 0 0,1 0-1 0 0,0 0 0 0 0,-1 0 1 0 0,1 0-1 0 0,-1 0 0 0 0,1 0 0 0 0,-1 0 1 0 0,1 0-1 0 0,-1 2 0 0 0,2 3 42 0 0,-1-1-1 0 0,0 1 1 0 0,0 10 0 0 0,-2-5-20 0 0,-1 1 1 0 0,1 0 0 0 0,-2 0 0 0 0,-5 18-1 0 0,1-6 13 0 0,5-19-35 0 0,1-1 0 0 0,0 0 0 0 0,-1 0 0 0 0,0 0-1 0 0,0 0 1 0 0,0 0 0 0 0,-1 0 0 0 0,1-1 0 0 0,-5 6-1 0 0,1 1 30 0 0,6-9-39 0 0,0 0-1 0 0,-1 0 0 0 0,1-1 0 0 0,0 1 0 0 0,-1 0 0 0 0,1 0 0 0 0,0-1 0 0 0,-1 1 0 0 0,1 0 0 0 0,-1-1 1 0 0,1 1-1 0 0,-1 0 0 0 0,1-1 0 0 0,-1 1 0 0 0,0-1 0 0 0,1 1 0 0 0,-1-1 0 0 0,0 0 0 0 0,1 1 1 0 0,-1-1-1 0 0,0 1 0 0 0,0-1 0 0 0,1 0 0 0 0,-3 1 0 0 0,3-1 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4720 0 0,'0'0'88'0'0,"21"-9"-40"0"0</inkml:trace>
  <inkml:trace contextRef="#ctx0" brushRef="#br0" timeOffset="1">172 1 4512 0 0,'0'0'24'0'0,"5"22"16"0"0,-2-13-16 0 0,-3 6 16 0 0,2 3-24 0 0,2 0 8 0 0,-1-3 8 0 0,-1 1-8 0 0,1-1 80 0 0,0 0 8 0 0,-1 0-8 0 0,2-1 16 0 0,1-2-56 0 0,-2-2 8 0 0,-1-1-8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2904 0 0,'0'0'600'0'0,"20"-7"-536"0"0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96 0 0,'0'0'1239'0'0,"-4"5"-987"0"0,0 2-156 0 0,2-3-19 0 0,-1-1 0 0 0,1 0 1 0 0,-1 1-1 0 0,-5 5 0 0 0,5-6 249 0 0,3-3-287 0 0,0 0 0 0 0,-1 0 0 0 0,1 1 0 0 0,0-1 0 0 0,0 0 0 0 0,-1 0 0 0 0,1 0 0 0 0,0 1 0 0 0,0-1 0 0 0,-1 0 0 0 0,1 0 0 0 0,0 0 0 0 0,0 0 0 0 0,-1 0 0 0 0,1 0 0 0 0,0 0 0 0 0,0 0 0 0 0,-1 0 0 0 0,-2 0 2690 0 0,3 16-2565 0 0,0-1 0 0 0,1 1 0 0 0,1-1 0 0 0,0 1 0 0 0,9 26 0 0 0,18 61 60 0 0,-26-95-168 0 0,-1 0 0 0 0,5 9-1 0 0,-3-9 20 0 0,-1 0-1 0 0,3 9 1 0 0,-6-14-51 0 0,1 1 0 0 0,0-1 0 0 0,0 1 0 0 0,1-1 0 0 0,-1 1 0 0 0,1-1 0 0 0,-1 0 0 0 0,1 0 0 0 0,0 1 0 0 0,1-2 0 0 0,3 6 0 0 0,-4-6-9 0 0,-1-1 0 0 0,0 1 1 0 0,0 0-1 0 0,0-1 0 0 0,0 1 1 0 0,1 3-1 0 0,-1-4 6 0 0,-1 0 1 0 0,0 0-1 0 0,0 0 0 0 0,1 0 1 0 0,-1-1-1 0 0,0 1 1 0 0,1 0-1 0 0,-1 0 0 0 0,1-1 1 0 0,-1 1-1 0 0,1 0 1 0 0,-1-1-1 0 0,1 1 1 0 0,0-1-1 0 0,-1 1 0 0 0,1 0 1 0 0,0-1-1 0 0,-1 0 1 0 0,1 1-1 0 0,0-1 0 0 0,-1 1 1 0 0,1-1-1 0 0,0 0 1 0 0,0 1-1 0 0,0-1 0 0 0,0 0 1 0 0,-1 0-1 0 0,1 0 1 0 0,1 0-1 0 0,0 0 2 0 0,0 0 0 0 0,-1 0 1 0 0,1 0-1 0 0,0-1 0 0 0,-1 1 0 0 0,1-1 0 0 0,-1 1 0 0 0,1-1 1 0 0,-1 0-1 0 0,1 1 0 0 0,-1-1 0 0 0,1 0 0 0 0,-1 0 0 0 0,0 0 1 0 0,1 0-1 0 0,-1 0 0 0 0,0 0 0 0 0,0-1 0 0 0,0 1 0 0 0,0 0 1 0 0,0-1-1 0 0,2-2 0 0 0,0-3 42 0 0,1 0 1 0 0,-1-1-1 0 0,3-12 1 0 0,-1 5 3 0 0,8-26 104 0 0,-1-1 0 0 0,-3-1 0 0 0,7-61 0 0 0,-10 65-2 0 0,-3 25 17 0 0,-1 1 1 0 0,0-18-1 0 0,-2 30 51 0 0,4 12-35 0 0,-2-8-177 0 0,-1-1-14 0 0,0 0 0 0 0,0 1 0 0 0,0-1 0 0 0,0 0 0 0 0,0 0 0 0 0,0 1 0 0 0,-1-1 0 0 0,1 0 0 0 0,0 4 0 0 0,35 331 266 0 0,-27-135-93 0 0,-7-157-155 0 0,0-13 25 0 0,-3 52-1 0 0,-1-61-23 0 0,1-10 5 0 0,0 0 0 0 0,-1-1 0 0 0,-4 20 0 0 0,5-29-27 0 0,0 0 0 0 0,0 0 1 0 0,-1 0-1 0 0,1-1 0 0 0,0 1 1 0 0,-1 0-1 0 0,0-1 0 0 0,1 1 1 0 0,-1-1-1 0 0,0 1 0 0 0,-1-1 1 0 0,1 0-1 0 0,0 0 0 0 0,0 0 1 0 0,-1 0-1 0 0,1 0 0 0 0,-1-1 1 0 0,0 1-1 0 0,-4 1 0 0 0,4-2 5 0 0,1-1 0 0 0,0 0 0 0 0,-1 1 0 0 0,1-1 0 0 0,0 0 0 0 0,-1 0 0 0 0,1-1 0 0 0,0 1 0 0 0,-1 0 0 0 0,-3-2-1 0 0,-22-9 53 0 0,25 10-59 0 0,0-1-1 0 0,0 0 1 0 0,0 0-1 0 0,0-1 1 0 0,0 1 0 0 0,1 0-1 0 0,-1-1 1 0 0,1 0-1 0 0,-1 0 1 0 0,1 0 0 0 0,0 0-1 0 0,0 0 1 0 0,0 0-1 0 0,0 0 1 0 0,1-1 0 0 0,0 1-1 0 0,-1 0 1 0 0,1-1-1 0 0,-1-5 1 0 0,0-16 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2000 0 0,'0'0'295'0'0,"3"-2"-149"0"0,-1 0-103 0 0,-1 2-29 0 0,0-1-1 0 0,0 0 0 0 0,-1 1 1 0 0,1-1-1 0 0,0 1 1 0 0,0-1-1 0 0,0 1 1 0 0,0 0-1 0 0,0-1 0 0 0,0 1 1 0 0,0 0-1 0 0,0-1 1 0 0,1 1-1 0 0,-2 3 148 0 0,-41 241 3727 0 0,39-225-3593 0 0,0 0 0 0 0,1 0 0 0 0,1 0-1 0 0,0 0 1 0 0,2 0 0 0 0,0 0 0 0 0,5 21 0 0 0,-3-25-212 0 0,0 1 0 0 0,1-1 0 0 0,8 16 0 0 0,-11-27-75 0 0,0 0 1 0 0,0 0-1 0 0,1 1 0 0 0,0-1 1 0 0,0-1-1 0 0,0 1 0 0 0,0 0 1 0 0,1-1-1 0 0,-1 0 0 0 0,1 0 1 0 0,0 0-1 0 0,0 0 0 0 0,0 0 1 0 0,7 2-1 0 0,3 0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6728 0 0,'0'0'192'0'0,"25"0"-120"0"0,-8-3-32 0 0,4 0 8 0 0,-2 0 0 0 0,4 1-8 0 0,2-4 48 0 0,-8-2 16 0 0,-6 5-8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4416 0 0,'1'11'135'0'0,"3"5"-60"0"0,2 7-16 0 0,21 132 785 0 0,-16-82 40 0 0,-3-57-614 0 0,-8-15-256 0 0,1 0 0 0 0,-1 0-1 0 0,1 0 1 0 0,0 0 0 0 0,-1-1 0 0 0,1 1-1 0 0,0 0 1 0 0,-1 0 0 0 0,1-1-1 0 0,0 1 1 0 0,0-1 0 0 0,-1 1 0 0 0,1-1-1 0 0,2 2 1 0 0,7 0 94 0 0,-7-2-89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6016 0 0,'0'0'176'0'0,"1"4"-88"0"0,5 12 7 0 0,-5-11-27 0 0,0 1 1 0 0,1-1-1 0 0,0 0 0 0 0,0 0 1 0 0,1 0-1 0 0,-1 0 1 0 0,1-1-1 0 0,6 9 0 0 0,-3-8 113 0 0,-5-4-146 0 0,0 1 1 0 0,0-1-1 0 0,0 0 0 0 0,0 0 1 0 0,0 0-1 0 0,1 0 0 0 0,-1 0 0 0 0,0-1 1 0 0,1 1-1 0 0,-1 0 0 0 0,1-1 0 0 0,-1 1 1 0 0,1-1-1 0 0,-1 1 0 0 0,1-1 0 0 0,-1 1 1 0 0,1-1-1 0 0,-1 0 0 0 0,1 0 0 0 0,1 0 1 0 0,-2 0-6 0 0,0 0-1 0 0,0 0 1 0 0,0 0 0 0 0,0 0 0 0 0,0-1 0 0 0,0 1 0 0 0,0 0 0 0 0,0 0-1 0 0,0-1 1 0 0,0 1 0 0 0,0-1 0 0 0,0 1 0 0 0,0-1 0 0 0,0 1 0 0 0,0-1-1 0 0,0 0 1 0 0,-1 1 0 0 0,1-1 0 0 0,0 0 0 0 0,0 0 0 0 0,0-1-9 0 0,0 0 0 0 0,0 1 0 0 0,0-1 0 0 0,0 0 0 0 0,-1 0 0 0 0,1 0 1 0 0,0 1-1 0 0,-1-1 0 0 0,0 0 0 0 0,1-3 0 0 0,-1 0-1 0 0,0 1-1 0 0,0-1 1 0 0,0 0-1 0 0,-1 0 1 0 0,0 1-1 0 0,0-1 0 0 0,0 0 1 0 0,-3-7-1 0 0,2 7 7 0 0,-1 1 0 0 0,1-1 0 0 0,-1 0 0 0 0,-5-6 0 0 0,7 10-13 0 0,0-1-1 0 0,-1 1 1 0 0,1 0 0 0 0,0 0-1 0 0,-1 0 1 0 0,1 0 0 0 0,-1 0 0 0 0,1 0-1 0 0,-1 0 1 0 0,1 0 0 0 0,-1 0 0 0 0,0 1-1 0 0,1-1 1 0 0,-1 1 0 0 0,0-1 0 0 0,0 1-1 0 0,-3-1 1 0 0,5 1 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6328 0 0,'4'2'106'0'0,"13"12"16"0"0,0 0-1 0 0,-1 2 0 0 0,18 21 1 0 0,-21-21 38 0 0,0 0-1 0 0,-2 1 1 0 0,0 1 0 0 0,8 18-1 0 0,-14-24-35 0 0,-1 0-1 0 0,0 0 0 0 0,-1 0 1 0 0,0 0-1 0 0,-1 1 0 0 0,1 16 1 0 0,-2-19-74 0 0,1 8 256 0 0,-1 0-1 0 0,-1 0 1 0 0,0 0 0 0 0,-6 34 0 0 0,4-24 137 0 0,1-20-359 0 0,1-1 1 0 0,-3 11-1 0 0,-2-4 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96 0 0,'0'0'0'0'0,"22"-6"0"0"0,-13 6 0 0 0,5-5 0 0 0,5 1 0 0 0,1-1 0 0 0,-1 1 0 0 0,0-3 0 0 0,-2 2 0 0 0,-6 2 0 0 0,0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 0 0,'1'14'27'0'0,"0"0"0"0"0,5 16 1 0 0,0 14 122 0 0,-3-21 179 0 0,1 0 0 0 0,7 25 0 0 0,-8-36-156 0 0,-1-7 4 0 0,1-1 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96 0 0,'0'0'187'0'0,"3"0"-153"0"0,14-2 1636 0 0,28 0 0 0 0,-12 2-344 0 0,14-1-996 0 0,18 0-59 0 0,-60 1-169 0 0,0-1 1 0 0,-1 2-1 0 0,1-1 0 0 0,-1 1 1 0 0,6 1-1 0 0,-9-2-84 0 0,10 1 318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5720 0 0,'0'0'136'0'0,"22"-8"-104"0"0,-14 7-8 0 0,1 1 0 0 0,13-4 8 0 0,11 1 208 0 0,0 0 0 0 0,-3-2 8 0 0,-2-6-8 0 0,-5 5-136 0 0,-2 2 8 0 0,-2 2-8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4008 0 0,'3'1'128'0'0,"84"28"557"0"0,-81-27-633 0 0,0 1 0 0 0,0 0-1 0 0,0 0 1 0 0,0 1 0 0 0,-1-1 0 0 0,1 1-1 0 0,-1 0 1 0 0,0 1 0 0 0,0-1 0 0 0,5 7 0 0 0,-7-7-31 0 0,0 0 0 0 0,-1 0 1 0 0,1 0-1 0 0,-1 0 1 0 0,1 1-1 0 0,-1-1 1 0 0,-1 1-1 0 0,1 0 1 0 0,-1-1-1 0 0,1 1 1 0 0,-1 0-1 0 0,-1 0 1 0 0,1 0-1 0 0,-1 0 0 0 0,0 0 1 0 0,0 0-1 0 0,0-1 1 0 0,-1 1-1 0 0,0 6 1 0 0,-1-3 2 0 0,0 0 0 0 0,0 0 0 0 0,0-1 1 0 0,-1 1-1 0 0,0-1 0 0 0,-1 1 0 0 0,1-1 1 0 0,-1 0-1 0 0,-1-1 0 0 0,1 1 0 0 0,-7 6 0 0 0,2-3 22 0 0,-9 9 60 0 0,17-19-95 0 0,0 1-1 0 0,0-1 1 0 0,0 0-1 0 0,0 0 1 0 0,0 1-1 0 0,0-1 0 0 0,0 0 1 0 0,0 0-1 0 0,0 0 1 0 0,-1 0 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0,'0'0'672'0'0,"34"5"-576"0"0,-17-5-8 0 0,0-4 0 0 0,8 4 0 0 0,11 4 144 0 0,1-4 8 0 0,-6 0-8 0 0,-5 0 8 0 0,-3 2-128 0 0,-8-2-8 0 0,-1 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1496 0 0,'0'0'1568'0'0,"1"4"-1295"0"0,6 11-89 0 0,12 25 0 0 0,-2-8-2 0 0,28 68 811 0 0,-39-87-887 0 0,1-1 0 0 0,0 0-1 0 0,0-1 1 0 0,14 16 0 0 0,-20-25-97 0 0,0-1 1 0 0,1 0-1 0 0,-1-1 0 0 0,0 1 0 0 0,0 0 1 0 0,0 0-1 0 0,1 0 0 0 0,-1-1 0 0 0,0 1 1 0 0,1 0-1 0 0,-1-1 0 0 0,1 1 0 0 0,-1-1 1 0 0,0 0-1 0 0,1 1 0 0 0,2-1 0 0 0,3 1 31 0 0,-5-1-22 0 0,0-1-1 0 0,-1 1 0 0 0,1-1 1 0 0,0 1-1 0 0,0-1 0 0 0,-1 0 0 0 0,1 0 1 0 0,-1 0-1 0 0,1 0 0 0 0,-1 0 0 0 0,1 0 1 0 0,-1 0-1 0 0,0 0 0 0 0,1-1 0 0 0,-1 1 1 0 0,0 0-1 0 0,0-1 0 0 0,0 1 1 0 0,1-3-1 0 0,7-18 92 0 0,-6 15-83 0 0,0-1 0 0 0,0 0 0 0 0,-1 0 0 0 0,0 0 0 0 0,1-10 0 0 0,3-19 116 0 0,-3 18 101 0 0,-1-1-1 0 0,0-21 0 0 0,-2 15-97 0 0,0 5-5 0 0,-3-22 1 0 0,0 18-2 0 0,2 13 24 0 0,-4-19-1 0 0,-4 13 155 0 0,10 57 776 0 0,6-2-650 0 0,23 73 0 0 0,-2-9-37 0 0,3 18 44 0 0,-23-84-55 0 0,7 68 0 0 0,-13-86-245 0 0,-1-1 1 0 0,-1 1-1 0 0,0-1 0 0 0,-1 1 0 0 0,-1-1 0 0 0,0 0 0 0 0,-8 28 1 0 0,9-42-126 0 0,1-1 0 0 0,-1 0 1 0 0,0 1-1 0 0,1-1 1 0 0,-1 0-1 0 0,0 1 1 0 0,0-1-1 0 0,0 0 0 0 0,0 0 1 0 0,0 0-1 0 0,0 0 1 0 0,0 0-1 0 0,0 0 1 0 0,0 0-1 0 0,0 0 0 0 0,-1 0 1 0 0,1-1-1 0 0,0 1 1 0 0,-1 0-1 0 0,1-1 1 0 0,0 1-1 0 0,-1-1 0 0 0,1 1 1 0 0,-1-1-1 0 0,1 0 1 0 0,-1 0-1 0 0,-1 1 1 0 0,2-2-7 0 0,0 1 1 0 0,0 0 0 0 0,1 0 0 0 0,-1 0 0 0 0,0 0 0 0 0,0-1 0 0 0,0 1 0 0 0,0-1-1 0 0,0 1 1 0 0,0 0 0 0 0,1-1 0 0 0,-1 1 0 0 0,0-1 0 0 0,0 0 0 0 0,1 1 0 0 0,-1-1-1 0 0,0 1 1 0 0,1-1 0 0 0,-1 0 0 0 0,1 0 0 0 0,-1 1 0 0 0,0-2 0 0 0,-11-20 129 0 0,12 21-138 0 0,-6-13 92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7632 0 0,'0'0'2352'0'0,"2"4"-1863"0"0,1 1-372 0 0,0 1-1 0 0,-1-1 1 0 0,1 1-1 0 0,-1 0 1 0 0,2 11 0 0 0,4 35 219 0 0,-5-22-88 0 0,-2-20-141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7136 0 0,'0'0'80'0'0,"18"0"-48"0"0,-4-5 16 0 0,11-1-24 0 0,1 1 16 0 0,-5-1-16 0 0,-3-1 16 0 0,-5 3-8 0 0,-2 2 8 0 0,-3 2-8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4008 0 0,'1'2'15'0'0,"-1"0"0"0"0,0 0 1 0 0,1 0-1 0 0,-1 0 0 0 0,1 0 1 0 0,-1 0-1 0 0,2 3 0 0 0,4 14 18 0 0,0 24 45 0 0,-2-9 57 0 0,10 36 1 0 0,-10-53-96 0 0,7 21 188 0 0,-10-34-181 0 0,0-1-1 0 0,0 1 0 0 0,1-1 1 0 0,0 0-1 0 0,0 0 1 0 0,0 0-1 0 0,4 6 1 0 0,-5-9-36 0 0,0 1 1 0 0,0 0 0 0 0,1 0-1 0 0,-1-1 1 0 0,0 1-1 0 0,0-1 1 0 0,0 1 0 0 0,1-1-1 0 0,-1 1 1 0 0,0-1-1 0 0,1 0 1 0 0,-1 0 0 0 0,0 1-1 0 0,0-1 1 0 0,1 0-1 0 0,-1 0 1 0 0,0-1 0 0 0,1 1-1 0 0,-1 0 1 0 0,0 0-1 0 0,1 0 1 0 0,-1-1 0 0 0,0 1-1 0 0,2-2 1 0 0,1 1-9 0 0,0-1 0 0 0,-1 0 0 0 0,1 0 0 0 0,-1 0 0 0 0,1 0 0 0 0,4-5 0 0 0,0-3 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5224 0 0,'0'0'808'0'0,"17"-5"-712"0"0,-10 5 0 0 0,-1-1 8 0 0,5-4 0 0 0,6-3 248 0 0,0 2 0 0 0,-3 3-8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5120 0 0,'-3'2'85'0'0,"3"-2"-66"0"0,1 0-1 0 0,-1 0 1 0 0,0-1 0 0 0,0 1 0 0 0,0 0 0 0 0,1 0 0 0 0,-1 0-1 0 0,0 0 1 0 0,0 0 0 0 0,1 0 0 0 0,-1 0 0 0 0,0 0 0 0 0,0 0-1 0 0,1 0 1 0 0,-1 0 0 0 0,0 0 0 0 0,0 0 0 0 0,1 0 0 0 0,-1 0-1 0 0,0 0 1 0 0,0 0 0 0 0,0 0 0 0 0,1 0 0 0 0,-1 0 0 0 0,0 0-1 0 0,1 1 1 0 0,2-3 315 0 0,3-2-173 0 0,0 4-44 0 0,1 1 1 0 0,-1-1-1 0 0,1 1 1 0 0,-1 1-1 0 0,0-1 1 0 0,7 3-1 0 0,2 0-19 0 0,-14-3-92 0 0,2-1 29 0 0,1 1-1 0 0,-1 0 0 0 0,0 0 0 0 0,1 0 0 0 0,-1 1 0 0 0,0-1 0 0 0,0 1 0 0 0,0-1 0 0 0,0 1 1 0 0,0 0-1 0 0,4 4 0 0 0,-7-5-21 0 0,1 1 0 0 0,-1-1 0 0 0,0 1 0 0 0,1-1 0 0 0,-1 1 0 0 0,0 0 0 0 0,0-1-1 0 0,0 1 1 0 0,0-1 0 0 0,0 1 0 0 0,-1 0 0 0 0,1-1 0 0 0,0 1 0 0 0,-1-1 0 0 0,1 1 0 0 0,-1-1 0 0 0,0 3 0 0 0,-8 11 59 0 0,0 0 0 0 0,-1 0 0 0 0,-23 25 0 0 0,33-40-66 0 0,-1 1 2 0 0,1-1 0 0 0,-1 0 1 0 0,1 1-1 0 0,0-1 0 0 0,-1 0 0 0 0,1 1 0 0 0,0-1 0 0 0,-1 1 0 0 0,1-1 0 0 0,0 1 0 0 0,-1-1 0 0 0,1 1 1 0 0,0-1-1 0 0,0 1 0 0 0,0-1 0 0 0,0 1 0 0 0,-1 0 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4816 0 0,'0'0'183'0'0,"0"3"-93"0"0,0 11-2 0 0,1-1-1 0 0,0 1 0 0 0,5 22 1 0 0,-4-28 29 0 0,1 1 0 0 0,0-1 0 0 0,5 8 1 0 0,-6-12-73 0 0,0-1 0 0 0,0-1 1 0 0,0 1-1 0 0,0 0 0 0 0,1-1 1 0 0,-1 1-1 0 0,1-1 0 0 0,-1 1 1 0 0,1-1-1 0 0,5 3 0 0 0,-6-4 45 0 0,0 0-1 0 0,0 0 1 0 0,0 0-1 0 0,1 0 0 0 0,-1 0 1 0 0,0 0-1 0 0,1 0 0 0 0,2 0 1 0 0,-4-1-65 0 0,-1 0 0 0 0,1-1 0 0 0,0 1 0 0 0,0 0 0 0 0,0 0 0 0 0,0 0 0 0 0,-1 0 0 0 0,1-1 0 0 0,0 1 0 0 0,0 0 0 0 0,-1-1 0 0 0,1 1 0 0 0,0-1 0 0 0,0 1 0 0 0,-1-1 0 0 0,1 1 1 0 0,0-1-1 0 0,-1 1 0 0 0,1-1 0 0 0,-1 0 0 0 0,1 1 0 0 0,-1-1 0 0 0,1 0 0 0 0,-1 1 0 0 0,0-1 0 0 0,1 0 0 0 0,-1 0 0 0 0,1-1 0 0 0,1-3-13 0 0,0-1-1 0 0,0 1 1 0 0,0-1-1 0 0,-1 0 1 0 0,0 0-1 0 0,0 0 1 0 0,0 0 0 0 0,-1 0-1 0 0,0 0 1 0 0,0 0-1 0 0,0 0 1 0 0,-1 0-1 0 0,0 0 1 0 0,0 1-1 0 0,-1-1 1 0 0,1 0 0 0 0,-4-7-1 0 0,0 2 8 0 0,-8-19 165 0 0,12 29-173 0 0,0-1 1 0 0,0 1-1 0 0,0-1 0 0 0,0 1 0 0 0,0 0 0 0 0,0-1 0 0 0,-1 1 0 0 0,1 0 0 0 0,0 0 0 0 0,-1 0 0 0 0,1 0 0 0 0,-1 0 0 0 0,0 0 0 0 0,-1-1 0 0 0,-7-1 48 0 0,7 1-16 0 0,0 1 0 0 0,-1 0-1 0 0,1 0 1 0 0,0 0-1 0 0,-5 0 1 0 0,7 1-20 0 0,0 0-1 0 0,-1 0 1 0 0,1 1 0 0 0,-1-1 0 0 0,1 0-1 0 0,0 1 1 0 0,-1-1 0 0 0,1 1 0 0 0,0-1-1 0 0,-1 1 1 0 0,1-1 0 0 0,0 1 0 0 0,0 0-1 0 0,-1 0 1 0 0,1-1 0 0 0,-1 2 0 0 0,-2 2 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96 0 0,'0'0'1079'0'0,"4"0"-974"0"0,15-1 226 0 0,6 0 1493 0 0,51-7 0 0 0,-61 4-1661 0 0,0 2 1 0 0,0-1-1 0 0,19 1 1 0 0,-29 2-1 0 0,0 0-1 0 0,0 0 1 0 0,-1-1 0 0 0,1 1-1 0 0,7-3 1 0 0,-10 3-44 0 0,0 2 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4008 0 0,'0'0'1'0'0,"-1"-1"0"0"0,1 1 0 0 0,-1-1-1 0 0,1 1 1 0 0,-1-1 0 0 0,1 0 0 0 0,-1 1 0 0 0,1-1 0 0 0,-1 1 0 0 0,1-1 0 0 0,0 0-1 0 0,0 1 1 0 0,-1-1 0 0 0,1 0 0 0 0,0 0 0 0 0,0 1 0 0 0,0-1 0 0 0,0 0 0 0 0,-1 1-1 0 0,1-1 1 0 0,0 0 0 0 0,0 0 0 0 0,1 1 0 0 0,-1-1 0 0 0,0 0 0 0 0,0 0 0 0 0,0 1 0 0 0,1-2-1 0 0,0-5 48 0 0,-2 4 24 0 0,0 4 32 0 0,0 8 160 0 0,12 34 175 0 0,-2 1 0 0 0,6 88 0 0 0,-9-59 371 0 0,-3-52-586 0 0,1 0 0 0 0,10 31 0 0 0,-13-48-200 0 0,1 0 0 0 0,0 0 0 0 0,0-1 1 0 0,0 1-1 0 0,3 3 0 0 0,5 11 13 0 0,-9-17-32 0 0,0 1-1 0 0,-1 0 1 0 0,1-1-1 0 0,0 0 1 0 0,0 1-1 0 0,0-1 1 0 0,0 0-1 0 0,0 1 1 0 0,0-1-1 0 0,1 0 1 0 0,-1 0-1 0 0,0 0 1 0 0,1 0-1 0 0,2 2 1 0 0,-4-3 1 0 0,1 0-1 0 0,0 1 1 0 0,0-1 0 0 0,0 0 0 0 0,0 0 0 0 0,-1 0-1 0 0,1 0 1 0 0,0 0 0 0 0,0 0 0 0 0,0 0 0 0 0,0 0-1 0 0,-1 0 1 0 0,1 0 0 0 0,0 0 0 0 0,0 0 0 0 0,0-1-1 0 0,0 1 1 0 0,-1 0 0 0 0,1 0 0 0 0,0-1 0 0 0,0 1-1 0 0,-1-1 1 0 0,1 1 0 0 0,0-1 0 0 0,-1 1 0 0 0,1-1-1 0 0,0 1 1 0 0,-1-1 0 0 0,2 0 0 0 0,33-37 426 0 0,-28 28-368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6824 0 0,'0'0'24'0'0,"0"1"0"0"0,0-1 1 0 0,-1 1-1 0 0,1-1 0 0 0,0 1 0 0 0,0-1 1 0 0,0 1-1 0 0,0 0 0 0 0,-1-1 0 0 0,1 1 0 0 0,0-1 1 0 0,0 1-1 0 0,0-1 0 0 0,0 1 0 0 0,0-1 1 0 0,0 1-1 0 0,0 0 0 0 0,1-1 0 0 0,-1 1 1 0 0,0-1-1 0 0,0 1 0 0 0,0-1 0 0 0,1 2 1 0 0,0 5 266 0 0,0 2-125 0 0,0 1 0 0 0,1-1 0 0 0,0 0 1 0 0,0 0-1 0 0,0 0 0 0 0,2 0 0 0 0,-1 0 0 0 0,1-1 0 0 0,0 1 0 0 0,1-1 0 0 0,0 0 0 0 0,0 0 1 0 0,0-1-1 0 0,1 1 0 0 0,1-1 0 0 0,7 7 0 0 0,-12-13-113 0 0,0 1 0 0 0,1-1 1 0 0,-1 0-1 0 0,0 0 0 0 0,0 0 0 0 0,1 0 0 0 0,-1 0 1 0 0,0-1-1 0 0,1 1 0 0 0,-1-1 0 0 0,1 1 0 0 0,-1-1 1 0 0,1 0-1 0 0,-1 0 0 0 0,4-1 0 0 0,-2 1 160 0 0,-3 0-159 0 0,1-1 0 0 0,-1 0 0 0 0,0 0 0 0 0,1 1 1 0 0,-1-1-1 0 0,0 0 0 0 0,0-1 0 0 0,0 1 0 0 0,0 0 0 0 0,0 0 0 0 0,0 0 0 0 0,0-1 0 0 0,0 1 1 0 0,1-3-1 0 0,0 1 30 0 0,1-1-59 0 0,0 0-1 0 0,-1 0 1 0 0,1-1-1 0 0,-1 1 1 0 0,0 0-1 0 0,-1-1 1 0 0,1 0-1 0 0,-1 1 1 0 0,0-1 0 0 0,0 0-1 0 0,0 1 1 0 0,-1-1-1 0 0,0 0 1 0 0,0 0-1 0 0,0 0 1 0 0,0 1-1 0 0,-1-1 1 0 0,-2-9 0 0 0,2 8-3 0 0,-1 0 0 0 0,1 0 0 0 0,-1 1 1 0 0,-1-1-1 0 0,-4-8 0 0 0,6 13-1 0 0,0-1-1 0 0,0 1 1 0 0,0-1-1 0 0,0 1 1 0 0,-1 0-1 0 0,1-1 0 0 0,0 1 1 0 0,-1 0-1 0 0,1 0 1 0 0,-1 0-1 0 0,0 0 1 0 0,1 0-1 0 0,-1 0 1 0 0,0 1-1 0 0,1-1 0 0 0,-1 1 1 0 0,0-1-1 0 0,0 1 1 0 0,0-1-1 0 0,1 1 1 0 0,-1 0-1 0 0,-2 0 1 0 0,-46 4 218 0 0,32-2-126 0 0,16-2-104 0 0,1 0 0 0 0,0 0 0 0 0,0 0 1 0 0,0 1-1 0 0,0-1 0 0 0,0 1 0 0 0,0-1 1 0 0,0 1-1 0 0,0-1 0 0 0,0 1 0 0 0,0-1 1 0 0,0 1-1 0 0,1 0 0 0 0,-1-1 1 0 0,0 1-1 0 0,0 0 0 0 0,1 0 0 0 0,-2 1 1 0 0,0 0 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0,'0'0'184'0'0,"32"11"-120"0"0,-18-8-32 0 0,3 1 16 0 0,0-4 0 0 0,6 0-8 0 0,10 0 88 0 0,0-4 8 0 0,-2-1-16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7736 0 0,'0'0'706'0'0,"2"4"-484"0"0,2 0-193 0 0,1 1 67 0 0,-1 1 0 0 0,0-1 1 0 0,0 1-1 0 0,4 8 0 0 0,-6-9-14 0 0,45 108 1365 0 0,-37-85-1063 0 0,-1 0-1 0 0,6 36 1 0 0,-12-52-190 0 0,-3-11-168 0 0,1-1 0 0 0,-1 1 0 0 0,0-1-1 0 0,0 0 1 0 0,0 1 0 0 0,1-1 0 0 0,-1 1 0 0 0,0-1 0 0 0,0 1 0 0 0,1-1 0 0 0,-1 1 0 0 0,0-1-1 0 0,1 0 1 0 0,-1 1 0 0 0,0-1 0 0 0,1 0 0 0 0,-1 1 0 0 0,1-1 0 0 0,-1 0 0 0 0,1 1 0 0 0,2-9 128 0 0,2-5-84 0 0,-1 0-1 0 0,4-20 1 0 0,3-9 15 0 0,-7 29-56 0 0,-3 6-8 0 0,1 1-1 0 0,0-1 1 0 0,1 0-1 0 0,0 1 1 0 0,0-1-1 0 0,0 1 1 0 0,1 0-1 0 0,0 0 1 0 0,6-8-1 0 0,-10 14-18 0 0,0 0 1 0 0,1 0-1 0 0,-1-1 0 0 0,0 1 0 0 0,0 0 0 0 0,0 0 0 0 0,1 0 0 0 0,-1-1 0 0 0,0 1 1 0 0,0 0-1 0 0,1 0 0 0 0,-1 0 0 0 0,0 0 0 0 0,0-1 0 0 0,1 1 0 0 0,-1 0 1 0 0,0 0-1 0 0,1 0 0 0 0,-1 0 0 0 0,0 0 0 0 0,1 0 0 0 0,-1 0 0 0 0,0 0 1 0 0,1 0-1 0 0,-1 0 0 0 0,0 0 0 0 0,0 0 0 0 0,1 0 0 0 0,-1 0 0 0 0,0 0 0 0 0,1 0 1 0 0,-1 1-1 0 0,0-1 0 0 0,0 0 0 0 0,1 0 0 0 0,-1 0 0 0 0,0 0 0 0 0,1 1 1 0 0,-1-1-1 0 0,0 0 0 0 0,0 0 0 0 0,0 0 0 0 0,1 1 0 0 0,-1-1 0 0 0,0 1 1 0 0,7 14 74 0 0,-5-9-81 0 0,1 2 8 0 0,-1-1-1 0 0,-1 1 1 0 0,1 0-1 0 0,-1 0 1 0 0,-1-1-1 0 0,1 1 1 0 0,-1 0-1 0 0,-1 9 1 0 0,0-10-2 0 0,1 3 3 0 0,-2 0 0 0 0,0 1 1 0 0,-5 17-1 0 0,2-10 0 0 0,4-15-3 0 0,-1 1 0 0 0,1-1 0 0 0,0 0 1 0 0,-1 0-1 0 0,0 1 0 0 0,0-1 0 0 0,0 0 0 0 0,0 0 0 0 0,-1-1 0 0 0,1 1 0 0 0,-1 0 0 0 0,1-1 0 0 0,-1 0 0 0 0,0 1 0 0 0,0-1 1 0 0,0 0-1 0 0,0-1 0 0 0,-1 1 0 0 0,1 0 0 0 0,0-1 0 0 0,-1 0 0 0 0,1 0 0 0 0,-1 0 0 0 0,-7 1 0 0 0,11-2-1 0 0,-1-1-1 0 0,0 1 1 0 0,1 0-1 0 0,-1-1 1 0 0,0 1-1 0 0,1 0 1 0 0,-1-1-1 0 0,1 1 1 0 0,-1-1-1 0 0,1 1 1 0 0,-1-1-1 0 0,1 1 1 0 0,-1-1-1 0 0,1 0 1 0 0,-1 1-1 0 0,1-1 0 0 0,-1 0 1 0 0,1 1-1 0 0,0-1 1 0 0,0 0-1 0 0,-1 0 1 0 0,-2-5 4 0 0,0 1-3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4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1345 96 0 0,'-10'-25'0'0'0,"-18"-54"0"0"0,26 67 0 0 0,-1 1 0 0 0,1-1 0 0 0,1 1 0 0 0,0-1 0 0 0,1-15 0 0 0,7-35 53 0 0,0 13-1 0 0,-5 35-26 0 0,1 0-1 0 0,0 0 0 0 0,1 0 0 0 0,10-24 1 0 0,31-49 749 0 0,-29 62-606 0 0,1 1 1 0 0,1 1-1 0 0,24-24 1 0 0,12-15-150 0 0,-36 42-1 0 0,0 1 0 0 0,1 0 0 0 0,1 1 0 0 0,1 1 1 0 0,1 1-1 0 0,45-25 0 0 0,-55 34 20 0 0,47-26 155 0 0,-29 15-48 0 0,59-26 0 0 0,-68 35-102 0 0,99-40 309 0 0,36-11 32 0 0,-69 29-235 0 0,26-6 48 0 0,-24 9-29 0 0,76-15 27 0 0,-88 25-118 0 0,73-9 123 0 0,-38 9-32 0 0,221-33 189 0 0,-128 30-166 0 0,108-2 41 0 0,-219 18-171 0 0,-44 2-27 0 0,160-4 93 0 0,-104 7-73 0 0,59 2 32 0 0,-31 3-9 0 0,56 5 4 0 0,28 20 19 0 0,-171-21-76 0 0,96 21 32 0 0,-103-20-21 0 0,60 25 0 0 0,-84-29-28 0 0,0 2 0 0 0,-1-1 0 0 0,0 2 0 0 0,-1 0 0 0 0,0 1 1 0 0,0 1-1 0 0,-1 0 0 0 0,0 0 0 0 0,-1 2 0 0 0,13 16 0 0 0,-19-22-3 0 0,4 6 3 0 0,0 1 1 0 0,0-1-1 0 0,-2 1 0 0 0,12 24 1 0 0,-12-18 4 0 0,-1 1 0 0 0,7 36 0 0 0,-11-43-1 0 0,-2-1 1 0 0,0 1-1 0 0,0 0 0 0 0,-1 0 1 0 0,-3 20-1 0 0,-14 62 52 0 0,12-75-49 0 0,0-1 1 0 0,-15 32 0 0 0,5-19 18 0 0,-1-1 1 0 0,-33 48 0 0 0,20-40-9 0 0,3-2 2 0 0,-37 40 0 0 0,53-67-20 0 0,-9 11 7 0 0,-2-1 1 0 0,-1-1 0 0 0,-36 28 0 0 0,-21-1 30 0 0,-2-2 0 0 0,-112 44-1 0 0,123-59-9 0 0,-73 29 31 0 0,-324 120 124 0 0,183-94-43 0 0,-4-22-27 0 0,209-46-85 0 0,-120 15 57 0 0,75-13-42 0 0,-84 9 20 0 0,81-12-15 0 0,-26 0 46 0 0,-1-6-1 0 0,-253-17 1 0 0,200-13-6 0 0,149 13-57 0 0,-69-16 0 0 0,63 10-14 0 0,8 2 3 0 0,1-3 1 0 0,0-3-1 0 0,1-2 1 0 0,-63-31-1 0 0,92 37-1 0 0,-38-30-1 0 0,45 30-13 0 0,7 5-5 0 0,0-1 1 0 0,1 0 0 0 0,-1-1-1 0 0,2 0 1 0 0,-1-1-1 0 0,2 0 1 0 0,-14-21 0 0 0,14 16-1 0 0,0 1 1 0 0,1-1 0 0 0,1 0-1 0 0,1 0 1 0 0,0-1-1 0 0,-3-17 1 0 0,5 17 2 0 0,0 0 0 0 0,1 0 1 0 0,1 0-1 0 0,1-25 0 0 0,3 13 5 0 0,1 0 0 0 0,2 1 0 0 0,17-55 0 0 0,-15 62-9 0 0,35-85 31 0 0,-34 89-30 0 0,0-1 0 0 0,2 1 0 0 0,21-28 0 0 0,90-96 42 0 0,-106 123-44 0 0,0 1 1 0 0,1 1 0 0 0,1 0-1 0 0,0 2 1 0 0,31-19 0 0 0,-13 10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0,'23'4'344'0'0,"9"7"-17"0"0,-21-6-271 0 0,-1 1 0 0 0,0 0 0 0 0,0 0 0 0 0,0 1 0 0 0,9 9 0 0 0,-12-9 87 0 0,0-1 0 0 0,-1 1 0 0 0,0 1 1 0 0,-1-1-1 0 0,1 1 0 0 0,-1 0 0 0 0,-1 1 1 0 0,0-1-1 0 0,0 1 0 0 0,0-1 0 0 0,-1 1 1 0 0,0 0-1 0 0,-1 1 0 0 0,0-1 0 0 0,-1 0 1 0 0,0 1-1 0 0,0-1 0 0 0,-1 0 0 0 0,0 1 1 0 0,-1-1-1 0 0,0 1 0 0 0,0-1 0 0 0,-1 0 1 0 0,-3 10-1 0 0,-1-3 294 0 0,0 0 0 0 0,-1 0 0 0 0,-13 19 0 0 0,12-19-268 0 0,6-12-130 0 0,1-1 0 0 0,-1 1 0 0 0,0-1 0 0 0,-1 0 1 0 0,1 1-1 0 0,0-1 0 0 0,-1 0 0 0 0,0 0 0 0 0,0-1 1 0 0,-3 4-1 0 0,-9 2-15 0 0,10-7-24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1896 0 0,'0'1'17'0'0,"0"1"-1"0"0,1 0 1 0 0,-1 0-1 0 0,0 0 1 0 0,1 0-1 0 0,-1-1 1 0 0,1 1-1 0 0,0 0 1 0 0,0-1 0 0 0,0 1-1 0 0,0 0 1 0 0,1 2-1 0 0,0-2-5 0 0,0 0-1 0 0,-1 1 1 0 0,0-1 0 0 0,0 1-1 0 0,1-1 1 0 0,0 5-1 0 0,1 12 99 0 0,-2-13 88 0 0,0 0 0 0 0,4 12 0 0 0,-4-16-152 0 0,0-1 0 0 0,0 1 0 0 0,0 0 0 0 0,0 0 0 0 0,0 0 0 0 0,0 0 0 0 0,1-1 0 0 0,-1 1 0 0 0,1-1 0 0 0,-1 1 0 0 0,1-1 1 0 0,2 3-1 0 0,-2-4 16 0 0,-1 1 1 0 0,1 0-1 0 0,-1 0 1 0 0,1-1-1 0 0,-1 1 1 0 0,1 0-1 0 0,-1-1 1 0 0,1 0-1 0 0,0 1 1 0 0,-1-1-1 0 0,1 0 1 0 0,0 0-1 0 0,-1 0 1 0 0,1 0-1 0 0,0 0 1 0 0,-1 0-1 0 0,1 0 1 0 0,0-1-1 0 0,-1 1 1 0 0,1-1 0 0 0,-1 1-1 0 0,1-1 1 0 0,-1 1-1 0 0,3-2 1 0 0,9-3 16 0 0,3 1 44 0 0,-1-2 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65 192 0 0,'0'0'225'0'0,"3"3"-107"0"0,1 1-86 0 0,-1 0 0 0 0,1 1 0 0 0,-1-1 0 0 0,0 0 0 0 0,0 1 0 0 0,0 0 1 0 0,-1 0-1 0 0,0 0 0 0 0,4 9 0 0 0,5 26 296 0 0,4 14 648 0 0,-12-43-680 0 0,7 18 0 0 0,0 0 101 0 0,4-1 991 0 0,-13-28-1261 0 0,-1-19 418 0 0,4-102-50 0 0,-4 108-404 0 0,0 0 0 0 0,1 0 1 0 0,0 1-1 0 0,1-1 0 0 0,1 0 0 0 0,4-14 0 0 0,-7 26-73 0 0,1-1-1 0 0,0 0 1 0 0,0 1-1 0 0,0-1 1 0 0,0 1-1 0 0,0-1 1 0 0,0 1-1 0 0,0 0 0 0 0,0-1 1 0 0,1 0-1 0 0,-1 1 0 0 0,0 1-1 0 0,-1-1 1 0 0,1 1 0 0 0,0 0-1 0 0,-1-1 1 0 0,1 1-1 0 0,0 0 1 0 0,-1-1 0 0 0,1 1-1 0 0,0 0 1 0 0,0 0-1 0 0,0 0 1 0 0,-1-1 0 0 0,1 1-1 0 0,0 0 1 0 0,0 0-1 0 0,-1 0 1 0 0,1 0 0 0 0,0 1-1 0 0,0-1 1 0 0,-1 0-1 0 0,1 0 1 0 0,0 0 0 0 0,0 1-1 0 0,-1-1 1 0 0,2 1-1 0 0,1 0 3 0 0,-1 0 0 0 0,1 1 0 0 0,-1-1 0 0 0,1 1 0 0 0,-1-1-1 0 0,0 1 1 0 0,1 0 0 0 0,-1 0 0 0 0,0 0 0 0 0,0 1 0 0 0,0-1-1 0 0,-1 0 1 0 0,1 1 0 0 0,-1-1 0 0 0,3 4 0 0 0,2 10 53 0 0,1-1 1 0 0,-2 1-1 0 0,0 0 1 0 0,-1 0 0 0 0,-1 0-1 0 0,2 23 1 0 0,-2-24-15 0 0,-2-12-36 0 0,0-1 0 0 0,-1 1 0 0 0,1 0 0 0 0,-1 0 0 0 0,0-1 1 0 0,0 1-1 0 0,0 0 0 0 0,0 4 0 0 0,-1 1 90 0 0,-2-4 160 0 0,4-17-91 0 0,-2 9-146 0 0,2-13 33 0 0,1 0 1 0 0,5-26-1 0 0,2-12 86 0 0,-9 53-149 0 0,0-5 28 0 0,1-1 1 0 0,0 1 0 0 0,1-1-1 0 0,-1 1 1 0 0,6-13-1 0 0,-1 5 19 0 0,-4 8 20 0 0,1 1-1 0 0,5-11 1 0 0,-7 15-45 0 0,0 0 1 0 0,0 0-1 0 0,1 1 0 0 0,-1-1 1 0 0,1 1-1 0 0,-1-1 0 0 0,1 1 1 0 0,-1 0-1 0 0,1-1 0 0 0,0 1 1 0 0,-1 0-1 0 0,1 0 0 0 0,3-1 1 0 0,-4 2-16 0 0,-1 0-1 0 0,1 0 1 0 0,-1 0 0 0 0,1 0 0 0 0,-1 0 0 0 0,1 0 0 0 0,-1 0 0 0 0,0 0 0 0 0,1 0 0 0 0,-1 0-1 0 0,1 0 1 0 0,-1 1 0 0 0,1-1 0 0 0,-1 0 0 0 0,1 0 0 0 0,-1 0 0 0 0,1 1 0 0 0,-1-1 0 0 0,0 0-1 0 0,1 1 1 0 0,-1-1 0 0 0,1 0 0 0 0,-1 1 0 0 0,0-1 0 0 0,0 0 0 0 0,1 2 0 0 0,8 12 205 0 0,-7-11-210 0 0,6 13 77 0 0,-1-1 0 0 0,-1 1 1 0 0,7 25-1 0 0,5 52 379 0 0,-18-88-416 0 0,0-5-38 0 0,0 1 1 0 0,0-1-1 0 0,0 1 0 0 0,0 0 1 0 0,0-1-1 0 0,0 1 0 0 0,0-1 1 0 0,0 1-1 0 0,0-1 0 0 0,0 1 1 0 0,0-1-1 0 0,1 1 0 0 0,-1-1 0 0 0,0 1 1 0 0,0-1-1 0 0,0 1 0 0 0,1 0 1 0 0,3-1 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7232 0 0,'-23'98'161'0'0,"21"-85"-125"0"0,0 1-1 0 0,1 0 1 0 0,1 24-1 0 0,0-9 6 0 0,-1-10 30 0 0,2 0 0 0 0,0 0 0 0 0,2 0 1 0 0,0 0-1 0 0,1 0 0 0 0,0 0 0 0 0,2-1 0 0 0,0 0 1 0 0,13 25-1 0 0,-17-37-18 0 0,2-1 0 0 0,-1 0 0 0 0,1 0 0 0 0,-1 0 0 0 0,10 8 0 0 0,-7-8 69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0,'0'0'56'0'0,"9"20"-24"0"0,-4-7-8 0 0,1 4-8 0 0,-1-3 16 0 0,-1 2-16 0 0,1 7 8 0 0,3-4 24 0 0,0-5 8 0 0,-5 2-8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3808 0 0,'0'0'0'0'0,"2"-2"0"0"0,7-1 64 0 0,1 0 0 0 0,-1 3 0 0 0,0-2 0 0 0,9-2-24 0 0,0 2 8 0 0,1 2 0 0 0,6 0-8 0 0,0 0 40 0 0,-4 0 16 0 0,-4 0-8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68 2304 0 0,'0'-3'33'0'0,"0"0"-14"0"0,0 0-1 0 0,0 0 0 0 0,0 0 0 0 0,0 0 1 0 0,-1 0-1 0 0,0 0 0 0 0,1 1 1 0 0,-1-1-1 0 0,0 0 0 0 0,-2-3 1 0 0,0-5 237 0 0,3 11-237 0 0,0-1 0 0 0,0 0 0 0 0,-1 1-1 0 0,1-1 1 0 0,0 1 0 0 0,0-1-1 0 0,0 0 1 0 0,0 1 0 0 0,-1-1 0 0 0,1 1-1 0 0,0-1 1 0 0,-1 1 0 0 0,1-1 0 0 0,0 1-1 0 0,-1-1 1 0 0,1 1 0 0 0,-1-1 0 0 0,1 1-1 0 0,-1 0 1 0 0,1-1 0 0 0,-1 1-1 0 0,1-1 1 0 0,-1 1 0 0 0,1 0 0 0 0,-1 0-1 0 0,1-1 1 0 0,-2 1 0 0 0,0-1-16 0 0,1 0 57 0 0,-1 1 0 0 0,1-1 1 0 0,0 1-1 0 0,0-1 0 0 0,0 1 0 0 0,-1 0 1 0 0,1-1-1 0 0,0 1 0 0 0,-2 0 0 0 0,2 0-23 0 0,0 0 0 0 0,0 1-1 0 0,1-1 1 0 0,-1 0-1 0 0,0 1 1 0 0,0-1 0 0 0,1 1-1 0 0,-1-1 1 0 0,0 1 0 0 0,1-1-1 0 0,-1 1 1 0 0,1 0-1 0 0,-1-1 1 0 0,1 1 0 0 0,-1 0-1 0 0,0 1 1 0 0,-2 2 11 0 0,0 1 0 0 0,0 0 0 0 0,1 0 0 0 0,0 0 1 0 0,0 0-1 0 0,0 0 0 0 0,1 0 0 0 0,-2 9 0 0 0,1 4-6 0 0,-1 23 0 0 0,2-9-19 0 0,0-16-13 0 0,1 0-1 0 0,1 17 1 0 0,0-26 19 0 0,0 0 1 0 0,1 0 0 0 0,-1 0-1 0 0,1 0 1 0 0,1 0-1 0 0,-1-1 1 0 0,5 8-1 0 0,-5-10 48 0 0,5 11 49 0 0,-7-15-122 0 0,0 0 1 0 0,1 1 0 0 0,-1-1 0 0 0,0 0 0 0 0,0 0-1 0 0,0 0 1 0 0,0 1 0 0 0,0-1 0 0 0,0 0-1 0 0,0 0 1 0 0,1 1 0 0 0,-1-1 0 0 0,0 0 0 0 0,0 0-1 0 0,0 0 1 0 0,0 0 0 0 0,1 1 0 0 0,-1-1 0 0 0,0 0-1 0 0,0 0 1 0 0,1 0 0 0 0,-1 0 0 0 0,0 0-1 0 0,0 0 1 0 0,0 0 0 0 0,1 0 0 0 0,-1 1 0 0 0,0-1-1 0 0,0 0 1 0 0,1 0 0 0 0,-1 0 0 0 0,0 0 0 0 0,0 0-1 0 0,1 0 1 0 0,-1 0 0 0 0,0 0 0 0 0,0-1-1 0 0,1 1 1 0 0,-1 0 0 0 0,0 0 0 0 0,8-4 145 0 0,-7 4-133 0 0,0 0 0 0 0,-1 0 0 0 0,1 0 0 0 0,-1 0 1 0 0,1 0-1 0 0,0-1 0 0 0,-1 1 0 0 0,1 0 0 0 0,-1 0 1 0 0,1-1-1 0 0,-1 1 0 0 0,1 0 0 0 0,-1-1 0 0 0,1 1 0 0 0,-1-1 1 0 0,0 1-1 0 0,1 0 0 0 0,-1-1 0 0 0,1 1 0 0 0,-1-2 0 0 0,8-14 95 0 0,-1-1-1 0 0,-1 0 1 0 0,-1-1-1 0 0,0 1 1 0 0,-1-1-1 0 0,-1 0 1 0 0,-1 0-1 0 0,0-1 0 0 0,-1 1 1 0 0,-1 0-1 0 0,-3-19 1 0 0,4 2 416 0 0,-4 26-152 0 0,3 7-71 0 0,5 1 478 0 0,-1 24-54 0 0,3 41-272 0 0,-6-45-110 0 0,1 0 0 0 0,7 31-1 0 0,-7-44-193 0 0,0 0-1 0 0,0-1 1 0 0,1 1 0 0 0,-1-1-1 0 0,1 1 1 0 0,6 6-1 0 0,-7-10 130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8432 0 0,'0'0'0'0'0,"4"-3"0"0"0,1 0 264 0 0,-1 1-8 0 0,1 2 8 0 0,4-3 8 0 0,4 0-168 0 0,-2 1 16 0 0,-2 2-8 0 0,1-1 8 0 0,-1-2-8 0 0,-3 1 8 0 0,0 2 0 0 0,1 0 0 0 0,-1 0-48 0 0,0 0 0 0 0,-3 0 0 0 0</inkml:trace>
  <inkml:trace contextRef="#ctx0" brushRef="#br0" timeOffset="1">75 2 6632 0 0,'0'0'0'0'0,"0"0"1"0"0,0 0-1 0 0,0 0 1 0 0,0-1-1 0 0,0 1 0 0 0,0 0 1 0 0,-1 0-1 0 0,1 0 1 0 0,0 0-1 0 0,0 0 1 0 0,0 0-1 0 0,0 0 1 0 0,0 0-1 0 0,0 0 0 0 0,0 0 1 0 0,0 0-1 0 0,0 0 1 0 0,0 0-1 0 0,0 0 1 0 0,0 0-1 0 0,0 0 0 0 0,0 0 1 0 0,0 0-1 0 0,0-1 1 0 0,0 1-1 0 0,-1 0 1 0 0,1 0-1 0 0,0 0 1 0 0,0 0-1 0 0,0 0 0 0 0,0 0 1 0 0,0 0-1 0 0,0 0 1 0 0,0 0-1 0 0,0 0 1 0 0,0 0-1 0 0,0 0 0 0 0,0 0 1 0 0,0 0-1 0 0,-1 0 1 0 0,1 0-1 0 0,0 1 1 0 0,0-1-1 0 0,0 0 1 0 0,0 0-1 0 0,0 0 0 0 0,0 0 1 0 0,0 0-1 0 0,0 0 1 0 0,0 0-1 0 0,0 0 1 0 0,0 0-1 0 0,0 0 1 0 0,0 0-1 0 0,0 6 56 0 0,4 8 51 0 0,-4-13-102 0 0,2 6 9 0 0,-1 0 1 0 0,0 0 0 0 0,0 0 0 0 0,0 14-1 0 0,-1-3 1 0 0,0 14 11 0 0,0-17 22 0 0,1 0-1 0 0,2 22 1 0 0,0-17 84 0 0,-3-17-107 0 0,0 0 0 0 0,0-1 0 0 0,1 1 0 0 0,-1 0 0 0 0,1-1 0 0 0,0 1 0 0 0,-1 0 0 0 0,1-1 0 0 0,0 1 0 0 0,0-1 0 0 0,1 1 0 0 0,-1-1 0 0 0,0 0 0 0 0,1 1 0 0 0,2 2 0 0 0,-3-5-17 0 0,0 1 0 0 0,0-1 0 0 0,0 1 0 0 0,-1-1 0 0 0,1 0 0 0 0,0 1 0 0 0,0-1 0 0 0,0 0 0 0 0,0 0 1 0 0,0 0-1 0 0,0 0 0 0 0,-1 0 0 0 0,1 0 0 0 0,0 0 0 0 0,0 0 0 0 0,0 0 0 0 0,0 0 0 0 0,0 0 0 0 0,0 0 0 0 0,0-1 0 0 0,-1 1 0 0 0,1 0 0 0 0,0-1 0 0 0,0 1 0 0 0,0-1 0 0 0,0 1 0 0 0,-1-1 0 0 0,1 1 0 0 0,0-1 0 0 0,0 0 0 0 0,3-2 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10/02/2024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9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77130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24-25 1</a:t>
            </a:r>
            <a:r>
              <a:rPr lang="en-PH" baseline="30000" dirty="0"/>
              <a:t>st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32_F90E2A3D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0.xml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customXml" Target="../ink/ink80.xml"/><Relationship Id="rId324" Type="http://schemas.openxmlformats.org/officeDocument/2006/relationships/customXml" Target="../ink/ink163.xml"/><Relationship Id="rId170" Type="http://schemas.openxmlformats.org/officeDocument/2006/relationships/image" Target="../media/image110.png"/><Relationship Id="rId226" Type="http://schemas.openxmlformats.org/officeDocument/2006/relationships/image" Target="../media/image138.png"/><Relationship Id="rId268" Type="http://schemas.openxmlformats.org/officeDocument/2006/relationships/image" Target="../media/image159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89.png"/><Relationship Id="rId335" Type="http://schemas.openxmlformats.org/officeDocument/2006/relationships/image" Target="../media/image192.png"/><Relationship Id="rId5" Type="http://schemas.openxmlformats.org/officeDocument/2006/relationships/image" Target="../media/image28.png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47.png"/><Relationship Id="rId139" Type="http://schemas.openxmlformats.org/officeDocument/2006/relationships/customXml" Target="../ink/ink70.xml"/><Relationship Id="rId290" Type="http://schemas.openxmlformats.org/officeDocument/2006/relationships/image" Target="../media/image170.png"/><Relationship Id="rId304" Type="http://schemas.openxmlformats.org/officeDocument/2006/relationships/image" Target="../media/image177.png"/><Relationship Id="rId85" Type="http://schemas.openxmlformats.org/officeDocument/2006/relationships/image" Target="../media/image68.png"/><Relationship Id="rId150" Type="http://schemas.openxmlformats.org/officeDocument/2006/relationships/image" Target="../media/image100.png"/><Relationship Id="rId192" Type="http://schemas.openxmlformats.org/officeDocument/2006/relationships/image" Target="../media/image121.png"/><Relationship Id="rId206" Type="http://schemas.openxmlformats.org/officeDocument/2006/relationships/image" Target="../media/image128.png"/><Relationship Id="rId248" Type="http://schemas.openxmlformats.org/officeDocument/2006/relationships/image" Target="../media/image149.png"/><Relationship Id="rId12" Type="http://schemas.openxmlformats.org/officeDocument/2006/relationships/customXml" Target="../ink/ink6.xml"/><Relationship Id="rId108" Type="http://schemas.openxmlformats.org/officeDocument/2006/relationships/image" Target="../media/image79.png"/><Relationship Id="rId315" Type="http://schemas.openxmlformats.org/officeDocument/2006/relationships/customXml" Target="../ink/ink158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image" Target="../media/image37.png"/><Relationship Id="rId119" Type="http://schemas.openxmlformats.org/officeDocument/2006/relationships/customXml" Target="../ink/ink60.xml"/><Relationship Id="rId270" Type="http://schemas.openxmlformats.org/officeDocument/2006/relationships/image" Target="../media/image160.png"/><Relationship Id="rId326" Type="http://schemas.openxmlformats.org/officeDocument/2006/relationships/customXml" Target="../ink/ink164.xml"/><Relationship Id="rId65" Type="http://schemas.openxmlformats.org/officeDocument/2006/relationships/image" Target="../media/image58.png"/><Relationship Id="rId130" Type="http://schemas.openxmlformats.org/officeDocument/2006/relationships/image" Target="../media/image90.png"/><Relationship Id="rId172" Type="http://schemas.openxmlformats.org/officeDocument/2006/relationships/image" Target="../media/image111.png"/><Relationship Id="rId228" Type="http://schemas.openxmlformats.org/officeDocument/2006/relationships/image" Target="../media/image139.png"/><Relationship Id="rId281" Type="http://schemas.openxmlformats.org/officeDocument/2006/relationships/customXml" Target="../ink/ink14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7" Type="http://schemas.openxmlformats.org/officeDocument/2006/relationships/image" Target="../media/image29.png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250" Type="http://schemas.openxmlformats.org/officeDocument/2006/relationships/image" Target="../media/image150.png"/><Relationship Id="rId292" Type="http://schemas.openxmlformats.org/officeDocument/2006/relationships/image" Target="../media/image171.png"/><Relationship Id="rId306" Type="http://schemas.openxmlformats.org/officeDocument/2006/relationships/image" Target="../media/image178.png"/><Relationship Id="rId24" Type="http://schemas.openxmlformats.org/officeDocument/2006/relationships/customXml" Target="../ink/ink12.xml"/><Relationship Id="rId45" Type="http://schemas.openxmlformats.org/officeDocument/2006/relationships/image" Target="../media/image48.png"/><Relationship Id="rId66" Type="http://schemas.openxmlformats.org/officeDocument/2006/relationships/customXml" Target="../ink/ink33.xml"/><Relationship Id="rId87" Type="http://schemas.openxmlformats.org/officeDocument/2006/relationships/image" Target="../media/image69.png"/><Relationship Id="rId110" Type="http://schemas.openxmlformats.org/officeDocument/2006/relationships/image" Target="../media/image80.png"/><Relationship Id="rId131" Type="http://schemas.openxmlformats.org/officeDocument/2006/relationships/customXml" Target="../ink/ink66.xml"/><Relationship Id="rId327" Type="http://schemas.openxmlformats.org/officeDocument/2006/relationships/image" Target="../media/image188.png"/><Relationship Id="rId152" Type="http://schemas.openxmlformats.org/officeDocument/2006/relationships/image" Target="../media/image101.png"/><Relationship Id="rId173" Type="http://schemas.openxmlformats.org/officeDocument/2006/relationships/customXml" Target="../ink/ink87.xml"/><Relationship Id="rId194" Type="http://schemas.openxmlformats.org/officeDocument/2006/relationships/image" Target="../media/image122.png"/><Relationship Id="rId208" Type="http://schemas.openxmlformats.org/officeDocument/2006/relationships/image" Target="../media/image129.png"/><Relationship Id="rId229" Type="http://schemas.openxmlformats.org/officeDocument/2006/relationships/customXml" Target="../ink/ink115.xml"/><Relationship Id="rId240" Type="http://schemas.openxmlformats.org/officeDocument/2006/relationships/image" Target="../media/image145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43.png"/><Relationship Id="rId56" Type="http://schemas.openxmlformats.org/officeDocument/2006/relationships/customXml" Target="../ink/ink28.xml"/><Relationship Id="rId77" Type="http://schemas.openxmlformats.org/officeDocument/2006/relationships/image" Target="../media/image64.png"/><Relationship Id="rId100" Type="http://schemas.openxmlformats.org/officeDocument/2006/relationships/image" Target="../media/image75.png"/><Relationship Id="rId282" Type="http://schemas.openxmlformats.org/officeDocument/2006/relationships/image" Target="../media/image166.png"/><Relationship Id="rId317" Type="http://schemas.openxmlformats.org/officeDocument/2006/relationships/customXml" Target="../ink/ink15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96.png"/><Relationship Id="rId163" Type="http://schemas.openxmlformats.org/officeDocument/2006/relationships/customXml" Target="../ink/ink82.xml"/><Relationship Id="rId184" Type="http://schemas.openxmlformats.org/officeDocument/2006/relationships/image" Target="../media/image117.png"/><Relationship Id="rId219" Type="http://schemas.openxmlformats.org/officeDocument/2006/relationships/customXml" Target="../ink/ink110.xml"/><Relationship Id="rId230" Type="http://schemas.openxmlformats.org/officeDocument/2006/relationships/image" Target="../media/image140.png"/><Relationship Id="rId251" Type="http://schemas.openxmlformats.org/officeDocument/2006/relationships/customXml" Target="../ink/ink126.xml"/><Relationship Id="rId25" Type="http://schemas.openxmlformats.org/officeDocument/2006/relationships/image" Target="../media/image38.png"/><Relationship Id="rId46" Type="http://schemas.openxmlformats.org/officeDocument/2006/relationships/customXml" Target="../ink/ink23.xml"/><Relationship Id="rId67" Type="http://schemas.openxmlformats.org/officeDocument/2006/relationships/image" Target="../media/image59.png"/><Relationship Id="rId272" Type="http://schemas.openxmlformats.org/officeDocument/2006/relationships/image" Target="../media/image161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customXml" Target="../ink/ink165.xml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91.png"/><Relationship Id="rId153" Type="http://schemas.openxmlformats.org/officeDocument/2006/relationships/customXml" Target="../ink/ink77.xml"/><Relationship Id="rId174" Type="http://schemas.openxmlformats.org/officeDocument/2006/relationships/image" Target="../media/image112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35.png"/><Relationship Id="rId241" Type="http://schemas.openxmlformats.org/officeDocument/2006/relationships/customXml" Target="../ink/ink121.xml"/><Relationship Id="rId15" Type="http://schemas.openxmlformats.org/officeDocument/2006/relationships/image" Target="../media/image33.png"/><Relationship Id="rId36" Type="http://schemas.openxmlformats.org/officeDocument/2006/relationships/customXml" Target="../ink/ink18.xml"/><Relationship Id="rId57" Type="http://schemas.openxmlformats.org/officeDocument/2006/relationships/image" Target="../media/image54.png"/><Relationship Id="rId262" Type="http://schemas.openxmlformats.org/officeDocument/2006/relationships/image" Target="../media/image156.png"/><Relationship Id="rId283" Type="http://schemas.openxmlformats.org/officeDocument/2006/relationships/customXml" Target="../ink/ink142.xml"/><Relationship Id="rId318" Type="http://schemas.openxmlformats.org/officeDocument/2006/relationships/image" Target="../media/image184.png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86.png"/><Relationship Id="rId143" Type="http://schemas.openxmlformats.org/officeDocument/2006/relationships/customXml" Target="../ink/ink72.xml"/><Relationship Id="rId164" Type="http://schemas.openxmlformats.org/officeDocument/2006/relationships/image" Target="../media/image107.png"/><Relationship Id="rId185" Type="http://schemas.openxmlformats.org/officeDocument/2006/relationships/customXml" Target="../ink/ink93.xml"/><Relationship Id="rId9" Type="http://schemas.openxmlformats.org/officeDocument/2006/relationships/image" Target="../media/image30.png"/><Relationship Id="rId210" Type="http://schemas.openxmlformats.org/officeDocument/2006/relationships/image" Target="../media/image130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51.png"/><Relationship Id="rId273" Type="http://schemas.openxmlformats.org/officeDocument/2006/relationships/customXml" Target="../ink/ink137.xml"/><Relationship Id="rId294" Type="http://schemas.openxmlformats.org/officeDocument/2006/relationships/image" Target="../media/image172.png"/><Relationship Id="rId308" Type="http://schemas.openxmlformats.org/officeDocument/2006/relationships/image" Target="../media/image179.png"/><Relationship Id="rId329" Type="http://schemas.openxmlformats.org/officeDocument/2006/relationships/image" Target="../media/image189.png"/><Relationship Id="rId47" Type="http://schemas.openxmlformats.org/officeDocument/2006/relationships/image" Target="../media/image49.png"/><Relationship Id="rId68" Type="http://schemas.openxmlformats.org/officeDocument/2006/relationships/customXml" Target="../ink/ink34.xml"/><Relationship Id="rId89" Type="http://schemas.openxmlformats.org/officeDocument/2006/relationships/image" Target="../media/image70.png"/><Relationship Id="rId112" Type="http://schemas.openxmlformats.org/officeDocument/2006/relationships/image" Target="../media/image81.png"/><Relationship Id="rId133" Type="http://schemas.openxmlformats.org/officeDocument/2006/relationships/customXml" Target="../ink/ink67.xml"/><Relationship Id="rId154" Type="http://schemas.openxmlformats.org/officeDocument/2006/relationships/image" Target="../media/image102.png"/><Relationship Id="rId175" Type="http://schemas.openxmlformats.org/officeDocument/2006/relationships/customXml" Target="../ink/ink88.xml"/><Relationship Id="rId196" Type="http://schemas.openxmlformats.org/officeDocument/2006/relationships/image" Target="../media/image123.png"/><Relationship Id="rId200" Type="http://schemas.openxmlformats.org/officeDocument/2006/relationships/image" Target="../media/image125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46.png"/><Relationship Id="rId263" Type="http://schemas.openxmlformats.org/officeDocument/2006/relationships/customXml" Target="../ink/ink132.xml"/><Relationship Id="rId284" Type="http://schemas.openxmlformats.org/officeDocument/2006/relationships/image" Target="../media/image167.png"/><Relationship Id="rId319" Type="http://schemas.openxmlformats.org/officeDocument/2006/relationships/customXml" Target="../ink/ink160.xml"/><Relationship Id="rId37" Type="http://schemas.openxmlformats.org/officeDocument/2006/relationships/image" Target="../media/image44.png"/><Relationship Id="rId58" Type="http://schemas.openxmlformats.org/officeDocument/2006/relationships/customXml" Target="../ink/ink29.xml"/><Relationship Id="rId79" Type="http://schemas.openxmlformats.org/officeDocument/2006/relationships/image" Target="../media/image65.png"/><Relationship Id="rId102" Type="http://schemas.openxmlformats.org/officeDocument/2006/relationships/image" Target="../media/image76.png"/><Relationship Id="rId123" Type="http://schemas.openxmlformats.org/officeDocument/2006/relationships/customXml" Target="../ink/ink62.xml"/><Relationship Id="rId144" Type="http://schemas.openxmlformats.org/officeDocument/2006/relationships/image" Target="../media/image97.png"/><Relationship Id="rId330" Type="http://schemas.openxmlformats.org/officeDocument/2006/relationships/customXml" Target="../ink/ink166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118.png"/><Relationship Id="rId211" Type="http://schemas.openxmlformats.org/officeDocument/2006/relationships/customXml" Target="../ink/ink106.xml"/><Relationship Id="rId232" Type="http://schemas.openxmlformats.org/officeDocument/2006/relationships/image" Target="../media/image141.png"/><Relationship Id="rId253" Type="http://schemas.openxmlformats.org/officeDocument/2006/relationships/customXml" Target="../ink/ink127.xml"/><Relationship Id="rId274" Type="http://schemas.openxmlformats.org/officeDocument/2006/relationships/image" Target="../media/image162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39.png"/><Relationship Id="rId48" Type="http://schemas.openxmlformats.org/officeDocument/2006/relationships/customXml" Target="../ink/ink24.xml"/><Relationship Id="rId69" Type="http://schemas.openxmlformats.org/officeDocument/2006/relationships/image" Target="../media/image60.png"/><Relationship Id="rId113" Type="http://schemas.openxmlformats.org/officeDocument/2006/relationships/customXml" Target="../ink/ink57.xml"/><Relationship Id="rId134" Type="http://schemas.openxmlformats.org/officeDocument/2006/relationships/image" Target="../media/image92.png"/><Relationship Id="rId320" Type="http://schemas.openxmlformats.org/officeDocument/2006/relationships/image" Target="../media/image185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113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36.png"/><Relationship Id="rId243" Type="http://schemas.openxmlformats.org/officeDocument/2006/relationships/customXml" Target="../ink/ink122.xml"/><Relationship Id="rId264" Type="http://schemas.openxmlformats.org/officeDocument/2006/relationships/image" Target="../media/image157.png"/><Relationship Id="rId285" Type="http://schemas.openxmlformats.org/officeDocument/2006/relationships/customXml" Target="../ink/ink143.xml"/><Relationship Id="rId17" Type="http://schemas.openxmlformats.org/officeDocument/2006/relationships/image" Target="../media/image34.png"/><Relationship Id="rId38" Type="http://schemas.openxmlformats.org/officeDocument/2006/relationships/customXml" Target="../ink/ink19.xml"/><Relationship Id="rId59" Type="http://schemas.openxmlformats.org/officeDocument/2006/relationships/image" Target="../media/image55.png"/><Relationship Id="rId103" Type="http://schemas.openxmlformats.org/officeDocument/2006/relationships/customXml" Target="../ink/ink52.xml"/><Relationship Id="rId124" Type="http://schemas.openxmlformats.org/officeDocument/2006/relationships/image" Target="../media/image87.png"/><Relationship Id="rId310" Type="http://schemas.openxmlformats.org/officeDocument/2006/relationships/image" Target="../media/image180.png"/><Relationship Id="rId70" Type="http://schemas.openxmlformats.org/officeDocument/2006/relationships/customXml" Target="../ink/ink35.xml"/><Relationship Id="rId91" Type="http://schemas.openxmlformats.org/officeDocument/2006/relationships/image" Target="../media/image71.png"/><Relationship Id="rId145" Type="http://schemas.openxmlformats.org/officeDocument/2006/relationships/customXml" Target="../ink/ink73.xml"/><Relationship Id="rId166" Type="http://schemas.openxmlformats.org/officeDocument/2006/relationships/image" Target="../media/image108.png"/><Relationship Id="rId187" Type="http://schemas.openxmlformats.org/officeDocument/2006/relationships/customXml" Target="../ink/ink94.xml"/><Relationship Id="rId331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31.png"/><Relationship Id="rId233" Type="http://schemas.openxmlformats.org/officeDocument/2006/relationships/customXml" Target="../ink/ink117.xml"/><Relationship Id="rId254" Type="http://schemas.openxmlformats.org/officeDocument/2006/relationships/image" Target="../media/image152.png"/><Relationship Id="rId28" Type="http://schemas.openxmlformats.org/officeDocument/2006/relationships/customXml" Target="../ink/ink14.xml"/><Relationship Id="rId49" Type="http://schemas.openxmlformats.org/officeDocument/2006/relationships/image" Target="../media/image50.png"/><Relationship Id="rId114" Type="http://schemas.openxmlformats.org/officeDocument/2006/relationships/image" Target="../media/image82.png"/><Relationship Id="rId275" Type="http://schemas.openxmlformats.org/officeDocument/2006/relationships/customXml" Target="../ink/ink138.xml"/><Relationship Id="rId296" Type="http://schemas.openxmlformats.org/officeDocument/2006/relationships/image" Target="../media/image173.png"/><Relationship Id="rId300" Type="http://schemas.openxmlformats.org/officeDocument/2006/relationships/image" Target="../media/image175.png"/><Relationship Id="rId60" Type="http://schemas.openxmlformats.org/officeDocument/2006/relationships/customXml" Target="../ink/ink30.xml"/><Relationship Id="rId81" Type="http://schemas.openxmlformats.org/officeDocument/2006/relationships/image" Target="../media/image66.png"/><Relationship Id="rId135" Type="http://schemas.openxmlformats.org/officeDocument/2006/relationships/customXml" Target="../ink/ink68.xml"/><Relationship Id="rId156" Type="http://schemas.openxmlformats.org/officeDocument/2006/relationships/image" Target="../media/image103.png"/><Relationship Id="rId177" Type="http://schemas.openxmlformats.org/officeDocument/2006/relationships/customXml" Target="../ink/ink89.xml"/><Relationship Id="rId198" Type="http://schemas.openxmlformats.org/officeDocument/2006/relationships/image" Target="../media/image124.png"/><Relationship Id="rId321" Type="http://schemas.openxmlformats.org/officeDocument/2006/relationships/customXml" Target="../ink/ink161.xml"/><Relationship Id="rId202" Type="http://schemas.openxmlformats.org/officeDocument/2006/relationships/image" Target="../media/image126.png"/><Relationship Id="rId223" Type="http://schemas.openxmlformats.org/officeDocument/2006/relationships/customXml" Target="../ink/ink112.xml"/><Relationship Id="rId244" Type="http://schemas.openxmlformats.org/officeDocument/2006/relationships/image" Target="../media/image147.png"/><Relationship Id="rId18" Type="http://schemas.openxmlformats.org/officeDocument/2006/relationships/customXml" Target="../ink/ink9.xml"/><Relationship Id="rId39" Type="http://schemas.openxmlformats.org/officeDocument/2006/relationships/image" Target="../media/image45.png"/><Relationship Id="rId265" Type="http://schemas.openxmlformats.org/officeDocument/2006/relationships/customXml" Target="../ink/ink133.xml"/><Relationship Id="rId286" Type="http://schemas.openxmlformats.org/officeDocument/2006/relationships/image" Target="../media/image168.png"/><Relationship Id="rId50" Type="http://schemas.openxmlformats.org/officeDocument/2006/relationships/customXml" Target="../ink/ink25.xml"/><Relationship Id="rId104" Type="http://schemas.openxmlformats.org/officeDocument/2006/relationships/image" Target="../media/image77.png"/><Relationship Id="rId125" Type="http://schemas.openxmlformats.org/officeDocument/2006/relationships/customXml" Target="../ink/ink63.xml"/><Relationship Id="rId146" Type="http://schemas.openxmlformats.org/officeDocument/2006/relationships/image" Target="../media/image98.png"/><Relationship Id="rId167" Type="http://schemas.openxmlformats.org/officeDocument/2006/relationships/customXml" Target="../ink/ink84.xml"/><Relationship Id="rId188" Type="http://schemas.openxmlformats.org/officeDocument/2006/relationships/image" Target="../media/image119.png"/><Relationship Id="rId311" Type="http://schemas.openxmlformats.org/officeDocument/2006/relationships/customXml" Target="../ink/ink156.xml"/><Relationship Id="rId332" Type="http://schemas.openxmlformats.org/officeDocument/2006/relationships/customXml" Target="../ink/ink167.xml"/><Relationship Id="rId71" Type="http://schemas.openxmlformats.org/officeDocument/2006/relationships/image" Target="../media/image61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42.png"/><Relationship Id="rId2" Type="http://schemas.openxmlformats.org/officeDocument/2006/relationships/customXml" Target="../ink/ink1.xml"/><Relationship Id="rId29" Type="http://schemas.openxmlformats.org/officeDocument/2006/relationships/image" Target="../media/image40.png"/><Relationship Id="rId255" Type="http://schemas.openxmlformats.org/officeDocument/2006/relationships/customXml" Target="../ink/ink128.xml"/><Relationship Id="rId276" Type="http://schemas.openxmlformats.org/officeDocument/2006/relationships/image" Target="../media/image163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93.png"/><Relationship Id="rId157" Type="http://schemas.openxmlformats.org/officeDocument/2006/relationships/customXml" Target="../ink/ink79.xml"/><Relationship Id="rId178" Type="http://schemas.openxmlformats.org/officeDocument/2006/relationships/image" Target="../media/image114.png"/><Relationship Id="rId301" Type="http://schemas.openxmlformats.org/officeDocument/2006/relationships/customXml" Target="../ink/ink151.xml"/><Relationship Id="rId322" Type="http://schemas.openxmlformats.org/officeDocument/2006/relationships/customXml" Target="../ink/ink162.xml"/><Relationship Id="rId61" Type="http://schemas.openxmlformats.org/officeDocument/2006/relationships/image" Target="../media/image56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35.png"/><Relationship Id="rId224" Type="http://schemas.openxmlformats.org/officeDocument/2006/relationships/image" Target="../media/image137.png"/><Relationship Id="rId245" Type="http://schemas.openxmlformats.org/officeDocument/2006/relationships/customXml" Target="../ink/ink123.xml"/><Relationship Id="rId266" Type="http://schemas.openxmlformats.org/officeDocument/2006/relationships/image" Target="../media/image158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88.png"/><Relationship Id="rId147" Type="http://schemas.openxmlformats.org/officeDocument/2006/relationships/customXml" Target="../ink/ink74.xml"/><Relationship Id="rId168" Type="http://schemas.openxmlformats.org/officeDocument/2006/relationships/image" Target="../media/image109.png"/><Relationship Id="rId312" Type="http://schemas.openxmlformats.org/officeDocument/2006/relationships/image" Target="../media/image181.png"/><Relationship Id="rId333" Type="http://schemas.openxmlformats.org/officeDocument/2006/relationships/image" Target="../media/image191.png"/><Relationship Id="rId51" Type="http://schemas.openxmlformats.org/officeDocument/2006/relationships/image" Target="../media/image51.png"/><Relationship Id="rId72" Type="http://schemas.openxmlformats.org/officeDocument/2006/relationships/customXml" Target="../ink/ink36.xml"/><Relationship Id="rId93" Type="http://schemas.openxmlformats.org/officeDocument/2006/relationships/image" Target="../media/image72.png"/><Relationship Id="rId189" Type="http://schemas.openxmlformats.org/officeDocument/2006/relationships/customXml" Target="../ink/ink95.xml"/><Relationship Id="rId3" Type="http://schemas.openxmlformats.org/officeDocument/2006/relationships/image" Target="../media/image27.png"/><Relationship Id="rId214" Type="http://schemas.openxmlformats.org/officeDocument/2006/relationships/image" Target="../media/image132.png"/><Relationship Id="rId235" Type="http://schemas.openxmlformats.org/officeDocument/2006/relationships/customXml" Target="../ink/ink118.xml"/><Relationship Id="rId256" Type="http://schemas.openxmlformats.org/officeDocument/2006/relationships/image" Target="../media/image153.png"/><Relationship Id="rId277" Type="http://schemas.openxmlformats.org/officeDocument/2006/relationships/customXml" Target="../ink/ink139.xml"/><Relationship Id="rId298" Type="http://schemas.openxmlformats.org/officeDocument/2006/relationships/image" Target="../media/image174.png"/><Relationship Id="rId116" Type="http://schemas.openxmlformats.org/officeDocument/2006/relationships/image" Target="../media/image83.png"/><Relationship Id="rId137" Type="http://schemas.openxmlformats.org/officeDocument/2006/relationships/customXml" Target="../ink/ink69.xml"/><Relationship Id="rId158" Type="http://schemas.openxmlformats.org/officeDocument/2006/relationships/image" Target="../media/image104.png"/><Relationship Id="rId302" Type="http://schemas.openxmlformats.org/officeDocument/2006/relationships/image" Target="../media/image176.png"/><Relationship Id="rId323" Type="http://schemas.openxmlformats.org/officeDocument/2006/relationships/image" Target="../media/image186.png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62" Type="http://schemas.openxmlformats.org/officeDocument/2006/relationships/customXml" Target="../ink/ink31.xml"/><Relationship Id="rId83" Type="http://schemas.openxmlformats.org/officeDocument/2006/relationships/image" Target="../media/image67.png"/><Relationship Id="rId179" Type="http://schemas.openxmlformats.org/officeDocument/2006/relationships/customXml" Target="../ink/ink90.xml"/><Relationship Id="rId190" Type="http://schemas.openxmlformats.org/officeDocument/2006/relationships/image" Target="../media/image120.png"/><Relationship Id="rId204" Type="http://schemas.openxmlformats.org/officeDocument/2006/relationships/image" Target="../media/image127.png"/><Relationship Id="rId225" Type="http://schemas.openxmlformats.org/officeDocument/2006/relationships/customXml" Target="../ink/ink113.xml"/><Relationship Id="rId246" Type="http://schemas.openxmlformats.org/officeDocument/2006/relationships/image" Target="../media/image148.png"/><Relationship Id="rId267" Type="http://schemas.openxmlformats.org/officeDocument/2006/relationships/customXml" Target="../ink/ink134.xml"/><Relationship Id="rId288" Type="http://schemas.openxmlformats.org/officeDocument/2006/relationships/image" Target="../media/image169.png"/><Relationship Id="rId106" Type="http://schemas.openxmlformats.org/officeDocument/2006/relationships/image" Target="../media/image78.png"/><Relationship Id="rId127" Type="http://schemas.openxmlformats.org/officeDocument/2006/relationships/customXml" Target="../ink/ink64.xml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41.png"/><Relationship Id="rId52" Type="http://schemas.openxmlformats.org/officeDocument/2006/relationships/customXml" Target="../ink/ink26.xml"/><Relationship Id="rId73" Type="http://schemas.openxmlformats.org/officeDocument/2006/relationships/image" Target="../media/image62.png"/><Relationship Id="rId94" Type="http://schemas.openxmlformats.org/officeDocument/2006/relationships/customXml" Target="../ink/ink47.xml"/><Relationship Id="rId148" Type="http://schemas.openxmlformats.org/officeDocument/2006/relationships/image" Target="../media/image99.png"/><Relationship Id="rId169" Type="http://schemas.openxmlformats.org/officeDocument/2006/relationships/customXml" Target="../ink/ink85.xml"/><Relationship Id="rId334" Type="http://schemas.openxmlformats.org/officeDocument/2006/relationships/customXml" Target="../ink/ink168.xml"/><Relationship Id="rId4" Type="http://schemas.openxmlformats.org/officeDocument/2006/relationships/customXml" Target="../ink/ink2.xml"/><Relationship Id="rId180" Type="http://schemas.openxmlformats.org/officeDocument/2006/relationships/image" Target="../media/image115.png"/><Relationship Id="rId215" Type="http://schemas.openxmlformats.org/officeDocument/2006/relationships/customXml" Target="../ink/ink108.xml"/><Relationship Id="rId236" Type="http://schemas.openxmlformats.org/officeDocument/2006/relationships/image" Target="../media/image143.png"/><Relationship Id="rId257" Type="http://schemas.openxmlformats.org/officeDocument/2006/relationships/customXml" Target="../ink/ink129.xml"/><Relationship Id="rId278" Type="http://schemas.openxmlformats.org/officeDocument/2006/relationships/image" Target="../media/image164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9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customXml" Target="../ink/ink75.xml"/><Relationship Id="rId314" Type="http://schemas.openxmlformats.org/officeDocument/2006/relationships/image" Target="../media/image182.png"/><Relationship Id="rId95" Type="http://schemas.openxmlformats.org/officeDocument/2006/relationships/image" Target="../media/image73.png"/><Relationship Id="rId160" Type="http://schemas.openxmlformats.org/officeDocument/2006/relationships/image" Target="../media/image105.png"/><Relationship Id="rId216" Type="http://schemas.openxmlformats.org/officeDocument/2006/relationships/image" Target="../media/image133.png"/><Relationship Id="rId258" Type="http://schemas.openxmlformats.org/officeDocument/2006/relationships/image" Target="../media/image154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84.png"/><Relationship Id="rId325" Type="http://schemas.openxmlformats.org/officeDocument/2006/relationships/image" Target="../media/image187.png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image" Target="../media/image42.png"/><Relationship Id="rId129" Type="http://schemas.openxmlformats.org/officeDocument/2006/relationships/customXml" Target="../ink/ink65.xml"/><Relationship Id="rId280" Type="http://schemas.openxmlformats.org/officeDocument/2006/relationships/image" Target="../media/image165.png"/><Relationship Id="rId75" Type="http://schemas.openxmlformats.org/officeDocument/2006/relationships/image" Target="../media/image63.png"/><Relationship Id="rId140" Type="http://schemas.openxmlformats.org/officeDocument/2006/relationships/image" Target="../media/image95.png"/><Relationship Id="rId182" Type="http://schemas.openxmlformats.org/officeDocument/2006/relationships/image" Target="../media/image116.png"/><Relationship Id="rId6" Type="http://schemas.openxmlformats.org/officeDocument/2006/relationships/customXml" Target="../ink/ink3.xml"/><Relationship Id="rId238" Type="http://schemas.openxmlformats.org/officeDocument/2006/relationships/image" Target="../media/image144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13" Type="http://schemas.openxmlformats.org/officeDocument/2006/relationships/image" Target="../media/image32.png"/><Relationship Id="rId109" Type="http://schemas.openxmlformats.org/officeDocument/2006/relationships/customXml" Target="../ink/ink55.xml"/><Relationship Id="rId260" Type="http://schemas.openxmlformats.org/officeDocument/2006/relationships/image" Target="../media/image155.png"/><Relationship Id="rId316" Type="http://schemas.openxmlformats.org/officeDocument/2006/relationships/image" Target="../media/image183.png"/><Relationship Id="rId55" Type="http://schemas.openxmlformats.org/officeDocument/2006/relationships/image" Target="../media/image53.png"/><Relationship Id="rId97" Type="http://schemas.openxmlformats.org/officeDocument/2006/relationships/image" Target="../media/image74.png"/><Relationship Id="rId120" Type="http://schemas.openxmlformats.org/officeDocument/2006/relationships/image" Target="../media/image85.png"/><Relationship Id="rId162" Type="http://schemas.openxmlformats.org/officeDocument/2006/relationships/image" Target="../media/image106.png"/><Relationship Id="rId218" Type="http://schemas.openxmlformats.org/officeDocument/2006/relationships/image" Target="../media/image134.png"/><Relationship Id="rId271" Type="http://schemas.openxmlformats.org/officeDocument/2006/relationships/customXml" Target="../ink/ink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31_325AF28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1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D45-F201-7DDA-BC98-6FC283BF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Circularities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2F0-2D73-8028-0FFC-EB9B85AE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Flow: cluster via labels &gt; centroid &gt; find max radius &gt; max area &gt; compare w actual pixel size (1 – pixel/area) &gt; minimum per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3AEF-5752-2605-2167-00A72B8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6FF9-1F31-4390-5D19-B3F807BC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PH" dirty="0"/>
              <a:t>Example for L=128, IC, 0.1-0.5-0.4, trial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67E165-62DA-08F8-DF05-EBBC3E7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F29AE-EA6F-62B2-8350-7C6E1045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60" y="3634740"/>
            <a:ext cx="7054080" cy="22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5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88D8-A300-D36B-0A2E-50BA5D3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6D91-31A1-F3DB-94F6-7C09E951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F8EA2-01C0-617D-1D75-F067C18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58D3-17BE-11B0-C900-120626164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652D50-0220-35B4-EE3D-1026A903F4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22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E8133-E663-1BDE-3388-2915D3F1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3810-065C-CF3D-E38E-2D9A591F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530626-8C03-9DB3-08EC-C0028675B6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13E83-AA72-7279-7B77-C739251C6B67}"/>
              </a:ext>
            </a:extLst>
          </p:cNvPr>
          <p:cNvGrpSpPr/>
          <p:nvPr/>
        </p:nvGrpSpPr>
        <p:grpSpPr>
          <a:xfrm>
            <a:off x="1793131" y="4485536"/>
            <a:ext cx="468720" cy="462960"/>
            <a:chOff x="1793131" y="4485536"/>
            <a:chExt cx="4687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650E04-28C3-23DB-5419-34F6209D048D}"/>
                    </a:ext>
                  </a:extLst>
                </p14:cNvPr>
                <p14:cNvContentPartPr/>
                <p14:nvPr/>
              </p14:nvContentPartPr>
              <p14:xfrm>
                <a:off x="1838131" y="4553576"/>
                <a:ext cx="78120" cy="39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650E04-28C3-23DB-5419-34F6209D04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9491" y="4544936"/>
                  <a:ext cx="95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787FF4-1EDB-25D4-A3EF-2BFA7DF5AB60}"/>
                    </a:ext>
                  </a:extLst>
                </p14:cNvPr>
                <p14:cNvContentPartPr/>
                <p14:nvPr/>
              </p14:nvContentPartPr>
              <p14:xfrm>
                <a:off x="1793131" y="4489136"/>
                <a:ext cx="202680" cy="26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787FF4-1EDB-25D4-A3EF-2BFA7DF5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4131" y="4480496"/>
                  <a:ext cx="22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8E3006-ED21-6243-871C-AA4D4A39760F}"/>
                    </a:ext>
                  </a:extLst>
                </p14:cNvPr>
                <p14:cNvContentPartPr/>
                <p14:nvPr/>
              </p14:nvContentPartPr>
              <p14:xfrm>
                <a:off x="2024611" y="4485536"/>
                <a:ext cx="152280" cy="39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8E3006-ED21-6243-871C-AA4D4A397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5971" y="4476896"/>
                  <a:ext cx="169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27EEEB-CEFF-C6EC-B9C7-C043DC20F643}"/>
                    </a:ext>
                  </a:extLst>
                </p14:cNvPr>
                <p14:cNvContentPartPr/>
                <p14:nvPr/>
              </p14:nvContentPartPr>
              <p14:xfrm>
                <a:off x="2082931" y="4837976"/>
                <a:ext cx="178920" cy="4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27EEEB-CEFF-C6EC-B9C7-C043DC20F6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291" y="4828976"/>
                  <a:ext cx="19656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B5AA95-C35A-5072-DB80-7045B4B1A172}"/>
                  </a:ext>
                </a:extLst>
              </p14:cNvPr>
              <p14:cNvContentPartPr/>
              <p14:nvPr/>
            </p14:nvContentPartPr>
            <p14:xfrm>
              <a:off x="1161691" y="2479616"/>
              <a:ext cx="2614680" cy="1454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B5AA95-C35A-5072-DB80-7045B4B1A1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3051" y="2470616"/>
                <a:ext cx="263232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B567D67-54BC-9DA4-4980-455371DE9324}"/>
                  </a:ext>
                </a:extLst>
              </p14:cNvPr>
              <p14:cNvContentPartPr/>
              <p14:nvPr/>
            </p14:nvContentPartPr>
            <p14:xfrm>
              <a:off x="1330891" y="2834216"/>
              <a:ext cx="1479240" cy="104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B567D67-54BC-9DA4-4980-455371DE93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251" y="2825576"/>
                <a:ext cx="149688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C99F7D-4221-EBA8-A419-2C15D8BC6FEE}"/>
                  </a:ext>
                </a:extLst>
              </p14:cNvPr>
              <p14:cNvContentPartPr/>
              <p14:nvPr/>
            </p14:nvContentPartPr>
            <p14:xfrm>
              <a:off x="1221451" y="1337549"/>
              <a:ext cx="109440" cy="317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C99F7D-4221-EBA8-A419-2C15D8BC6F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2811" y="1328549"/>
                <a:ext cx="127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30FE84-347E-C69F-A4C9-22BF0460F5B4}"/>
                  </a:ext>
                </a:extLst>
              </p14:cNvPr>
              <p14:cNvContentPartPr/>
              <p14:nvPr/>
            </p14:nvContentPartPr>
            <p14:xfrm>
              <a:off x="1460851" y="1374989"/>
              <a:ext cx="99360" cy="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30FE84-347E-C69F-A4C9-22BF0460F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1851" y="1366349"/>
                <a:ext cx="11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D01A7B-BAC2-3448-A314-E93154C06589}"/>
                  </a:ext>
                </a:extLst>
              </p14:cNvPr>
              <p14:cNvContentPartPr/>
              <p14:nvPr/>
            </p14:nvContentPartPr>
            <p14:xfrm>
              <a:off x="1456531" y="1451309"/>
              <a:ext cx="72360" cy="6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D01A7B-BAC2-3448-A314-E93154C065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7531" y="1442309"/>
                <a:ext cx="90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A0DD46-1CC3-0720-AC93-499E85867C11}"/>
                  </a:ext>
                </a:extLst>
              </p14:cNvPr>
              <p14:cNvContentPartPr/>
              <p14:nvPr/>
            </p14:nvContentPartPr>
            <p14:xfrm>
              <a:off x="2676931" y="1084469"/>
              <a:ext cx="138960" cy="183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A0DD46-1CC3-0720-AC93-499E85867C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7931" y="1075829"/>
                <a:ext cx="15660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C92C652-F482-DCCC-DA09-735F3FECCCD6}"/>
              </a:ext>
            </a:extLst>
          </p:cNvPr>
          <p:cNvGrpSpPr/>
          <p:nvPr/>
        </p:nvGrpSpPr>
        <p:grpSpPr>
          <a:xfrm>
            <a:off x="6402571" y="2786696"/>
            <a:ext cx="2433600" cy="1087560"/>
            <a:chOff x="6402571" y="2786696"/>
            <a:chExt cx="2433600" cy="10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3D5899-FD89-627B-91C0-8947847B42A6}"/>
                    </a:ext>
                  </a:extLst>
                </p14:cNvPr>
                <p14:cNvContentPartPr/>
                <p14:nvPr/>
              </p14:nvContentPartPr>
              <p14:xfrm>
                <a:off x="6402571" y="2786696"/>
                <a:ext cx="2433600" cy="108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3D5899-FD89-627B-91C0-8947847B42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3931" y="2778056"/>
                  <a:ext cx="245124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C395E-2453-BFEB-C668-71D212DAEB05}"/>
                    </a:ext>
                  </a:extLst>
                </p14:cNvPr>
                <p14:cNvContentPartPr/>
                <p14:nvPr/>
              </p14:nvContentPartPr>
              <p14:xfrm>
                <a:off x="6547291" y="2831696"/>
                <a:ext cx="1637280" cy="98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C395E-2453-BFEB-C668-71D212DAEB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38291" y="2823056"/>
                  <a:ext cx="1654920" cy="10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FDF340-FBB3-A791-B826-F2BA59F77E33}"/>
              </a:ext>
            </a:extLst>
          </p:cNvPr>
          <p:cNvGrpSpPr/>
          <p:nvPr/>
        </p:nvGrpSpPr>
        <p:grpSpPr>
          <a:xfrm>
            <a:off x="7204070" y="4148351"/>
            <a:ext cx="619560" cy="439920"/>
            <a:chOff x="7204070" y="4148351"/>
            <a:chExt cx="6195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D32A3C-2BEA-563C-7227-1452CEE33F0F}"/>
                    </a:ext>
                  </a:extLst>
                </p14:cNvPr>
                <p14:cNvContentPartPr/>
                <p14:nvPr/>
              </p14:nvContentPartPr>
              <p14:xfrm>
                <a:off x="7204070" y="4202711"/>
                <a:ext cx="217440" cy="385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D32A3C-2BEA-563C-7227-1452CEE33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5070" y="4193711"/>
                  <a:ext cx="235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4B2025-7F89-59C4-AE2F-5D04FDBD3787}"/>
                    </a:ext>
                  </a:extLst>
                </p14:cNvPr>
                <p14:cNvContentPartPr/>
                <p14:nvPr/>
              </p14:nvContentPartPr>
              <p14:xfrm>
                <a:off x="7420790" y="4330151"/>
                <a:ext cx="100800" cy="20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4B2025-7F89-59C4-AE2F-5D04FDBD37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1790" y="4321511"/>
                  <a:ext cx="11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64228F-AC10-9AAC-30B8-023209DF1A16}"/>
                    </a:ext>
                  </a:extLst>
                </p14:cNvPr>
                <p14:cNvContentPartPr/>
                <p14:nvPr/>
              </p14:nvContentPartPr>
              <p14:xfrm>
                <a:off x="7540310" y="4316831"/>
                <a:ext cx="111960" cy="20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64228F-AC10-9AAC-30B8-023209DF1A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1670" y="4308191"/>
                  <a:ext cx="12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B9C9A9-07C5-1D1F-3BCD-C94906B1DCF9}"/>
                    </a:ext>
                  </a:extLst>
                </p14:cNvPr>
                <p14:cNvContentPartPr/>
                <p14:nvPr/>
              </p14:nvContentPartPr>
              <p14:xfrm>
                <a:off x="7708070" y="4148351"/>
                <a:ext cx="115560" cy="378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B9C9A9-07C5-1D1F-3BCD-C94906B1DC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9070" y="4139351"/>
                  <a:ext cx="1332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579DB5-18C8-9CE6-48AD-3FB9400AE74D}"/>
              </a:ext>
            </a:extLst>
          </p:cNvPr>
          <p:cNvGrpSpPr/>
          <p:nvPr/>
        </p:nvGrpSpPr>
        <p:grpSpPr>
          <a:xfrm>
            <a:off x="6257050" y="1119610"/>
            <a:ext cx="2000195" cy="617345"/>
            <a:chOff x="6257050" y="1119610"/>
            <a:chExt cx="2000195" cy="6173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028C80-F865-BA3A-760E-7870E6BEB342}"/>
                    </a:ext>
                  </a:extLst>
                </p14:cNvPr>
                <p14:cNvContentPartPr/>
                <p14:nvPr/>
              </p14:nvContentPartPr>
              <p14:xfrm>
                <a:off x="6257050" y="1278315"/>
                <a:ext cx="195480" cy="45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028C80-F865-BA3A-760E-7870E6BEB3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48050" y="1269675"/>
                  <a:ext cx="2131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53309E-EE17-4594-D0D1-5538D382222C}"/>
                    </a:ext>
                  </a:extLst>
                </p14:cNvPr>
                <p14:cNvContentPartPr/>
                <p14:nvPr/>
              </p14:nvContentPartPr>
              <p14:xfrm>
                <a:off x="6596170" y="1334475"/>
                <a:ext cx="106200" cy="5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53309E-EE17-4594-D0D1-5538D38222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87170" y="1325835"/>
                  <a:ext cx="123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D99F62-DADE-B593-0862-AEB449727C13}"/>
                    </a:ext>
                  </a:extLst>
                </p14:cNvPr>
                <p14:cNvContentPartPr/>
                <p14:nvPr/>
              </p14:nvContentPartPr>
              <p14:xfrm>
                <a:off x="6606250" y="1417635"/>
                <a:ext cx="101160" cy="30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D99F62-DADE-B593-0862-AEB449727C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7250" y="1408635"/>
                  <a:ext cx="118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00092B-0985-0501-0057-7B53A6DF9E10}"/>
                    </a:ext>
                  </a:extLst>
                </p14:cNvPr>
                <p14:cNvContentPartPr/>
                <p14:nvPr/>
              </p14:nvContentPartPr>
              <p14:xfrm>
                <a:off x="6993610" y="1295595"/>
                <a:ext cx="273960" cy="196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00092B-0985-0501-0057-7B53A6DF9E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4970" y="1286955"/>
                  <a:ext cx="291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8E875E-A83B-9C77-B57E-EC62AA9733A3}"/>
                    </a:ext>
                  </a:extLst>
                </p14:cNvPr>
                <p14:cNvContentPartPr/>
                <p14:nvPr/>
              </p14:nvContentPartPr>
              <p14:xfrm>
                <a:off x="7490050" y="1208115"/>
                <a:ext cx="81360" cy="252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8E875E-A83B-9C77-B57E-EC62AA9733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1410" y="1199115"/>
                  <a:ext cx="99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F96E59-BEF5-A079-7F4C-C13C29296ABC}"/>
                    </a:ext>
                  </a:extLst>
                </p14:cNvPr>
                <p14:cNvContentPartPr/>
                <p14:nvPr/>
              </p14:nvContentPartPr>
              <p14:xfrm>
                <a:off x="7600930" y="1291995"/>
                <a:ext cx="169920" cy="170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F96E59-BEF5-A079-7F4C-C13C29296A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2290" y="1283355"/>
                  <a:ext cx="18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7754E0-7D67-5429-AC0E-338163EDB7C0}"/>
                    </a:ext>
                  </a:extLst>
                </p14:cNvPr>
                <p14:cNvContentPartPr/>
                <p14:nvPr/>
              </p14:nvContentPartPr>
              <p14:xfrm>
                <a:off x="7885365" y="1168210"/>
                <a:ext cx="81720" cy="24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7754E0-7D67-5429-AC0E-338163EDB7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6365" y="1159570"/>
                  <a:ext cx="99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F2D83C-DC71-0DCC-BA69-5C09C3B465A7}"/>
                    </a:ext>
                  </a:extLst>
                </p14:cNvPr>
                <p14:cNvContentPartPr/>
                <p14:nvPr/>
              </p14:nvContentPartPr>
              <p14:xfrm>
                <a:off x="8002005" y="1264690"/>
                <a:ext cx="91440" cy="11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F2D83C-DC71-0DCC-BA69-5C09C3B465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3365" y="1256050"/>
                  <a:ext cx="10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E2F8ABD-14E4-5D84-1D72-7109CEA517C3}"/>
                    </a:ext>
                  </a:extLst>
                </p14:cNvPr>
                <p14:cNvContentPartPr/>
                <p14:nvPr/>
              </p14:nvContentPartPr>
              <p14:xfrm>
                <a:off x="8098125" y="1263250"/>
                <a:ext cx="38520" cy="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E2F8ABD-14E4-5D84-1D72-7109CEA517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89485" y="1254610"/>
                  <a:ext cx="56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01F309-46C0-5459-B264-83D1DB0E96D3}"/>
                    </a:ext>
                  </a:extLst>
                </p14:cNvPr>
                <p14:cNvContentPartPr/>
                <p14:nvPr/>
              </p14:nvContentPartPr>
              <p14:xfrm>
                <a:off x="8123325" y="1215370"/>
                <a:ext cx="63720" cy="127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01F309-46C0-5459-B264-83D1DB0E96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14685" y="1206730"/>
                  <a:ext cx="81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1A1215-6843-1215-8826-626E029ACBAB}"/>
                    </a:ext>
                  </a:extLst>
                </p14:cNvPr>
                <p14:cNvContentPartPr/>
                <p14:nvPr/>
              </p14:nvContentPartPr>
              <p14:xfrm>
                <a:off x="8203965" y="1119610"/>
                <a:ext cx="53280" cy="23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1A1215-6843-1215-8826-626E029ACB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4965" y="1110610"/>
                  <a:ext cx="7092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B623E6-1E70-63C0-709F-20BC1F6FA5C6}"/>
                  </a:ext>
                </a:extLst>
              </p14:cNvPr>
              <p14:cNvContentPartPr/>
              <p14:nvPr/>
            </p14:nvContentPartPr>
            <p14:xfrm>
              <a:off x="3950205" y="1111540"/>
              <a:ext cx="45720" cy="72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B623E6-1E70-63C0-709F-20BC1F6FA5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41565" y="1102540"/>
                <a:ext cx="63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E79669-690D-6052-31BA-C5F2ADC87A35}"/>
                  </a:ext>
                </a:extLst>
              </p14:cNvPr>
              <p14:cNvContentPartPr/>
              <p14:nvPr/>
            </p14:nvContentPartPr>
            <p14:xfrm>
              <a:off x="1222531" y="1871069"/>
              <a:ext cx="126000" cy="29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E79669-690D-6052-31BA-C5F2ADC87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13531" y="1862069"/>
                <a:ext cx="143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769DD3-497B-85AC-78CD-6866E1036C91}"/>
                  </a:ext>
                </a:extLst>
              </p14:cNvPr>
              <p14:cNvContentPartPr/>
              <p14:nvPr/>
            </p14:nvContentPartPr>
            <p14:xfrm>
              <a:off x="1440331" y="1782149"/>
              <a:ext cx="6480" cy="118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769DD3-497B-85AC-78CD-6866E1036C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31691" y="1773509"/>
                <a:ext cx="241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37DDF4-E673-74F8-77F0-60AB25DCC2B8}"/>
                  </a:ext>
                </a:extLst>
              </p14:cNvPr>
              <p14:cNvContentPartPr/>
              <p14:nvPr/>
            </p14:nvContentPartPr>
            <p14:xfrm>
              <a:off x="1437091" y="2045309"/>
              <a:ext cx="90360" cy="36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37DDF4-E673-74F8-77F0-60AB25DCC2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28451" y="2036309"/>
                <a:ext cx="10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51C130-6F74-5585-79D4-880936F7A3E1}"/>
                  </a:ext>
                </a:extLst>
              </p14:cNvPr>
              <p14:cNvContentPartPr/>
              <p14:nvPr/>
            </p14:nvContentPartPr>
            <p14:xfrm>
              <a:off x="1511611" y="1986629"/>
              <a:ext cx="42480" cy="155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51C130-6F74-5585-79D4-880936F7A3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02971" y="1977629"/>
                <a:ext cx="60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A8B00B0-C0D7-BB95-4124-14BDC2B27D57}"/>
                  </a:ext>
                </a:extLst>
              </p14:cNvPr>
              <p14:cNvContentPartPr/>
              <p14:nvPr/>
            </p14:nvContentPartPr>
            <p14:xfrm>
              <a:off x="1610611" y="2037029"/>
              <a:ext cx="105480" cy="6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A8B00B0-C0D7-BB95-4124-14BDC2B27D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1971" y="2028389"/>
                <a:ext cx="123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741BB9-797E-25B1-6D10-08C480B0E8E1}"/>
                  </a:ext>
                </a:extLst>
              </p14:cNvPr>
              <p14:cNvContentPartPr/>
              <p14:nvPr/>
            </p14:nvContentPartPr>
            <p14:xfrm>
              <a:off x="1659931" y="1990229"/>
              <a:ext cx="66240" cy="85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741BB9-797E-25B1-6D10-08C480B0E8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1291" y="1981589"/>
                <a:ext cx="83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2AEE13-04C9-C208-9699-E2FCF3A76050}"/>
                  </a:ext>
                </a:extLst>
              </p14:cNvPr>
              <p14:cNvContentPartPr/>
              <p14:nvPr/>
            </p14:nvContentPartPr>
            <p14:xfrm>
              <a:off x="1802851" y="1980149"/>
              <a:ext cx="78480" cy="128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2AEE13-04C9-C208-9699-E2FCF3A760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3851" y="1971509"/>
                <a:ext cx="9612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B4CF60D-7296-BCB5-9218-5C8F0321BC2A}"/>
              </a:ext>
            </a:extLst>
          </p:cNvPr>
          <p:cNvGrpSpPr/>
          <p:nvPr/>
        </p:nvGrpSpPr>
        <p:grpSpPr>
          <a:xfrm>
            <a:off x="2077171" y="1666660"/>
            <a:ext cx="845954" cy="373680"/>
            <a:chOff x="2077171" y="1666660"/>
            <a:chExt cx="845954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BFCCEE-BFA6-F1B7-6073-CC226759B95B}"/>
                    </a:ext>
                  </a:extLst>
                </p14:cNvPr>
                <p14:cNvContentPartPr/>
                <p14:nvPr/>
              </p14:nvContentPartPr>
              <p14:xfrm>
                <a:off x="2077171" y="1882949"/>
                <a:ext cx="83160" cy="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BFCCEE-BFA6-F1B7-6073-CC226759B9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8531" y="1873949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0CEB63-BD12-ADBE-1257-CE039CE8BDAA}"/>
                    </a:ext>
                  </a:extLst>
                </p14:cNvPr>
                <p14:cNvContentPartPr/>
                <p14:nvPr/>
              </p14:nvContentPartPr>
              <p14:xfrm>
                <a:off x="2085451" y="1938389"/>
                <a:ext cx="102600" cy="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0CEB63-BD12-ADBE-1257-CE039CE8BD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6451" y="1929749"/>
                  <a:ext cx="120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E3E6593-D61F-EA79-9C6E-740E88638A6E}"/>
                    </a:ext>
                  </a:extLst>
                </p14:cNvPr>
                <p14:cNvContentPartPr/>
                <p14:nvPr/>
              </p14:nvContentPartPr>
              <p14:xfrm>
                <a:off x="2268285" y="1869340"/>
                <a:ext cx="87840" cy="133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E3E6593-D61F-EA79-9C6E-740E88638A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9285" y="1860340"/>
                  <a:ext cx="105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994A2D6-95E0-6544-B1BF-3308C2C911F7}"/>
                    </a:ext>
                  </a:extLst>
                </p14:cNvPr>
                <p14:cNvContentPartPr/>
                <p14:nvPr/>
              </p14:nvContentPartPr>
              <p14:xfrm>
                <a:off x="2353605" y="1805260"/>
                <a:ext cx="100440" cy="186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994A2D6-95E0-6544-B1BF-3308C2C911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4965" y="1796620"/>
                  <a:ext cx="118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C5DE087-4499-08B9-0C63-09B8215AC8F3}"/>
                    </a:ext>
                  </a:extLst>
                </p14:cNvPr>
                <p14:cNvContentPartPr/>
                <p14:nvPr/>
              </p14:nvContentPartPr>
              <p14:xfrm>
                <a:off x="2544045" y="1777540"/>
                <a:ext cx="30240" cy="235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C5DE087-4499-08B9-0C63-09B8215AC8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35045" y="1768900"/>
                  <a:ext cx="47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6DC31C4-57FF-DAA6-E887-B50C100CD373}"/>
                    </a:ext>
                  </a:extLst>
                </p14:cNvPr>
                <p14:cNvContentPartPr/>
                <p14:nvPr/>
              </p14:nvContentPartPr>
              <p14:xfrm>
                <a:off x="2611005" y="1870060"/>
                <a:ext cx="85680" cy="7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6DC31C4-57FF-DAA6-E887-B50C100CD3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02005" y="1861060"/>
                  <a:ext cx="10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609C5D0-6D8A-FE08-E4AA-6A0E328628FD}"/>
                    </a:ext>
                  </a:extLst>
                </p14:cNvPr>
                <p14:cNvContentPartPr/>
                <p14:nvPr/>
              </p14:nvContentPartPr>
              <p14:xfrm>
                <a:off x="2652405" y="1815700"/>
                <a:ext cx="46440" cy="176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609C5D0-6D8A-FE08-E4AA-6A0E328628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43765" y="1806700"/>
                  <a:ext cx="64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BD5AAB0-E4C3-0796-8600-B16C5C9B63DF}"/>
                    </a:ext>
                  </a:extLst>
                </p14:cNvPr>
                <p14:cNvContentPartPr/>
                <p14:nvPr/>
              </p14:nvContentPartPr>
              <p14:xfrm>
                <a:off x="2724405" y="1928380"/>
                <a:ext cx="39600" cy="88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BD5AAB0-E4C3-0796-8600-B16C5C9B63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15405" y="1919740"/>
                  <a:ext cx="57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5B17CF8-D9D5-0361-0A0D-8B696BD762C7}"/>
                    </a:ext>
                  </a:extLst>
                </p14:cNvPr>
                <p14:cNvContentPartPr/>
                <p14:nvPr/>
              </p14:nvContentPartPr>
              <p14:xfrm>
                <a:off x="2773725" y="1773580"/>
                <a:ext cx="78120" cy="266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B17CF8-D9D5-0361-0A0D-8B696BD762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65085" y="1764580"/>
                  <a:ext cx="95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286B32-5F64-6CBC-EF20-5F36BF441FA9}"/>
                    </a:ext>
                  </a:extLst>
                </p14:cNvPr>
                <p14:cNvContentPartPr/>
                <p14:nvPr/>
              </p14:nvContentPartPr>
              <p14:xfrm>
                <a:off x="2843565" y="1666660"/>
                <a:ext cx="79560" cy="126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286B32-5F64-6CBC-EF20-5F36BF441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4925" y="1658020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EED0627-DB72-FDAA-3E25-68C79CF56613}"/>
                  </a:ext>
                </a:extLst>
              </p14:cNvPr>
              <p14:cNvContentPartPr/>
              <p14:nvPr/>
            </p14:nvContentPartPr>
            <p14:xfrm>
              <a:off x="4180965" y="1812460"/>
              <a:ext cx="132840" cy="111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EED0627-DB72-FDAA-3E25-68C79CF566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71965" y="1803820"/>
                <a:ext cx="15048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5533E0-A89F-CD36-0077-1C6DFCB5C004}"/>
              </a:ext>
            </a:extLst>
          </p:cNvPr>
          <p:cNvGrpSpPr/>
          <p:nvPr/>
        </p:nvGrpSpPr>
        <p:grpSpPr>
          <a:xfrm>
            <a:off x="1756771" y="1261949"/>
            <a:ext cx="897840" cy="311400"/>
            <a:chOff x="1756771" y="1261949"/>
            <a:chExt cx="8978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708F5D-D067-0C27-6342-88E297E3EE28}"/>
                    </a:ext>
                  </a:extLst>
                </p14:cNvPr>
                <p14:cNvContentPartPr/>
                <p14:nvPr/>
              </p14:nvContentPartPr>
              <p14:xfrm>
                <a:off x="1756771" y="1339709"/>
                <a:ext cx="123480" cy="201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708F5D-D067-0C27-6342-88E297E3EE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8131" y="1330709"/>
                  <a:ext cx="14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B7BC36-C845-1F5A-F145-46B4A95F9A4C}"/>
                    </a:ext>
                  </a:extLst>
                </p14:cNvPr>
                <p14:cNvContentPartPr/>
                <p14:nvPr/>
              </p14:nvContentPartPr>
              <p14:xfrm>
                <a:off x="1984651" y="1263389"/>
                <a:ext cx="77760" cy="309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B7BC36-C845-1F5A-F145-46B4A95F9A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75651" y="1254749"/>
                  <a:ext cx="9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A4C937-D6E6-C632-B9E0-FA943B053197}"/>
                    </a:ext>
                  </a:extLst>
                </p14:cNvPr>
                <p14:cNvContentPartPr/>
                <p14:nvPr/>
              </p14:nvContentPartPr>
              <p14:xfrm>
                <a:off x="2078251" y="1418189"/>
                <a:ext cx="90360" cy="5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A4C937-D6E6-C632-B9E0-FA943B0531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69611" y="1409189"/>
                  <a:ext cx="10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57B6C0-C47D-CCA2-840E-41168AE4F1A2}"/>
                    </a:ext>
                  </a:extLst>
                </p14:cNvPr>
                <p14:cNvContentPartPr/>
                <p14:nvPr/>
              </p14:nvContentPartPr>
              <p14:xfrm>
                <a:off x="2129731" y="1358789"/>
                <a:ext cx="33840" cy="158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57B6C0-C47D-CCA2-840E-41168AE4F1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21091" y="1349789"/>
                  <a:ext cx="51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962287-44B0-F040-CCCE-CB17DFACF08E}"/>
                    </a:ext>
                  </a:extLst>
                </p14:cNvPr>
                <p14:cNvContentPartPr/>
                <p14:nvPr/>
              </p14:nvContentPartPr>
              <p14:xfrm>
                <a:off x="2265451" y="1423229"/>
                <a:ext cx="2484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962287-44B0-F040-CCCE-CB17DFACF0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56811" y="1414229"/>
                  <a:ext cx="42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B2B2B6-6D07-8690-0478-483FB537E886}"/>
                    </a:ext>
                  </a:extLst>
                </p14:cNvPr>
                <p14:cNvContentPartPr/>
                <p14:nvPr/>
              </p14:nvContentPartPr>
              <p14:xfrm>
                <a:off x="2410891" y="1362389"/>
                <a:ext cx="81000" cy="141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B2B2B6-6D07-8690-0478-483FB537E8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01891" y="1353749"/>
                  <a:ext cx="98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52835E-21EC-326B-7F4B-55FF039FC998}"/>
                    </a:ext>
                  </a:extLst>
                </p14:cNvPr>
                <p14:cNvContentPartPr/>
                <p14:nvPr/>
              </p14:nvContentPartPr>
              <p14:xfrm>
                <a:off x="2521051" y="1435109"/>
                <a:ext cx="42480" cy="69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52835E-21EC-326B-7F4B-55FF039FC9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12051" y="1426109"/>
                  <a:ext cx="60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73B5BC-474A-D1C5-7E58-A12324CB5D66}"/>
                    </a:ext>
                  </a:extLst>
                </p14:cNvPr>
                <p14:cNvContentPartPr/>
                <p14:nvPr/>
              </p14:nvContentPartPr>
              <p14:xfrm>
                <a:off x="2573611" y="1261949"/>
                <a:ext cx="81000" cy="29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73B5BC-474A-D1C5-7E58-A12324CB5D6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64611" y="1253309"/>
                  <a:ext cx="98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984E4EB-82B7-41D5-22E7-DE96772CF926}"/>
                    </a:ext>
                  </a:extLst>
                </p14:cNvPr>
                <p14:cNvContentPartPr/>
                <p14:nvPr/>
              </p14:nvContentPartPr>
              <p14:xfrm>
                <a:off x="2262885" y="1409620"/>
                <a:ext cx="74160" cy="82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984E4EB-82B7-41D5-22E7-DE96772CF9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53885" y="1400980"/>
                  <a:ext cx="91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5BAC87-FC4B-7274-FEBB-74F5577E56F0}"/>
                    </a:ext>
                  </a:extLst>
                </p14:cNvPr>
                <p14:cNvContentPartPr/>
                <p14:nvPr/>
              </p14:nvContentPartPr>
              <p14:xfrm>
                <a:off x="2301765" y="1377580"/>
                <a:ext cx="14400" cy="74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5BAC87-FC4B-7274-FEBB-74F5577E56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92765" y="1368940"/>
                  <a:ext cx="3204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636D11D-D017-D0CE-0239-9A993C2C571A}"/>
                  </a:ext>
                </a:extLst>
              </p14:cNvPr>
              <p14:cNvContentPartPr/>
              <p14:nvPr/>
            </p14:nvContentPartPr>
            <p14:xfrm>
              <a:off x="3001965" y="1269940"/>
              <a:ext cx="94680" cy="167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636D11D-D017-D0CE-0239-9A993C2C571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993325" y="1260940"/>
                <a:ext cx="112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96704FB-E949-068D-0EFC-F95BDE05E3B2}"/>
                  </a:ext>
                </a:extLst>
              </p14:cNvPr>
              <p14:cNvContentPartPr/>
              <p14:nvPr/>
            </p14:nvContentPartPr>
            <p14:xfrm>
              <a:off x="3040845" y="1403500"/>
              <a:ext cx="46440" cy="62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96704FB-E949-068D-0EFC-F95BDE05E3B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032205" y="1394500"/>
                <a:ext cx="64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9714208-FA9D-75AC-9D5E-7DDA03033911}"/>
                  </a:ext>
                </a:extLst>
              </p14:cNvPr>
              <p14:cNvContentPartPr/>
              <p14:nvPr/>
            </p14:nvContentPartPr>
            <p14:xfrm>
              <a:off x="3267285" y="1279660"/>
              <a:ext cx="95760" cy="145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9714208-FA9D-75AC-9D5E-7DDA030339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258645" y="1271020"/>
                <a:ext cx="113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6CF7AA1-A698-EFEA-D25C-8B4FAE57D29A}"/>
                  </a:ext>
                </a:extLst>
              </p14:cNvPr>
              <p14:cNvContentPartPr/>
              <p14:nvPr/>
            </p14:nvContentPartPr>
            <p14:xfrm>
              <a:off x="3378525" y="1257340"/>
              <a:ext cx="101520" cy="129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6CF7AA1-A698-EFEA-D25C-8B4FAE57D2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369885" y="1248340"/>
                <a:ext cx="119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3A5B6D-658B-21EE-07E8-4D2D8F7B7EF1}"/>
                  </a:ext>
                </a:extLst>
              </p14:cNvPr>
              <p14:cNvContentPartPr/>
              <p14:nvPr/>
            </p14:nvContentPartPr>
            <p14:xfrm>
              <a:off x="3523605" y="1219540"/>
              <a:ext cx="52920" cy="219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3A5B6D-658B-21EE-07E8-4D2D8F7B7EF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14605" y="1210900"/>
                <a:ext cx="70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ABA3B3B-E407-F003-64DF-E45084EEAF0B}"/>
                  </a:ext>
                </a:extLst>
              </p14:cNvPr>
              <p14:cNvContentPartPr/>
              <p14:nvPr/>
            </p14:nvContentPartPr>
            <p14:xfrm>
              <a:off x="3582645" y="1301620"/>
              <a:ext cx="53280" cy="21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ABA3B3B-E407-F003-64DF-E45084EEAF0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4005" y="1292980"/>
                <a:ext cx="70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18E1B86-9A1F-2E02-26E6-E6BC49CD9058}"/>
                  </a:ext>
                </a:extLst>
              </p14:cNvPr>
              <p14:cNvContentPartPr/>
              <p14:nvPr/>
            </p14:nvContentPartPr>
            <p14:xfrm>
              <a:off x="3600645" y="1266700"/>
              <a:ext cx="89640" cy="135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18E1B86-9A1F-2E02-26E6-E6BC49CD905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91645" y="1258060"/>
                <a:ext cx="107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8391F05-2509-6D72-DA66-8A780A9462C5}"/>
                  </a:ext>
                </a:extLst>
              </p14:cNvPr>
              <p14:cNvContentPartPr/>
              <p14:nvPr/>
            </p14:nvContentPartPr>
            <p14:xfrm>
              <a:off x="3710445" y="1264540"/>
              <a:ext cx="68760" cy="123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8391F05-2509-6D72-DA66-8A780A9462C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1445" y="1255540"/>
                <a:ext cx="86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A18F07B-C154-D2F3-F2C7-88936A9A1B8A}"/>
                  </a:ext>
                </a:extLst>
              </p14:cNvPr>
              <p14:cNvContentPartPr/>
              <p14:nvPr/>
            </p14:nvContentPartPr>
            <p14:xfrm>
              <a:off x="3792885" y="1321420"/>
              <a:ext cx="45360" cy="54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A18F07B-C154-D2F3-F2C7-88936A9A1B8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84245" y="1312780"/>
                <a:ext cx="63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D9161E6-CD85-AD7A-9FCC-A050360E9952}"/>
                  </a:ext>
                </a:extLst>
              </p14:cNvPr>
              <p14:cNvContentPartPr/>
              <p14:nvPr/>
            </p14:nvContentPartPr>
            <p14:xfrm>
              <a:off x="3811245" y="1178500"/>
              <a:ext cx="74880" cy="2214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D9161E6-CD85-AD7A-9FCC-A050360E99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02605" y="1169860"/>
                <a:ext cx="9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AE861B5-4F57-560F-5091-AC577F5EAF61}"/>
                  </a:ext>
                </a:extLst>
              </p14:cNvPr>
              <p14:cNvContentPartPr/>
              <p14:nvPr/>
            </p14:nvContentPartPr>
            <p14:xfrm>
              <a:off x="3884685" y="1088500"/>
              <a:ext cx="77040" cy="900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AE861B5-4F57-560F-5091-AC577F5EAF6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76045" y="1079860"/>
                <a:ext cx="94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267117C-9212-E24B-5757-776A3B392252}"/>
                  </a:ext>
                </a:extLst>
              </p14:cNvPr>
              <p14:cNvContentPartPr/>
              <p14:nvPr/>
            </p14:nvContentPartPr>
            <p14:xfrm>
              <a:off x="3967485" y="1069420"/>
              <a:ext cx="77040" cy="734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267117C-9212-E24B-5757-776A3B39225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8485" y="1060780"/>
                <a:ext cx="94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4F7BE19-8968-4DCF-8EA0-6C9DA92325D4}"/>
                  </a:ext>
                </a:extLst>
              </p14:cNvPr>
              <p14:cNvContentPartPr/>
              <p14:nvPr/>
            </p14:nvContentPartPr>
            <p14:xfrm>
              <a:off x="4130925" y="1271380"/>
              <a:ext cx="7560" cy="25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4F7BE19-8968-4DCF-8EA0-6C9DA92325D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121925" y="1262380"/>
                <a:ext cx="25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6EA42A1-64F9-A06C-D393-8EFDB0B68524}"/>
                  </a:ext>
                </a:extLst>
              </p14:cNvPr>
              <p14:cNvContentPartPr/>
              <p14:nvPr/>
            </p14:nvContentPartPr>
            <p14:xfrm>
              <a:off x="4252245" y="1173460"/>
              <a:ext cx="38520" cy="2008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6EA42A1-64F9-A06C-D393-8EFDB0B6852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43605" y="1164460"/>
                <a:ext cx="56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31F0B08-43BA-0FCF-2B47-2C84ABA4D05B}"/>
                  </a:ext>
                </a:extLst>
              </p14:cNvPr>
              <p14:cNvContentPartPr/>
              <p14:nvPr/>
            </p14:nvContentPartPr>
            <p14:xfrm>
              <a:off x="4428645" y="1249780"/>
              <a:ext cx="57600" cy="10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31F0B08-43BA-0FCF-2B47-2C84ABA4D05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20005" y="1240780"/>
                <a:ext cx="75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45A8EDF-8EA2-91BB-8A77-0E094AB9C53E}"/>
                  </a:ext>
                </a:extLst>
              </p14:cNvPr>
              <p14:cNvContentPartPr/>
              <p14:nvPr/>
            </p14:nvContentPartPr>
            <p14:xfrm>
              <a:off x="4463565" y="1218460"/>
              <a:ext cx="30240" cy="1112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45A8EDF-8EA2-91BB-8A77-0E094AB9C53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454925" y="1209820"/>
                <a:ext cx="47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DCE45E1-4E72-969A-4FD0-855DC9C359CC}"/>
                  </a:ext>
                </a:extLst>
              </p14:cNvPr>
              <p14:cNvContentPartPr/>
              <p14:nvPr/>
            </p14:nvContentPartPr>
            <p14:xfrm>
              <a:off x="4527285" y="1278580"/>
              <a:ext cx="35280" cy="464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DCE45E1-4E72-969A-4FD0-855DC9C359C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18645" y="1269580"/>
                <a:ext cx="52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8E31209-8DD5-ADF9-5EA7-5268100EE1A0}"/>
                  </a:ext>
                </a:extLst>
              </p14:cNvPr>
              <p14:cNvContentPartPr/>
              <p14:nvPr/>
            </p14:nvContentPartPr>
            <p14:xfrm>
              <a:off x="4551405" y="1144660"/>
              <a:ext cx="66240" cy="179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8E31209-8DD5-ADF9-5EA7-5268100EE1A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42405" y="1136020"/>
                <a:ext cx="83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C8A1981-056F-AF0E-13CA-4A0D077ABA2D}"/>
                  </a:ext>
                </a:extLst>
              </p14:cNvPr>
              <p14:cNvContentPartPr/>
              <p14:nvPr/>
            </p14:nvContentPartPr>
            <p14:xfrm>
              <a:off x="3630885" y="1315300"/>
              <a:ext cx="58320" cy="15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C8A1981-056F-AF0E-13CA-4A0D077ABA2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621885" y="1306660"/>
                <a:ext cx="75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A19A50A-69FC-491F-9161-A46C0E12D096}"/>
                  </a:ext>
                </a:extLst>
              </p14:cNvPr>
              <p14:cNvContentPartPr/>
              <p14:nvPr/>
            </p14:nvContentPartPr>
            <p14:xfrm>
              <a:off x="3664005" y="1286500"/>
              <a:ext cx="14760" cy="78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A19A50A-69FC-491F-9161-A46C0E12D09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655005" y="1277500"/>
                <a:ext cx="3240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BF21957-2515-5229-174D-E24CD544CD31}"/>
              </a:ext>
            </a:extLst>
          </p:cNvPr>
          <p:cNvGrpSpPr/>
          <p:nvPr/>
        </p:nvGrpSpPr>
        <p:grpSpPr>
          <a:xfrm>
            <a:off x="3278085" y="1578460"/>
            <a:ext cx="1785960" cy="685080"/>
            <a:chOff x="3278085" y="1578460"/>
            <a:chExt cx="1785960" cy="6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39456EC-B67C-FFD4-F832-07B1B716DA40}"/>
                    </a:ext>
                  </a:extLst>
                </p14:cNvPr>
                <p14:cNvContentPartPr/>
                <p14:nvPr/>
              </p14:nvContentPartPr>
              <p14:xfrm>
                <a:off x="3296805" y="1910020"/>
                <a:ext cx="92160" cy="2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39456EC-B67C-FFD4-F832-07B1B716DA4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87805" y="1901020"/>
                  <a:ext cx="10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FEF319E-11E8-2DC8-E2F7-B2AE68D36F2E}"/>
                    </a:ext>
                  </a:extLst>
                </p14:cNvPr>
                <p14:cNvContentPartPr/>
                <p14:nvPr/>
              </p14:nvContentPartPr>
              <p14:xfrm>
                <a:off x="3278085" y="1925860"/>
                <a:ext cx="90000" cy="16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FEF319E-11E8-2DC8-E2F7-B2AE68D36F2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69445" y="1916860"/>
                  <a:ext cx="107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C79580F-36D2-FF72-465A-23AF096F59FC}"/>
                    </a:ext>
                  </a:extLst>
                </p14:cNvPr>
                <p14:cNvContentPartPr/>
                <p14:nvPr/>
              </p14:nvContentPartPr>
              <p14:xfrm>
                <a:off x="3358005" y="1877980"/>
                <a:ext cx="66240" cy="108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C79580F-36D2-FF72-465A-23AF096F59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49365" y="1868980"/>
                  <a:ext cx="83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86CAAB-9584-E8D1-3CB7-B14EE6BDECE7}"/>
                    </a:ext>
                  </a:extLst>
                </p14:cNvPr>
                <p14:cNvContentPartPr/>
                <p14:nvPr/>
              </p14:nvContentPartPr>
              <p14:xfrm>
                <a:off x="3637005" y="1832260"/>
                <a:ext cx="122400" cy="262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86CAAB-9584-E8D1-3CB7-B14EE6BDECE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28005" y="1823620"/>
                  <a:ext cx="140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0E27EED-9DE8-7C62-A657-153765EE2268}"/>
                    </a:ext>
                  </a:extLst>
                </p14:cNvPr>
                <p14:cNvContentPartPr/>
                <p14:nvPr/>
              </p14:nvContentPartPr>
              <p14:xfrm>
                <a:off x="3772005" y="1806700"/>
                <a:ext cx="11880" cy="51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0E27EED-9DE8-7C62-A657-153765EE22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63365" y="1797700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0D175EC-5DD7-A7CC-727D-D55FA06F077F}"/>
                    </a:ext>
                  </a:extLst>
                </p14:cNvPr>
                <p14:cNvContentPartPr/>
                <p14:nvPr/>
              </p14:nvContentPartPr>
              <p14:xfrm>
                <a:off x="3793245" y="1954660"/>
                <a:ext cx="55800" cy="13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0D175EC-5DD7-A7CC-727D-D55FA06F07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84605" y="1946020"/>
                  <a:ext cx="73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92F6E23-50FB-20AA-40AD-F3814AF171D9}"/>
                    </a:ext>
                  </a:extLst>
                </p14:cNvPr>
                <p14:cNvContentPartPr/>
                <p14:nvPr/>
              </p14:nvContentPartPr>
              <p14:xfrm>
                <a:off x="3816285" y="1922620"/>
                <a:ext cx="50040" cy="1008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92F6E23-50FB-20AA-40AD-F3814AF171D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07285" y="1913980"/>
                  <a:ext cx="67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61F40BE-7A51-11D8-BED5-8CC72077E6ED}"/>
                    </a:ext>
                  </a:extLst>
                </p14:cNvPr>
                <p14:cNvContentPartPr/>
                <p14:nvPr/>
              </p14:nvContentPartPr>
              <p14:xfrm>
                <a:off x="3903765" y="1956460"/>
                <a:ext cx="32400" cy="10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61F40BE-7A51-11D8-BED5-8CC72077E6E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95125" y="1947820"/>
                  <a:ext cx="50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A90DFAC-61E3-FBEC-1568-E19575675E47}"/>
                    </a:ext>
                  </a:extLst>
                </p14:cNvPr>
                <p14:cNvContentPartPr/>
                <p14:nvPr/>
              </p14:nvContentPartPr>
              <p14:xfrm>
                <a:off x="3913485" y="1928380"/>
                <a:ext cx="46080" cy="57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A90DFAC-61E3-FBEC-1568-E19575675E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4485" y="1919740"/>
                  <a:ext cx="63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88B65F-396E-43BF-2D51-47A4D41F06BD}"/>
                    </a:ext>
                  </a:extLst>
                </p14:cNvPr>
                <p14:cNvContentPartPr/>
                <p14:nvPr/>
              </p14:nvContentPartPr>
              <p14:xfrm>
                <a:off x="3990885" y="1922620"/>
                <a:ext cx="40320" cy="70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88B65F-396E-43BF-2D51-47A4D41F06B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81885" y="1913620"/>
                  <a:ext cx="57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4D7C765-5FFC-24F9-AEF8-41D4ACFA0087}"/>
                    </a:ext>
                  </a:extLst>
                </p14:cNvPr>
                <p14:cNvContentPartPr/>
                <p14:nvPr/>
              </p14:nvContentPartPr>
              <p14:xfrm>
                <a:off x="4475445" y="1830820"/>
                <a:ext cx="87840" cy="9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4D7C765-5FFC-24F9-AEF8-41D4ACFA00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66805" y="1822180"/>
                  <a:ext cx="105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038505-32DF-F611-5608-F2F48E28EF9F}"/>
                    </a:ext>
                  </a:extLst>
                </p14:cNvPr>
                <p14:cNvContentPartPr/>
                <p14:nvPr/>
              </p14:nvContentPartPr>
              <p14:xfrm>
                <a:off x="4515765" y="1776100"/>
                <a:ext cx="61920" cy="1666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038505-32DF-F611-5608-F2F48E28EF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06765" y="1767100"/>
                  <a:ext cx="79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384A115-C597-C119-7D95-54768A740428}"/>
                    </a:ext>
                  </a:extLst>
                </p14:cNvPr>
                <p14:cNvContentPartPr/>
                <p14:nvPr/>
              </p14:nvContentPartPr>
              <p14:xfrm>
                <a:off x="4611165" y="1888420"/>
                <a:ext cx="58680" cy="6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384A115-C597-C119-7D95-54768A7404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02165" y="1879780"/>
                  <a:ext cx="76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4497B58-CD9D-12EF-9407-48A038A161BD}"/>
                    </a:ext>
                  </a:extLst>
                </p14:cNvPr>
                <p14:cNvContentPartPr/>
                <p14:nvPr/>
              </p14:nvContentPartPr>
              <p14:xfrm>
                <a:off x="4579125" y="1722460"/>
                <a:ext cx="81360" cy="127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4497B58-CD9D-12EF-9407-48A038A161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70485" y="1713820"/>
                  <a:ext cx="9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B46CDF6-0B5F-C656-5645-456AB7A3C37E}"/>
                    </a:ext>
                  </a:extLst>
                </p14:cNvPr>
                <p14:cNvContentPartPr/>
                <p14:nvPr/>
              </p14:nvContentPartPr>
              <p14:xfrm>
                <a:off x="3450525" y="1578460"/>
                <a:ext cx="1613520" cy="685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B46CDF6-0B5F-C656-5645-456AB7A3C3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41525" y="1569820"/>
                  <a:ext cx="1631160" cy="70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32AAB06-C81F-DC22-3B3C-CDA3979A20C0}"/>
              </a:ext>
            </a:extLst>
          </p:cNvPr>
          <p:cNvGrpSpPr/>
          <p:nvPr/>
        </p:nvGrpSpPr>
        <p:grpSpPr>
          <a:xfrm>
            <a:off x="8415199" y="1034812"/>
            <a:ext cx="822600" cy="336600"/>
            <a:chOff x="8415199" y="1034812"/>
            <a:chExt cx="82260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BEB25A1-5703-E0C4-FEE5-670C89126DFF}"/>
                    </a:ext>
                  </a:extLst>
                </p14:cNvPr>
                <p14:cNvContentPartPr/>
                <p14:nvPr/>
              </p14:nvContentPartPr>
              <p14:xfrm>
                <a:off x="8415199" y="1207972"/>
                <a:ext cx="70920" cy="156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BEB25A1-5703-E0C4-FEE5-670C89126D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06199" y="1199332"/>
                  <a:ext cx="88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C554FC9-A0CC-12AA-5BE5-AFF04BED5CF5}"/>
                    </a:ext>
                  </a:extLst>
                </p14:cNvPr>
                <p14:cNvContentPartPr/>
                <p14:nvPr/>
              </p14:nvContentPartPr>
              <p14:xfrm>
                <a:off x="8432119" y="1325692"/>
                <a:ext cx="48960" cy="45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C554FC9-A0CC-12AA-5BE5-AFF04BED5CF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3479" y="1317052"/>
                  <a:ext cx="66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58DFB3D-4CD3-6BEA-F327-E33ECF6E1BEB}"/>
                    </a:ext>
                  </a:extLst>
                </p14:cNvPr>
                <p14:cNvContentPartPr/>
                <p14:nvPr/>
              </p14:nvContentPartPr>
              <p14:xfrm>
                <a:off x="8585119" y="1161892"/>
                <a:ext cx="136440" cy="113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58DFB3D-4CD3-6BEA-F327-E33ECF6E1B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76119" y="1153252"/>
                  <a:ext cx="15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D6AEC30-7433-95C5-3670-AF93322A7B5B}"/>
                    </a:ext>
                  </a:extLst>
                </p14:cNvPr>
                <p14:cNvContentPartPr/>
                <p14:nvPr/>
              </p14:nvContentPartPr>
              <p14:xfrm>
                <a:off x="8791759" y="1105732"/>
                <a:ext cx="29880" cy="166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D6AEC30-7433-95C5-3670-AF93322A7B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82759" y="1097092"/>
                  <a:ext cx="4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E97F69B-AD0A-5E21-C921-7EF5B3B4FE19}"/>
                    </a:ext>
                  </a:extLst>
                </p14:cNvPr>
                <p14:cNvContentPartPr/>
                <p14:nvPr/>
              </p14:nvContentPartPr>
              <p14:xfrm>
                <a:off x="8880679" y="1074052"/>
                <a:ext cx="19440" cy="55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E97F69B-AD0A-5E21-C921-7EF5B3B4FE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71679" y="1065052"/>
                  <a:ext cx="37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D6A609-55B7-E4DE-0E39-2681F354048B}"/>
                    </a:ext>
                  </a:extLst>
                </p14:cNvPr>
                <p14:cNvContentPartPr/>
                <p14:nvPr/>
              </p14:nvContentPartPr>
              <p14:xfrm>
                <a:off x="8860879" y="1144252"/>
                <a:ext cx="65880" cy="6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D6A609-55B7-E4DE-0E39-2681F354048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51879" y="1135252"/>
                  <a:ext cx="83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B0518F-FB7F-E055-28D5-5DA5911F9C61}"/>
                    </a:ext>
                  </a:extLst>
                </p14:cNvPr>
                <p14:cNvContentPartPr/>
                <p14:nvPr/>
              </p14:nvContentPartPr>
              <p14:xfrm>
                <a:off x="8859439" y="1172332"/>
                <a:ext cx="53280" cy="110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B0518F-FB7F-E055-28D5-5DA5911F9C6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50799" y="1163692"/>
                  <a:ext cx="70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3298342-5708-DB4A-2EF4-1BB8A7AD5860}"/>
                    </a:ext>
                  </a:extLst>
                </p14:cNvPr>
                <p14:cNvContentPartPr/>
                <p14:nvPr/>
              </p14:nvContentPartPr>
              <p14:xfrm>
                <a:off x="8903719" y="1168372"/>
                <a:ext cx="48960" cy="92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3298342-5708-DB4A-2EF4-1BB8A7AD586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95079" y="1159372"/>
                  <a:ext cx="66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D70E0B-5919-BE48-414F-313B25096093}"/>
                    </a:ext>
                  </a:extLst>
                </p14:cNvPr>
                <p14:cNvContentPartPr/>
                <p14:nvPr/>
              </p14:nvContentPartPr>
              <p14:xfrm>
                <a:off x="8966359" y="1034812"/>
                <a:ext cx="64440" cy="245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D70E0B-5919-BE48-414F-313B2509609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57359" y="1025812"/>
                  <a:ext cx="82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6203FB0-EDC6-57BC-A722-B3B2955B1623}"/>
                    </a:ext>
                  </a:extLst>
                </p14:cNvPr>
                <p14:cNvContentPartPr/>
                <p14:nvPr/>
              </p14:nvContentPartPr>
              <p14:xfrm>
                <a:off x="9134119" y="1105012"/>
                <a:ext cx="103680" cy="871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6203FB0-EDC6-57BC-A722-B3B2955B16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25479" y="1096372"/>
                  <a:ext cx="1213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4871BDD-F043-7BB9-71B9-681D86735C69}"/>
              </a:ext>
            </a:extLst>
          </p:cNvPr>
          <p:cNvGrpSpPr/>
          <p:nvPr/>
        </p:nvGrpSpPr>
        <p:grpSpPr>
          <a:xfrm>
            <a:off x="435741" y="569069"/>
            <a:ext cx="642600" cy="217080"/>
            <a:chOff x="435741" y="569069"/>
            <a:chExt cx="6426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2779DD-297F-29E5-F13F-C1A65DDDA2CD}"/>
                    </a:ext>
                  </a:extLst>
                </p14:cNvPr>
                <p14:cNvContentPartPr/>
                <p14:nvPr/>
              </p14:nvContentPartPr>
              <p14:xfrm>
                <a:off x="435741" y="570869"/>
                <a:ext cx="92160" cy="160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2779DD-297F-29E5-F13F-C1A65DDDA2C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6741" y="562229"/>
                  <a:ext cx="10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66A68AF-0E09-7A5C-8BFF-0E2D539E8672}"/>
                    </a:ext>
                  </a:extLst>
                </p14:cNvPr>
                <p14:cNvContentPartPr/>
                <p14:nvPr/>
              </p14:nvContentPartPr>
              <p14:xfrm>
                <a:off x="526821" y="570869"/>
                <a:ext cx="113040" cy="161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66A68AF-0E09-7A5C-8BFF-0E2D539E867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8181" y="561869"/>
                  <a:ext cx="130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8C39C25-FA03-A875-98C3-4E1F2A400471}"/>
                    </a:ext>
                  </a:extLst>
                </p14:cNvPr>
                <p14:cNvContentPartPr/>
                <p14:nvPr/>
              </p14:nvContentPartPr>
              <p14:xfrm>
                <a:off x="671901" y="609749"/>
                <a:ext cx="59040" cy="1033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8C39C25-FA03-A875-98C3-4E1F2A4004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3261" y="600749"/>
                  <a:ext cx="76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0E609EB-6675-7F3F-F937-1CC349F4665D}"/>
                    </a:ext>
                  </a:extLst>
                </p14:cNvPr>
                <p14:cNvContentPartPr/>
                <p14:nvPr/>
              </p14:nvContentPartPr>
              <p14:xfrm>
                <a:off x="739221" y="607949"/>
                <a:ext cx="54360" cy="118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0E609EB-6675-7F3F-F937-1CC349F4665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0221" y="599309"/>
                  <a:ext cx="7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5B3CE3C-BC54-5F6A-EE33-CA236DDE92C2}"/>
                    </a:ext>
                  </a:extLst>
                </p14:cNvPr>
                <p14:cNvContentPartPr/>
                <p14:nvPr/>
              </p14:nvContentPartPr>
              <p14:xfrm>
                <a:off x="811221" y="582749"/>
                <a:ext cx="78120" cy="129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5B3CE3C-BC54-5F6A-EE33-CA236DDE92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2221" y="573749"/>
                  <a:ext cx="9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7F78A9B-8057-CDB9-8889-D96C4F4DE1F8}"/>
                    </a:ext>
                  </a:extLst>
                </p14:cNvPr>
                <p14:cNvContentPartPr/>
                <p14:nvPr/>
              </p14:nvContentPartPr>
              <p14:xfrm>
                <a:off x="903021" y="569069"/>
                <a:ext cx="11160" cy="134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7F78A9B-8057-CDB9-8889-D96C4F4DE1F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94021" y="560429"/>
                  <a:ext cx="28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184C2BD-AB79-16AF-1D33-E20151C1C68E}"/>
                    </a:ext>
                  </a:extLst>
                </p14:cNvPr>
                <p14:cNvContentPartPr/>
                <p14:nvPr/>
              </p14:nvContentPartPr>
              <p14:xfrm>
                <a:off x="906981" y="593189"/>
                <a:ext cx="97200" cy="105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184C2BD-AB79-16AF-1D33-E20151C1C68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8341" y="584189"/>
                  <a:ext cx="114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6701D12-DB13-7057-BB4E-53CCA98A717D}"/>
                    </a:ext>
                  </a:extLst>
                </p14:cNvPr>
                <p14:cNvContentPartPr/>
                <p14:nvPr/>
              </p14:nvContentPartPr>
              <p14:xfrm>
                <a:off x="1003461" y="594629"/>
                <a:ext cx="74880" cy="1915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6701D12-DB13-7057-BB4E-53CCA98A71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821" y="585629"/>
                  <a:ext cx="92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A6DD20A-F8EB-7011-054E-A4059F0BBC2D}"/>
              </a:ext>
            </a:extLst>
          </p:cNvPr>
          <p:cNvGrpSpPr/>
          <p:nvPr/>
        </p:nvGrpSpPr>
        <p:grpSpPr>
          <a:xfrm>
            <a:off x="1264461" y="576269"/>
            <a:ext cx="327600" cy="136800"/>
            <a:chOff x="1264461" y="576269"/>
            <a:chExt cx="3276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67ACE0E-6F12-798D-55EF-542A545F36CD}"/>
                    </a:ext>
                  </a:extLst>
                </p14:cNvPr>
                <p14:cNvContentPartPr/>
                <p14:nvPr/>
              </p14:nvContentPartPr>
              <p14:xfrm>
                <a:off x="1264461" y="621269"/>
                <a:ext cx="106920" cy="91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67ACE0E-6F12-798D-55EF-542A545F36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55461" y="612629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EE05082-BC37-FD52-6002-61399B026CA6}"/>
                    </a:ext>
                  </a:extLst>
                </p14:cNvPr>
                <p14:cNvContentPartPr/>
                <p14:nvPr/>
              </p14:nvContentPartPr>
              <p14:xfrm>
                <a:off x="1325661" y="582749"/>
                <a:ext cx="30240" cy="12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EE05082-BC37-FD52-6002-61399B026C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17021" y="573749"/>
                  <a:ext cx="4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AA9D520-A097-990E-0257-8C32034BD0F9}"/>
                    </a:ext>
                  </a:extLst>
                </p14:cNvPr>
                <p14:cNvContentPartPr/>
                <p14:nvPr/>
              </p14:nvContentPartPr>
              <p14:xfrm>
                <a:off x="1368501" y="576269"/>
                <a:ext cx="78840" cy="1328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AA9D520-A097-990E-0257-8C32034BD0F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359501" y="567629"/>
                  <a:ext cx="96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A160CD8-4F1E-55D6-20BA-052E04537C75}"/>
                    </a:ext>
                  </a:extLst>
                </p14:cNvPr>
                <p14:cNvContentPartPr/>
                <p14:nvPr/>
              </p14:nvContentPartPr>
              <p14:xfrm>
                <a:off x="1480821" y="579149"/>
                <a:ext cx="111240" cy="124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A160CD8-4F1E-55D6-20BA-052E04537C7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72181" y="570509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4D643F60-7ADB-6C5B-7636-D228D8224D81}"/>
              </a:ext>
            </a:extLst>
          </p:cNvPr>
          <p:cNvGrpSpPr/>
          <p:nvPr/>
        </p:nvGrpSpPr>
        <p:grpSpPr>
          <a:xfrm>
            <a:off x="1771701" y="544589"/>
            <a:ext cx="451080" cy="227880"/>
            <a:chOff x="1771701" y="544589"/>
            <a:chExt cx="45108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CC58605-3124-AE6A-77CA-87E0A8FA34F8}"/>
                    </a:ext>
                  </a:extLst>
                </p14:cNvPr>
                <p14:cNvContentPartPr/>
                <p14:nvPr/>
              </p14:nvContentPartPr>
              <p14:xfrm>
                <a:off x="1799781" y="544589"/>
                <a:ext cx="19800" cy="14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CC58605-3124-AE6A-77CA-87E0A8FA34F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91141" y="535949"/>
                  <a:ext cx="37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6360C1-F5F5-D692-6499-BF53EF30BCF3}"/>
                    </a:ext>
                  </a:extLst>
                </p14:cNvPr>
                <p14:cNvContentPartPr/>
                <p14:nvPr/>
              </p14:nvContentPartPr>
              <p14:xfrm>
                <a:off x="1771701" y="592109"/>
                <a:ext cx="101160" cy="93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6360C1-F5F5-D692-6499-BF53EF30BC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63061" y="583109"/>
                  <a:ext cx="11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C993AB-CF42-4C29-4B32-7F878549C7FB}"/>
                    </a:ext>
                  </a:extLst>
                </p14:cNvPr>
                <p14:cNvContentPartPr/>
                <p14:nvPr/>
              </p14:nvContentPartPr>
              <p14:xfrm>
                <a:off x="1863141" y="565829"/>
                <a:ext cx="10368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C993AB-CF42-4C29-4B32-7F878549C7F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854501" y="557189"/>
                  <a:ext cx="12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D264977-914A-A64C-28A8-2DAADD7D3537}"/>
                    </a:ext>
                  </a:extLst>
                </p14:cNvPr>
                <p14:cNvContentPartPr/>
                <p14:nvPr/>
              </p14:nvContentPartPr>
              <p14:xfrm>
                <a:off x="1959261" y="565109"/>
                <a:ext cx="46800" cy="1216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D264977-914A-A64C-28A8-2DAADD7D353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950621" y="556109"/>
                  <a:ext cx="64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2BA8850-DAE1-D583-2193-8D36255A78D6}"/>
                    </a:ext>
                  </a:extLst>
                </p14:cNvPr>
                <p14:cNvContentPartPr/>
                <p14:nvPr/>
              </p14:nvContentPartPr>
              <p14:xfrm>
                <a:off x="2037381" y="612269"/>
                <a:ext cx="10800" cy="84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2BA8850-DAE1-D583-2193-8D36255A78D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28381" y="603629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0FA275D-0CB9-B507-1751-8C8703DE4341}"/>
                    </a:ext>
                  </a:extLst>
                </p14:cNvPr>
                <p14:cNvContentPartPr/>
                <p14:nvPr/>
              </p14:nvContentPartPr>
              <p14:xfrm>
                <a:off x="2075181" y="585269"/>
                <a:ext cx="71640" cy="107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0FA275D-0CB9-B507-1751-8C8703DE434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66181" y="576269"/>
                  <a:ext cx="8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47C6704-B0DA-2F75-F5BB-26CDA75D143E}"/>
                    </a:ext>
                  </a:extLst>
                </p14:cNvPr>
                <p14:cNvContentPartPr/>
                <p14:nvPr/>
              </p14:nvContentPartPr>
              <p14:xfrm>
                <a:off x="2150421" y="584909"/>
                <a:ext cx="72360" cy="187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47C6704-B0DA-2F75-F5BB-26CDA75D143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41421" y="575909"/>
                  <a:ext cx="900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A711BB2-B8D2-ED41-1C84-4D0BB53B1372}"/>
              </a:ext>
            </a:extLst>
          </p:cNvPr>
          <p:cNvGrpSpPr/>
          <p:nvPr/>
        </p:nvGrpSpPr>
        <p:grpSpPr>
          <a:xfrm>
            <a:off x="2405661" y="522269"/>
            <a:ext cx="700920" cy="182160"/>
            <a:chOff x="2405661" y="522269"/>
            <a:chExt cx="70092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28DAB8-36E3-D259-C0E8-A911712D82B2}"/>
                    </a:ext>
                  </a:extLst>
                </p14:cNvPr>
                <p14:cNvContentPartPr/>
                <p14:nvPr/>
              </p14:nvContentPartPr>
              <p14:xfrm>
                <a:off x="2430861" y="522269"/>
                <a:ext cx="29520" cy="157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28DAB8-36E3-D259-C0E8-A911712D82B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21861" y="513629"/>
                  <a:ext cx="4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011C7F-EE7F-FF1F-0C6E-E567E2C1B588}"/>
                    </a:ext>
                  </a:extLst>
                </p14:cNvPr>
                <p14:cNvContentPartPr/>
                <p14:nvPr/>
              </p14:nvContentPartPr>
              <p14:xfrm>
                <a:off x="2405661" y="572669"/>
                <a:ext cx="156600" cy="126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011C7F-EE7F-FF1F-0C6E-E567E2C1B58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97021" y="564029"/>
                  <a:ext cx="174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3A40A4A-42A6-4CF4-4D5D-8335059DE934}"/>
                    </a:ext>
                  </a:extLst>
                </p14:cNvPr>
                <p14:cNvContentPartPr/>
                <p14:nvPr/>
              </p14:nvContentPartPr>
              <p14:xfrm>
                <a:off x="2608341" y="591389"/>
                <a:ext cx="69480" cy="1087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3A40A4A-42A6-4CF4-4D5D-8335059DE93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99701" y="582749"/>
                  <a:ext cx="87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CCE6665-6893-C4B9-521B-7A4631A6E2AE}"/>
                    </a:ext>
                  </a:extLst>
                </p14:cNvPr>
                <p14:cNvContentPartPr/>
                <p14:nvPr/>
              </p14:nvContentPartPr>
              <p14:xfrm>
                <a:off x="2708061" y="594269"/>
                <a:ext cx="39600" cy="1054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CCE6665-6893-C4B9-521B-7A4631A6E2A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99061" y="585629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E305052-D664-ECE0-173D-E690E928AE22}"/>
                    </a:ext>
                  </a:extLst>
                </p14:cNvPr>
                <p14:cNvContentPartPr/>
                <p14:nvPr/>
              </p14:nvContentPartPr>
              <p14:xfrm>
                <a:off x="2759901" y="560789"/>
                <a:ext cx="85320" cy="143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E305052-D664-ECE0-173D-E690E928AE2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50901" y="552149"/>
                  <a:ext cx="102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7D8C13-E3DB-6BB2-2AF3-47B9C4E65C04}"/>
                    </a:ext>
                  </a:extLst>
                </p14:cNvPr>
                <p14:cNvContentPartPr/>
                <p14:nvPr/>
              </p14:nvContentPartPr>
              <p14:xfrm>
                <a:off x="2859261" y="543149"/>
                <a:ext cx="360" cy="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7D8C13-E3DB-6BB2-2AF3-47B9C4E65C0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50621" y="534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41D443F-800A-21A0-8D3B-1CAF4C952283}"/>
                    </a:ext>
                  </a:extLst>
                </p14:cNvPr>
                <p14:cNvContentPartPr/>
                <p14:nvPr/>
              </p14:nvContentPartPr>
              <p14:xfrm>
                <a:off x="2901741" y="565829"/>
                <a:ext cx="39240" cy="118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41D443F-800A-21A0-8D3B-1CAF4C95228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893101" y="557189"/>
                  <a:ext cx="56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ECA3EE9-6921-C33E-E2EB-C64BA5F6BE2F}"/>
                    </a:ext>
                  </a:extLst>
                </p14:cNvPr>
                <p14:cNvContentPartPr/>
                <p14:nvPr/>
              </p14:nvContentPartPr>
              <p14:xfrm>
                <a:off x="2975181" y="580229"/>
                <a:ext cx="80280" cy="114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ECA3EE9-6921-C33E-E2EB-C64BA5F6BE2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66541" y="571229"/>
                  <a:ext cx="9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AAF14A0-5675-FC69-AAA7-4CA978CFFBA6}"/>
                    </a:ext>
                  </a:extLst>
                </p14:cNvPr>
                <p14:cNvContentPartPr/>
                <p14:nvPr/>
              </p14:nvContentPartPr>
              <p14:xfrm>
                <a:off x="3052941" y="574829"/>
                <a:ext cx="53640" cy="122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AAF14A0-5675-FC69-AAA7-4CA978CFFBA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43941" y="566189"/>
                  <a:ext cx="712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3CD6AF1-C657-A428-AFF1-568951775BFD}"/>
              </a:ext>
            </a:extLst>
          </p:cNvPr>
          <p:cNvGrpSpPr/>
          <p:nvPr/>
        </p:nvGrpSpPr>
        <p:grpSpPr>
          <a:xfrm>
            <a:off x="3309621" y="511469"/>
            <a:ext cx="189000" cy="179640"/>
            <a:chOff x="3309621" y="511469"/>
            <a:chExt cx="18900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687CBE8-4B2B-5B14-BABF-C1729DCA4711}"/>
                    </a:ext>
                  </a:extLst>
                </p14:cNvPr>
                <p14:cNvContentPartPr/>
                <p14:nvPr/>
              </p14:nvContentPartPr>
              <p14:xfrm>
                <a:off x="3325101" y="511469"/>
                <a:ext cx="39240" cy="169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687CBE8-4B2B-5B14-BABF-C1729DCA471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16101" y="502469"/>
                  <a:ext cx="56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E4EF9BA-12AD-7E02-8525-E362675D0F58}"/>
                    </a:ext>
                  </a:extLst>
                </p14:cNvPr>
                <p14:cNvContentPartPr/>
                <p14:nvPr/>
              </p14:nvContentPartPr>
              <p14:xfrm>
                <a:off x="3309621" y="574469"/>
                <a:ext cx="101160" cy="111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E4EF9BA-12AD-7E02-8525-E362675D0F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300621" y="565829"/>
                  <a:ext cx="11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51A8F48-778C-43AE-C22A-A76471B4923E}"/>
                    </a:ext>
                  </a:extLst>
                </p14:cNvPr>
                <p14:cNvContentPartPr/>
                <p14:nvPr/>
              </p14:nvContentPartPr>
              <p14:xfrm>
                <a:off x="3433101" y="573389"/>
                <a:ext cx="65520" cy="117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51A8F48-778C-43AE-C22A-A76471B492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24101" y="564389"/>
                  <a:ext cx="831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A6F0FC5-BCC8-5543-BDA9-6909C2C49573}"/>
              </a:ext>
            </a:extLst>
          </p:cNvPr>
          <p:cNvGrpSpPr/>
          <p:nvPr/>
        </p:nvGrpSpPr>
        <p:grpSpPr>
          <a:xfrm>
            <a:off x="4042941" y="516509"/>
            <a:ext cx="376920" cy="141120"/>
            <a:chOff x="4042941" y="516509"/>
            <a:chExt cx="3769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FBB394E-C8A9-97B6-408E-A7CD2C3CCE1C}"/>
                    </a:ext>
                  </a:extLst>
                </p14:cNvPr>
                <p14:cNvContentPartPr/>
                <p14:nvPr/>
              </p14:nvContentPartPr>
              <p14:xfrm>
                <a:off x="4042941" y="561509"/>
                <a:ext cx="104040" cy="93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FBB394E-C8A9-97B6-408E-A7CD2C3CCE1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033941" y="552509"/>
                  <a:ext cx="121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09E365F-7F27-5620-40F3-FDD1A83B1CEA}"/>
                    </a:ext>
                  </a:extLst>
                </p14:cNvPr>
                <p14:cNvContentPartPr/>
                <p14:nvPr/>
              </p14:nvContentPartPr>
              <p14:xfrm>
                <a:off x="4180101" y="561509"/>
                <a:ext cx="34560" cy="88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09E365F-7F27-5620-40F3-FDD1A83B1CE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71101" y="552509"/>
                  <a:ext cx="5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4931427-A834-8AD9-E9EF-8F10A05A4899}"/>
                    </a:ext>
                  </a:extLst>
                </p14:cNvPr>
                <p14:cNvContentPartPr/>
                <p14:nvPr/>
              </p14:nvContentPartPr>
              <p14:xfrm>
                <a:off x="4229061" y="518309"/>
                <a:ext cx="67320" cy="1393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4931427-A834-8AD9-E9EF-8F10A05A489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220061" y="509309"/>
                  <a:ext cx="84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3FC3C77-9E8E-3CC5-4958-C016284280DC}"/>
                    </a:ext>
                  </a:extLst>
                </p14:cNvPr>
                <p14:cNvContentPartPr/>
                <p14:nvPr/>
              </p14:nvContentPartPr>
              <p14:xfrm>
                <a:off x="4310061" y="545669"/>
                <a:ext cx="39960" cy="892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3FC3C77-9E8E-3CC5-4958-C016284280D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301061" y="537029"/>
                  <a:ext cx="57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EC239C9-3C0A-D8AE-DC6F-76E6531EEEA2}"/>
                    </a:ext>
                  </a:extLst>
                </p14:cNvPr>
                <p14:cNvContentPartPr/>
                <p14:nvPr/>
              </p14:nvContentPartPr>
              <p14:xfrm>
                <a:off x="4367301" y="516509"/>
                <a:ext cx="52560" cy="132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EC239C9-3C0A-D8AE-DC6F-76E6531EEEA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58661" y="507869"/>
                  <a:ext cx="702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301A4DBB-8F79-81C1-6EBB-4B51C4435EEF}"/>
              </a:ext>
            </a:extLst>
          </p:cNvPr>
          <p:cNvGrpSpPr/>
          <p:nvPr/>
        </p:nvGrpSpPr>
        <p:grpSpPr>
          <a:xfrm>
            <a:off x="3607918" y="528507"/>
            <a:ext cx="180360" cy="135720"/>
            <a:chOff x="3607918" y="528507"/>
            <a:chExt cx="18036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C37EA45-ABDC-E4E0-7060-9307253A14B0}"/>
                    </a:ext>
                  </a:extLst>
                </p14:cNvPr>
                <p14:cNvContentPartPr/>
                <p14:nvPr/>
              </p14:nvContentPartPr>
              <p14:xfrm>
                <a:off x="3607918" y="548667"/>
                <a:ext cx="69120" cy="107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C37EA45-ABDC-E4E0-7060-9307253A14B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98918" y="539667"/>
                  <a:ext cx="86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619A76D-D305-F7F6-7F61-E3E8C8FB1822}"/>
                    </a:ext>
                  </a:extLst>
                </p14:cNvPr>
                <p14:cNvContentPartPr/>
                <p14:nvPr/>
              </p14:nvContentPartPr>
              <p14:xfrm>
                <a:off x="3621598" y="657747"/>
                <a:ext cx="74880" cy="6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619A76D-D305-F7F6-7F61-E3E8C8FB182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612958" y="648747"/>
                  <a:ext cx="9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70F66B4-986B-F516-1DA2-35356FE2929B}"/>
                    </a:ext>
                  </a:extLst>
                </p14:cNvPr>
                <p14:cNvContentPartPr/>
                <p14:nvPr/>
              </p14:nvContentPartPr>
              <p14:xfrm>
                <a:off x="3729238" y="556227"/>
                <a:ext cx="18360" cy="100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70F66B4-986B-F516-1DA2-35356FE2929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20238" y="547227"/>
                  <a:ext cx="36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392A571-65DA-6248-16F3-11E2561B66CF}"/>
                    </a:ext>
                  </a:extLst>
                </p14:cNvPr>
                <p14:cNvContentPartPr/>
                <p14:nvPr/>
              </p14:nvContentPartPr>
              <p14:xfrm>
                <a:off x="3773878" y="528507"/>
                <a:ext cx="13320" cy="1195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392A571-65DA-6248-16F3-11E2561B66C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64878" y="519867"/>
                  <a:ext cx="30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09586C-FCCE-A197-E1DF-F9452B5CF098}"/>
                    </a:ext>
                  </a:extLst>
                </p14:cNvPr>
                <p14:cNvContentPartPr/>
                <p14:nvPr/>
              </p14:nvContentPartPr>
              <p14:xfrm>
                <a:off x="3724558" y="590427"/>
                <a:ext cx="63720" cy="20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09586C-FCCE-A197-E1DF-F9452B5CF09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15558" y="581787"/>
                  <a:ext cx="813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B15683B-D366-2E12-8DD2-081E1E3EBCA8}"/>
              </a:ext>
            </a:extLst>
          </p:cNvPr>
          <p:cNvGrpSpPr/>
          <p:nvPr/>
        </p:nvGrpSpPr>
        <p:grpSpPr>
          <a:xfrm>
            <a:off x="6396765" y="1792396"/>
            <a:ext cx="2357412" cy="452064"/>
            <a:chOff x="6396765" y="1792396"/>
            <a:chExt cx="2357412" cy="45206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2663B6-F5CA-0279-B886-19C78369C366}"/>
                    </a:ext>
                  </a:extLst>
                </p14:cNvPr>
                <p14:cNvContentPartPr/>
                <p14:nvPr/>
              </p14:nvContentPartPr>
              <p14:xfrm>
                <a:off x="6396765" y="1938250"/>
                <a:ext cx="139320" cy="253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2663B6-F5CA-0279-B886-19C78369C36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87765" y="1929610"/>
                  <a:ext cx="156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4945C0-FAA8-A61D-EF0A-98CAB23556E9}"/>
                    </a:ext>
                  </a:extLst>
                </p14:cNvPr>
                <p14:cNvContentPartPr/>
                <p14:nvPr/>
              </p14:nvContentPartPr>
              <p14:xfrm>
                <a:off x="6577125" y="1895410"/>
                <a:ext cx="15840" cy="49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4945C0-FAA8-A61D-EF0A-98CAB23556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68125" y="1886410"/>
                  <a:ext cx="33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DCA478-9ACD-2BE9-D0E7-5DE93C77F8D1}"/>
                    </a:ext>
                  </a:extLst>
                </p14:cNvPr>
                <p14:cNvContentPartPr/>
                <p14:nvPr/>
              </p14:nvContentPartPr>
              <p14:xfrm>
                <a:off x="6572445" y="2182540"/>
                <a:ext cx="74160" cy="20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DCA478-9ACD-2BE9-D0E7-5DE93C77F8D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63805" y="2173900"/>
                  <a:ext cx="91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AD4BDB-234A-F02A-CA28-0869CE0AEE76}"/>
                    </a:ext>
                  </a:extLst>
                </p14:cNvPr>
                <p14:cNvContentPartPr/>
                <p14:nvPr/>
              </p14:nvContentPartPr>
              <p14:xfrm>
                <a:off x="6617085" y="2167060"/>
                <a:ext cx="67320" cy="77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AD4BDB-234A-F02A-CA28-0869CE0AEE7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08445" y="2158420"/>
                  <a:ext cx="84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294092-83C6-F032-208F-74F49D29F7F8}"/>
                    </a:ext>
                  </a:extLst>
                </p14:cNvPr>
                <p14:cNvContentPartPr/>
                <p14:nvPr/>
              </p14:nvContentPartPr>
              <p14:xfrm>
                <a:off x="6678285" y="2207020"/>
                <a:ext cx="20160" cy="5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294092-83C6-F032-208F-74F49D29F7F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69645" y="2198020"/>
                  <a:ext cx="37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016D81-4EE2-C870-8108-2A1DAA498396}"/>
                    </a:ext>
                  </a:extLst>
                </p14:cNvPr>
                <p14:cNvContentPartPr/>
                <p14:nvPr/>
              </p14:nvContentPartPr>
              <p14:xfrm>
                <a:off x="6733005" y="2170300"/>
                <a:ext cx="46080" cy="4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016D81-4EE2-C870-8108-2A1DAA4983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24365" y="2161660"/>
                  <a:ext cx="63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C48C22-38AC-7F6D-F65D-AACAE911C56F}"/>
                    </a:ext>
                  </a:extLst>
                </p14:cNvPr>
                <p14:cNvContentPartPr/>
                <p14:nvPr/>
              </p14:nvContentPartPr>
              <p14:xfrm>
                <a:off x="6894199" y="2003932"/>
                <a:ext cx="77760" cy="6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C48C22-38AC-7F6D-F65D-AACAE911C5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85559" y="1994932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1E389DE-1AB7-C082-8F46-EA027228A71E}"/>
                    </a:ext>
                  </a:extLst>
                </p14:cNvPr>
                <p14:cNvContentPartPr/>
                <p14:nvPr/>
              </p14:nvContentPartPr>
              <p14:xfrm>
                <a:off x="6917959" y="2032372"/>
                <a:ext cx="67320" cy="61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1E389DE-1AB7-C082-8F46-EA027228A71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09319" y="2023372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A4B0293-650E-A8B8-6B4F-5565F55E529B}"/>
                    </a:ext>
                  </a:extLst>
                </p14:cNvPr>
                <p14:cNvContentPartPr/>
                <p14:nvPr/>
              </p14:nvContentPartPr>
              <p14:xfrm>
                <a:off x="7181119" y="1888372"/>
                <a:ext cx="149760" cy="115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A4B0293-650E-A8B8-6B4F-5565F55E529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72479" y="1879372"/>
                  <a:ext cx="16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FDF5C5E-1A20-8844-E5DA-19FBB82B1754}"/>
                    </a:ext>
                  </a:extLst>
                </p14:cNvPr>
                <p14:cNvContentPartPr/>
                <p14:nvPr/>
              </p14:nvContentPartPr>
              <p14:xfrm>
                <a:off x="7205239" y="2040652"/>
                <a:ext cx="130680" cy="12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FDF5C5E-1A20-8844-E5DA-19FBB82B175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96239" y="2031652"/>
                  <a:ext cx="148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A764A03-B312-E578-C1F6-1419EEB5730B}"/>
                    </a:ext>
                  </a:extLst>
                </p14:cNvPr>
                <p14:cNvContentPartPr/>
                <p14:nvPr/>
              </p14:nvContentPartPr>
              <p14:xfrm>
                <a:off x="7241959" y="2102932"/>
                <a:ext cx="74520" cy="3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A764A03-B312-E578-C1F6-1419EEB5730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233319" y="2094292"/>
                  <a:ext cx="92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B3CFE91-6E13-BC93-E21E-59DB989B17BC}"/>
                    </a:ext>
                  </a:extLst>
                </p14:cNvPr>
                <p14:cNvContentPartPr/>
                <p14:nvPr/>
              </p14:nvContentPartPr>
              <p14:xfrm>
                <a:off x="7284799" y="2079172"/>
                <a:ext cx="54720" cy="126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B3CFE91-6E13-BC93-E21E-59DB989B17B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75799" y="2070172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29CEA89-7A98-4555-D29A-1711065AD12E}"/>
                    </a:ext>
                  </a:extLst>
                </p14:cNvPr>
                <p14:cNvContentPartPr/>
                <p14:nvPr/>
              </p14:nvContentPartPr>
              <p14:xfrm>
                <a:off x="7428439" y="1895932"/>
                <a:ext cx="58320" cy="3009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29CEA89-7A98-4555-D29A-1711065AD12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19439" y="1886932"/>
                  <a:ext cx="75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5E8E9CF-D273-E58B-5B32-E80CF901D248}"/>
                    </a:ext>
                  </a:extLst>
                </p14:cNvPr>
                <p14:cNvContentPartPr/>
                <p14:nvPr/>
              </p14:nvContentPartPr>
              <p14:xfrm>
                <a:off x="7524559" y="2102932"/>
                <a:ext cx="57240" cy="82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5E8E9CF-D273-E58B-5B32-E80CF901D24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15919" y="2094292"/>
                  <a:ext cx="74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F9111F-5010-43FF-29F0-5BFDB51E5E93}"/>
                    </a:ext>
                  </a:extLst>
                </p14:cNvPr>
                <p14:cNvContentPartPr/>
                <p14:nvPr/>
              </p14:nvContentPartPr>
              <p14:xfrm>
                <a:off x="7552639" y="2076292"/>
                <a:ext cx="36000" cy="106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F9111F-5010-43FF-29F0-5BFDB51E5E9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43639" y="2067652"/>
                  <a:ext cx="53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51C5DFE-18CF-A7D3-FC58-A27B5A7071B3}"/>
                    </a:ext>
                  </a:extLst>
                </p14:cNvPr>
                <p14:cNvContentPartPr/>
                <p14:nvPr/>
              </p14:nvContentPartPr>
              <p14:xfrm>
                <a:off x="7645519" y="2107972"/>
                <a:ext cx="64080" cy="10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51C5DFE-18CF-A7D3-FC58-A27B5A7071B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636519" y="2098972"/>
                  <a:ext cx="81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B2ECF1-86BE-9593-B072-DA769B998CBE}"/>
                    </a:ext>
                  </a:extLst>
                </p14:cNvPr>
                <p14:cNvContentPartPr/>
                <p14:nvPr/>
              </p14:nvContentPartPr>
              <p14:xfrm>
                <a:off x="7671439" y="2090332"/>
                <a:ext cx="40320" cy="64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B2ECF1-86BE-9593-B072-DA769B998CB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662439" y="2081692"/>
                  <a:ext cx="57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84E9E84-45A2-8D10-EB7D-36726C07A8D1}"/>
                    </a:ext>
                  </a:extLst>
                </p14:cNvPr>
                <p14:cNvContentPartPr/>
                <p14:nvPr/>
              </p14:nvContentPartPr>
              <p14:xfrm>
                <a:off x="7749919" y="2083492"/>
                <a:ext cx="60840" cy="957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84E9E84-45A2-8D10-EB7D-36726C07A8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740919" y="2074492"/>
                  <a:ext cx="7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53AE39-0DE3-7F2E-BDDA-840B0004A932}"/>
                    </a:ext>
                  </a:extLst>
                </p14:cNvPr>
                <p14:cNvContentPartPr/>
                <p14:nvPr/>
              </p14:nvContentPartPr>
              <p14:xfrm>
                <a:off x="8023519" y="1977292"/>
                <a:ext cx="22320" cy="1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53AE39-0DE3-7F2E-BDDA-840B0004A93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14879" y="1968292"/>
                  <a:ext cx="39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F2460B6-A58D-D7C8-0B82-10F76C123D5F}"/>
                    </a:ext>
                  </a:extLst>
                </p14:cNvPr>
                <p14:cNvContentPartPr/>
                <p14:nvPr/>
              </p14:nvContentPartPr>
              <p14:xfrm>
                <a:off x="8034679" y="2016172"/>
                <a:ext cx="50400" cy="13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F2460B6-A58D-D7C8-0B82-10F76C123D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5679" y="2007532"/>
                  <a:ext cx="68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A663217-6B5B-D10C-6928-ACC21AB73FA2}"/>
                    </a:ext>
                  </a:extLst>
                </p14:cNvPr>
                <p14:cNvContentPartPr/>
                <p14:nvPr/>
              </p14:nvContentPartPr>
              <p14:xfrm>
                <a:off x="7791679" y="2070892"/>
                <a:ext cx="33120" cy="3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A663217-6B5B-D10C-6928-ACC21AB73FA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82679" y="2062252"/>
                  <a:ext cx="50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8157816-657A-1B50-F3B2-337F7B7515B8}"/>
                    </a:ext>
                  </a:extLst>
                </p14:cNvPr>
                <p14:cNvContentPartPr/>
                <p14:nvPr/>
              </p14:nvContentPartPr>
              <p14:xfrm>
                <a:off x="7808959" y="2049292"/>
                <a:ext cx="19440" cy="34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8157816-657A-1B50-F3B2-337F7B7515B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99959" y="2040652"/>
                  <a:ext cx="37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A6AD267-3480-754B-B8DB-1252A8E90A0F}"/>
                    </a:ext>
                  </a:extLst>
                </p14:cNvPr>
                <p14:cNvContentPartPr/>
                <p14:nvPr/>
              </p14:nvContentPartPr>
              <p14:xfrm>
                <a:off x="8227999" y="1972972"/>
                <a:ext cx="50400" cy="4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A6AD267-3480-754B-B8DB-1252A8E90A0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19359" y="1964332"/>
                  <a:ext cx="68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1601166-28A3-2C68-BE36-D6FA845B8A33}"/>
                    </a:ext>
                  </a:extLst>
                </p14:cNvPr>
                <p14:cNvContentPartPr/>
                <p14:nvPr/>
              </p14:nvContentPartPr>
              <p14:xfrm>
                <a:off x="8239159" y="1952092"/>
                <a:ext cx="24120" cy="820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1601166-28A3-2C68-BE36-D6FA845B8A3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30159" y="1943452"/>
                  <a:ext cx="41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5E88C0F-F287-7257-FA13-DCF0D2DE47FB}"/>
                    </a:ext>
                  </a:extLst>
                </p14:cNvPr>
                <p14:cNvContentPartPr/>
                <p14:nvPr/>
              </p14:nvContentPartPr>
              <p14:xfrm>
                <a:off x="8384239" y="1896292"/>
                <a:ext cx="163440" cy="114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5E88C0F-F287-7257-FA13-DCF0D2DE47F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75599" y="1887652"/>
                  <a:ext cx="18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A8D2DE8-F18C-3A3E-C6E2-574C6628267D}"/>
                    </a:ext>
                  </a:extLst>
                </p14:cNvPr>
                <p14:cNvContentPartPr/>
                <p14:nvPr/>
              </p14:nvContentPartPr>
              <p14:xfrm>
                <a:off x="8131017" y="1792396"/>
                <a:ext cx="623160" cy="401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A8D2DE8-F18C-3A3E-C6E2-574C662826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22017" y="1783396"/>
                  <a:ext cx="64080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9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4AE5-C064-F063-59CC-148380D9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A5F48-8B6A-91D8-3EB5-9150DBCA2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Plot PI vs Traditional for same parameters: fraction of learned vs time</a:t>
                </a:r>
              </a:p>
              <a:p>
                <a:pPr lvl="1"/>
                <a:r>
                  <a:rPr lang="en-PH" dirty="0"/>
                  <a:t>Use to explain </a:t>
                </a:r>
                <a:r>
                  <a:rPr lang="en-PH" dirty="0" err="1"/>
                  <a:t>tmax</a:t>
                </a:r>
                <a:r>
                  <a:rPr lang="en-PH" dirty="0"/>
                  <a:t> vs heterogeneity</a:t>
                </a:r>
              </a:p>
              <a:p>
                <a:r>
                  <a:rPr lang="en-PH" dirty="0"/>
                  <a:t>Add some refitted traditional set ups from power law to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PH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dirty="0"/>
                  <a:t>, add derivation to  appendix</a:t>
                </a:r>
              </a:p>
              <a:p>
                <a:r>
                  <a:rPr lang="en-PH" dirty="0"/>
                  <a:t>M vs t plot inconsistency might be because of wrong fitting. Missing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dirty="0"/>
                  <a:t> correction for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PH" dirty="0"/>
              </a:p>
              <a:p>
                <a:r>
                  <a:rPr lang="en-PH" dirty="0"/>
                  <a:t>For refitting: show same exponent? Just shifted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A5F48-8B6A-91D8-3EB5-9150DBCA2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5" t="-3155" b="-52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0D083-EDE6-E8C1-0EE0-FC385C7C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63B3-5783-E3F3-6DD4-7C9D7D575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FE24B3-4976-94B4-486D-286A2BC2DF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1395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A1E4-22C4-E2EF-ACC9-85130558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 plots - size</a:t>
            </a:r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D2446D-21BC-38B5-DAC3-6ECA9C8E8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733550"/>
            <a:ext cx="7405688" cy="4443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73454-DE32-7A9E-9CEC-E2E590CD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D67AF-957A-1D51-157E-927D9CBC0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A7948B-DF07-B2F8-0347-13DDA5B3C97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558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4E9-0346-B309-F4A6-9376EE1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 plots - rho</a:t>
            </a:r>
          </a:p>
        </p:txBody>
      </p:sp>
      <p:pic>
        <p:nvPicPr>
          <p:cNvPr id="8" name="Content Placeholder 7" descr="A diagram of different colored lines&#10;&#10;Description automatically generated">
            <a:extLst>
              <a:ext uri="{FF2B5EF4-FFF2-40B4-BE49-F238E27FC236}">
                <a16:creationId xmlns:a16="http://schemas.microsoft.com/office/drawing/2014/main" id="{93498CF8-186A-0713-82C5-AA3B0030A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733550"/>
            <a:ext cx="7405688" cy="4443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4856-6C72-0FC6-320B-A87BBD45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7599-0C41-FCEA-B1A6-2B0C904A5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455B8A6-4F1C-6BF6-86DF-E9DBDD8783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277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14FE-C01F-D242-5475-64C469E2D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 plots - delta</a:t>
            </a:r>
          </a:p>
        </p:txBody>
      </p:sp>
      <p:pic>
        <p:nvPicPr>
          <p:cNvPr id="8" name="Content Placeholder 7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27C5A426-3CEE-F6CE-7F01-1FF74FCE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56" y="1733550"/>
            <a:ext cx="7405688" cy="44434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152C-34D4-B124-AAE2-1CD852F8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0FB12-D739-6DCB-8FFE-BD4743047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F4C275-F320-B381-757C-6440C610E6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54930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B4391-717B-D651-135D-CB811993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Parameter effects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548CECF-5EFF-7877-C9DA-74987C65D9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357007"/>
              </p:ext>
            </p:extLst>
          </p:nvPr>
        </p:nvGraphicFramePr>
        <p:xfrm>
          <a:off x="282575" y="1733550"/>
          <a:ext cx="1162684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899">
                  <a:extLst>
                    <a:ext uri="{9D8B030D-6E8A-4147-A177-3AD203B41FA5}">
                      <a16:colId xmlns:a16="http://schemas.microsoft.com/office/drawing/2014/main" val="2457077897"/>
                    </a:ext>
                  </a:extLst>
                </a:gridCol>
                <a:gridCol w="6183631">
                  <a:extLst>
                    <a:ext uri="{9D8B030D-6E8A-4147-A177-3AD203B41FA5}">
                      <a16:colId xmlns:a16="http://schemas.microsoft.com/office/drawing/2014/main" val="2526923209"/>
                    </a:ext>
                  </a:extLst>
                </a:gridCol>
                <a:gridCol w="4211317">
                  <a:extLst>
                    <a:ext uri="{9D8B030D-6E8A-4147-A177-3AD203B41FA5}">
                      <a16:colId xmlns:a16="http://schemas.microsoft.com/office/drawing/2014/main" val="227900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Traditional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5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800"/>
                        <a:t>Lengthens the </a:t>
                      </a:r>
                      <a:r>
                        <a:rPr lang="en-PH" sz="2800" dirty="0"/>
                        <a:t>tail length near completion (</a:t>
                      </a:r>
                      <a:r>
                        <a:rPr lang="en-PH" sz="2800" dirty="0" err="1"/>
                        <a:t>t_max</a:t>
                      </a:r>
                      <a:r>
                        <a:rPr lang="en-PH" sz="2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800" dirty="0"/>
                        <a:t>Shift horizontal– more time delay before speed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rho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PH" sz="2800" dirty="0"/>
                        <a:t>Scaling – lengthening and shortening of curves. Earlier is affected more but </a:t>
                      </a:r>
                      <a:r>
                        <a:rPr lang="en-PH" sz="2800" dirty="0" err="1"/>
                        <a:t>bec</a:t>
                      </a:r>
                      <a:r>
                        <a:rPr lang="en-PH" sz="2800" dirty="0"/>
                        <a:t> it’s in log scale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3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800" dirty="0"/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800" dirty="0"/>
                        <a:t>How fast the derivative/slope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2800" dirty="0"/>
                        <a:t>Minimal shifting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9059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5D2E7-9672-94B3-D3C0-8EEDBF7A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8C0A8-06AD-B990-68B7-A34FE143E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92EF55F-6504-131C-0803-19D1810361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5673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6BB2-52E4-E2E8-39AF-0EB7246B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Asphericity</a:t>
            </a:r>
          </a:p>
          <a:p>
            <a:pPr lvl="1"/>
            <a:r>
              <a:rPr lang="en-PH" dirty="0"/>
              <a:t>Representative cases: </a:t>
            </a:r>
            <a:r>
              <a:rPr lang="en-PH" dirty="0" err="1"/>
              <a:t>yung</a:t>
            </a:r>
            <a:r>
              <a:rPr lang="en-PH" dirty="0"/>
              <a:t> </a:t>
            </a:r>
            <a:r>
              <a:rPr lang="en-PH" dirty="0" err="1"/>
              <a:t>nasa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Find the most –aspherical for all time steps</a:t>
            </a:r>
          </a:p>
          <a:p>
            <a:r>
              <a:rPr lang="en-PH" dirty="0"/>
              <a:t>Traditional set up: find another fitting function</a:t>
            </a:r>
          </a:p>
          <a:p>
            <a:r>
              <a:rPr lang="en-PH" dirty="0"/>
              <a:t>Add </a:t>
            </a:r>
            <a:r>
              <a:rPr lang="en-PH" dirty="0" err="1"/>
              <a:t>github</a:t>
            </a:r>
            <a:r>
              <a:rPr lang="en-PH" dirty="0"/>
              <a:t>/</a:t>
            </a:r>
            <a:r>
              <a:rPr lang="en-PH" dirty="0" err="1"/>
              <a:t>gdrive</a:t>
            </a:r>
            <a:r>
              <a:rPr lang="en-PH" dirty="0"/>
              <a:t> links for animations </a:t>
            </a:r>
            <a:r>
              <a:rPr lang="en-PH" dirty="0" err="1"/>
              <a:t>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Add a readme “map” in </a:t>
            </a:r>
            <a:r>
              <a:rPr lang="en-PH" dirty="0" err="1"/>
              <a:t>github</a:t>
            </a:r>
            <a:endParaRPr lang="en-PH" dirty="0"/>
          </a:p>
          <a:p>
            <a:r>
              <a:rPr lang="en-PH" dirty="0"/>
              <a:t>Re: some cases in PI IH model that does not fit the power law. Discuss why</a:t>
            </a:r>
          </a:p>
          <a:p>
            <a:pPr lvl="1"/>
            <a:r>
              <a:rPr lang="en-PH" dirty="0"/>
              <a:t>Slow down on learning because of asymmetry, “shape,’ and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E2E8-C4F7-E15D-2B8A-338C67C4F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45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</p:spPr>
            <p:txBody>
              <a:bodyPr>
                <a:normAutofit/>
              </a:bodyPr>
              <a:lstStyle/>
              <a:p>
                <a:r>
                  <a:rPr lang="en-PH" sz="3200" dirty="0"/>
                  <a:t>Incomplete beta function: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PH" sz="3200" b="0" dirty="0"/>
              </a:p>
              <a:p>
                <a:pPr lvl="1"/>
                <a:r>
                  <a:rPr lang="en-PH" dirty="0"/>
                  <a:t>Used </a:t>
                </a:r>
                <a:r>
                  <a:rPr lang="en-PH" dirty="0" err="1"/>
                  <a:t>Intergals.jl</a:t>
                </a:r>
                <a:r>
                  <a:rPr lang="en-PH" dirty="0"/>
                  <a:t> (</a:t>
                </a:r>
                <a:r>
                  <a:rPr lang="en-PH" dirty="0" err="1"/>
                  <a:t>QuadGKJL</a:t>
                </a:r>
                <a:r>
                  <a:rPr lang="en-PH" dirty="0"/>
                  <a:t>), and optimization (via </a:t>
                </a:r>
                <a:r>
                  <a:rPr lang="en-PH" dirty="0" err="1"/>
                  <a:t>optim.jl</a:t>
                </a:r>
                <a:r>
                  <a:rPr lang="en-PH" dirty="0"/>
                  <a:t>, least squares loss function)</a:t>
                </a:r>
              </a:p>
              <a:p>
                <a:pPr lvl="1"/>
                <a:r>
                  <a:rPr lang="en-PH" dirty="0"/>
                  <a:t>Encountered imaginary and domain errors</a:t>
                </a:r>
              </a:p>
              <a:p>
                <a:pPr lvl="2"/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  <a:blipFill>
                <a:blip r:embed="rId2"/>
                <a:stretch>
                  <a:fillRect l="-2452" t="-2743" r="-35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PH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10C25C-179E-8227-769B-7EBB386E1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3BCE06-54BE-25FF-4DE4-46054730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33384"/>
            <a:ext cx="6193631" cy="42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E9FC-F3A2-8900-C236-8CA7DDAD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PH" b="0" dirty="0"/>
                  <a:t> (least squares via </a:t>
                </a:r>
                <a:r>
                  <a:rPr lang="en-PH" b="0" dirty="0" err="1"/>
                  <a:t>lsqfit.jl</a:t>
                </a:r>
                <a:r>
                  <a:rPr lang="en-PH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=−0.7987</m:t>
                    </m:r>
                  </m:oMath>
                </a14:m>
                <a:endParaRPr lang="en-PH" dirty="0"/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=0.0474</m:t>
                    </m:r>
                  </m:oMath>
                </a14:m>
                <a:endParaRPr lang="en-PH" dirty="0"/>
              </a:p>
              <a:p>
                <a:r>
                  <a:rPr lang="en-PH" dirty="0"/>
                  <a:t>If we use a different fitting function, are the function parameters (</a:t>
                </a:r>
                <a:r>
                  <a:rPr lang="en-PH" dirty="0" err="1"/>
                  <a:t>a,b</a:t>
                </a:r>
                <a:r>
                  <a:rPr lang="en-PH" dirty="0"/>
                  <a:t>) comparable? Specifically, when we compare b/w PI and traditional?</a:t>
                </a:r>
                <a:endParaRPr lang="en-PH" b="0" dirty="0"/>
              </a:p>
              <a:p>
                <a:pPr marL="0" indent="0">
                  <a:buNone/>
                </a:pPr>
                <a:endParaRPr lang="en-PH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  <a:blipFill>
                <a:blip r:embed="rId3"/>
                <a:stretch>
                  <a:fillRect l="-2495" t="-3704" r="-3846" b="-39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24D6-5E23-511C-DA5C-7DF2842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PH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5188D87-380B-2A13-54B9-ECC0C914F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1E373D-FD8D-8E15-8128-38CF9292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19C3BD-C78A-7C21-433B-64419982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48" y="1998241"/>
            <a:ext cx="5860523" cy="39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1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18423</TotalTime>
  <Words>710</Words>
  <Application>Microsoft Office PowerPoint</Application>
  <PresentationFormat>Widescreen</PresentationFormat>
  <Paragraphs>160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To do</vt:lpstr>
      <vt:lpstr>Traditional fitting function</vt:lpstr>
      <vt:lpstr>Traditional fitting function</vt:lpstr>
      <vt:lpstr>Circularities</vt:lpstr>
      <vt:lpstr>Progress</vt:lpstr>
      <vt:lpstr>PowerPoint Presentation</vt:lpstr>
      <vt:lpstr>To do</vt:lpstr>
      <vt:lpstr>Comparison plots - size</vt:lpstr>
      <vt:lpstr>Comparison plots - rho</vt:lpstr>
      <vt:lpstr>Comparison plots - delta</vt:lpstr>
      <vt:lpstr>Parameter effects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Clarence Ioakim Sy</cp:lastModifiedBy>
  <cp:revision>7</cp:revision>
  <dcterms:created xsi:type="dcterms:W3CDTF">2024-09-19T11:21:22Z</dcterms:created>
  <dcterms:modified xsi:type="dcterms:W3CDTF">2024-10-06T14:16:53Z</dcterms:modified>
</cp:coreProperties>
</file>