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A44D"/>
    <a:srgbClr val="E36F47"/>
    <a:srgbClr val="009BFA"/>
    <a:srgbClr val="DE8F05"/>
    <a:srgbClr val="017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01/04/2025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F1AD7B-BE9D-07D9-7C73-C0B674476283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2211909" y="659847"/>
            <a:chExt cx="7534372" cy="52720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D98354-572F-FA04-CDD8-7616604BBC6E}"/>
                </a:ext>
              </a:extLst>
            </p:cNvPr>
            <p:cNvGrpSpPr/>
            <p:nvPr/>
          </p:nvGrpSpPr>
          <p:grpSpPr>
            <a:xfrm>
              <a:off x="2211909" y="659847"/>
              <a:ext cx="7534372" cy="5272088"/>
              <a:chOff x="342901" y="792956"/>
              <a:chExt cx="7534372" cy="52720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4AE3DB-ECEF-4724-9A37-044DD871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" t="-76" r="31189" b="76"/>
              <a:stretch/>
            </p:blipFill>
            <p:spPr>
              <a:xfrm>
                <a:off x="342901" y="792956"/>
                <a:ext cx="5438724" cy="5272088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118390" y="1760139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Traditional</a:t>
                      </a:r>
                    </a:p>
                    <a:p>
                      <a:r>
                        <a:rPr lang="en-PH" sz="1600" dirty="0"/>
                        <a:t>          Peer (IC)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/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/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/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/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/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/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/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/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/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3043C7-BE43-0268-E40F-710BEC7D937C}"/>
              </a:ext>
            </a:extLst>
          </p:cNvPr>
          <p:cNvSpPr/>
          <p:nvPr/>
        </p:nvSpPr>
        <p:spPr>
          <a:xfrm>
            <a:off x="647813" y="-335601"/>
            <a:ext cx="11848290" cy="7529202"/>
          </a:xfrm>
          <a:prstGeom prst="rect">
            <a:avLst/>
          </a:prstGeom>
          <a:solidFill>
            <a:srgbClr val="0173B2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-3139707" y="381656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9707" y="381656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188358" y="1013252"/>
            <a:ext cx="402830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55408" y="381657"/>
                <a:ext cx="3362455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381657"/>
                <a:ext cx="3362455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9329084" y="4017619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9084" y="4017619"/>
                <a:ext cx="2215103" cy="215284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4343339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4343339"/>
                <a:ext cx="2379067" cy="1501407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1232038" y="4343339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4343339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739968" y="555506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436636" y="1644850"/>
            <a:ext cx="0" cy="23727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784153" y="1870341"/>
            <a:ext cx="0" cy="2472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flipH="1">
            <a:off x="7973686" y="5094042"/>
            <a:ext cx="13553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84153" y="273430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562275" y="4710959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5400000" flipH="1">
            <a:off x="6266244" y="2000074"/>
            <a:ext cx="325719" cy="8015064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611105" y="4072844"/>
            <a:ext cx="521143" cy="102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132249" y="4072845"/>
            <a:ext cx="1462371" cy="102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8534405" y="6009073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/>
              <p:nvPr/>
            </p:nvSpPr>
            <p:spPr>
              <a:xfrm>
                <a:off x="3214162" y="2358668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Done for all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162" y="2358668"/>
                <a:ext cx="1836171" cy="1714176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E66C917-1E73-50BB-281D-F295D590FE8B}"/>
              </a:ext>
            </a:extLst>
          </p:cNvPr>
          <p:cNvSpPr/>
          <p:nvPr/>
        </p:nvSpPr>
        <p:spPr>
          <a:xfrm>
            <a:off x="-5348884" y="319882"/>
            <a:ext cx="1767010" cy="1386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9767CF-49D3-38FC-A975-8268E4C51343}"/>
              </a:ext>
            </a:extLst>
          </p:cNvPr>
          <p:cNvCxnSpPr>
            <a:stCxn id="34" idx="0"/>
            <a:endCxn id="4" idx="2"/>
          </p:cNvCxnSpPr>
          <p:nvPr/>
        </p:nvCxnSpPr>
        <p:spPr>
          <a:xfrm flipV="1">
            <a:off x="4132248" y="1644849"/>
            <a:ext cx="0" cy="713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59D2A8-682E-1295-3FA4-CAE6F2796ACA}"/>
              </a:ext>
            </a:extLst>
          </p:cNvPr>
          <p:cNvSpPr txBox="1"/>
          <p:nvPr/>
        </p:nvSpPr>
        <p:spPr>
          <a:xfrm>
            <a:off x="4082486" y="1903507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64614-C806-E62C-BDB4-8C5C01E3EF6C}"/>
              </a:ext>
            </a:extLst>
          </p:cNvPr>
          <p:cNvSpPr txBox="1"/>
          <p:nvPr/>
        </p:nvSpPr>
        <p:spPr>
          <a:xfrm>
            <a:off x="1311857" y="284642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51BF7976-E1E1-3B27-CAC8-5B0C7DF079DA}"/>
              </a:ext>
            </a:extLst>
          </p:cNvPr>
          <p:cNvSpPr/>
          <p:nvPr/>
        </p:nvSpPr>
        <p:spPr>
          <a:xfrm>
            <a:off x="-1596225" y="2358668"/>
            <a:ext cx="1836171" cy="17141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CD7154-804E-19DF-1EDA-D0C679529EE7}"/>
              </a:ext>
            </a:extLst>
          </p:cNvPr>
          <p:cNvCxnSpPr>
            <a:stCxn id="34" idx="1"/>
            <a:endCxn id="53" idx="3"/>
          </p:cNvCxnSpPr>
          <p:nvPr/>
        </p:nvCxnSpPr>
        <p:spPr>
          <a:xfrm flipH="1">
            <a:off x="239946" y="3215756"/>
            <a:ext cx="2974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033670-A059-6561-B635-2588B7C358BE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-678140" y="1013251"/>
            <a:ext cx="1" cy="1345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49EAA1-2E22-2FC8-EF9F-53B446343826}"/>
              </a:ext>
            </a:extLst>
          </p:cNvPr>
          <p:cNvSpPr txBox="1"/>
          <p:nvPr/>
        </p:nvSpPr>
        <p:spPr>
          <a:xfrm>
            <a:off x="-690495" y="1560506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EFDA8B-27A2-0B74-0784-1C0A3F504A2A}"/>
              </a:ext>
            </a:extLst>
          </p:cNvPr>
          <p:cNvSpPr txBox="1"/>
          <p:nvPr/>
        </p:nvSpPr>
        <p:spPr>
          <a:xfrm>
            <a:off x="-2861144" y="2905388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51C939-6BEC-5EEF-AE08-FCB0FDC23457}"/>
              </a:ext>
            </a:extLst>
          </p:cNvPr>
          <p:cNvSpPr/>
          <p:nvPr/>
        </p:nvSpPr>
        <p:spPr>
          <a:xfrm>
            <a:off x="-5348884" y="2522386"/>
            <a:ext cx="1767010" cy="1386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79C69-A9A3-F2D1-5F3B-626F8E617CBD}"/>
              </a:ext>
            </a:extLst>
          </p:cNvPr>
          <p:cNvCxnSpPr>
            <a:stCxn id="53" idx="1"/>
            <a:endCxn id="62" idx="6"/>
          </p:cNvCxnSpPr>
          <p:nvPr/>
        </p:nvCxnSpPr>
        <p:spPr>
          <a:xfrm flipH="1">
            <a:off x="-3581874" y="3215756"/>
            <a:ext cx="19856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1E2F8-7407-A512-561B-FC92A702B733}"/>
              </a:ext>
            </a:extLst>
          </p:cNvPr>
          <p:cNvCxnSpPr>
            <a:stCxn id="35" idx="6"/>
            <a:endCxn id="2" idx="1"/>
          </p:cNvCxnSpPr>
          <p:nvPr/>
        </p:nvCxnSpPr>
        <p:spPr>
          <a:xfrm>
            <a:off x="-3581874" y="1013252"/>
            <a:ext cx="442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085BC6-8284-0F14-B242-AAB4B4F2F6D1}"/>
              </a:ext>
            </a:extLst>
          </p:cNvPr>
          <p:cNvSpPr txBox="1"/>
          <p:nvPr/>
        </p:nvSpPr>
        <p:spPr>
          <a:xfrm>
            <a:off x="647813" y="6802463"/>
            <a:ext cx="166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2322-544A-50F3-7F79-5360E4466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E69841-B849-EDB8-75C6-69E6CA429E7E}"/>
              </a:ext>
            </a:extLst>
          </p:cNvPr>
          <p:cNvSpPr/>
          <p:nvPr/>
        </p:nvSpPr>
        <p:spPr>
          <a:xfrm>
            <a:off x="662696" y="-335601"/>
            <a:ext cx="13285316" cy="7529202"/>
          </a:xfrm>
          <a:prstGeom prst="rect">
            <a:avLst/>
          </a:prstGeom>
          <a:solidFill>
            <a:srgbClr val="0173B2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/>
              <p:nvPr/>
            </p:nvSpPr>
            <p:spPr>
              <a:xfrm>
                <a:off x="-3139707" y="381656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139707" y="381656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3A25CB-E9C3-0D5E-831C-8F9A55C9108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188358" y="1013252"/>
            <a:ext cx="402830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E3BCD-664E-453A-7592-F9EBF3EBB04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/>
              <p:nvPr/>
            </p:nvSpPr>
            <p:spPr>
              <a:xfrm>
                <a:off x="9984681" y="4040893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681" y="4040893"/>
                <a:ext cx="2215103" cy="2152846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DCF605-747F-B1AB-D665-2DD53B559D3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7702238" y="1012732"/>
            <a:ext cx="1072516" cy="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/>
              <p:nvPr/>
            </p:nvSpPr>
            <p:spPr>
              <a:xfrm>
                <a:off x="5594619" y="4343339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4343339"/>
                <a:ext cx="2379067" cy="1501407"/>
              </a:xfrm>
              <a:prstGeom prst="flowChartProcess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/>
              <p:nvPr/>
            </p:nvSpPr>
            <p:spPr>
              <a:xfrm>
                <a:off x="1232038" y="4343339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4343339"/>
                <a:ext cx="2379067" cy="1501407"/>
              </a:xfrm>
              <a:prstGeom prst="flowChartProcess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61B3AF-534C-B239-2BB2-D818BB446CDD}"/>
              </a:ext>
            </a:extLst>
          </p:cNvPr>
          <p:cNvSpPr txBox="1"/>
          <p:nvPr/>
        </p:nvSpPr>
        <p:spPr>
          <a:xfrm>
            <a:off x="7739968" y="555506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4404E-3D28-E133-5B1C-8B94D59E6EF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6784153" y="1870341"/>
            <a:ext cx="0" cy="24729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AC367-4A3B-2667-CB76-96E949C7FB91}"/>
              </a:ext>
            </a:extLst>
          </p:cNvPr>
          <p:cNvCxnSpPr>
            <a:stCxn id="9" idx="1"/>
            <a:endCxn id="12" idx="3"/>
          </p:cNvCxnSpPr>
          <p:nvPr/>
        </p:nvCxnSpPr>
        <p:spPr>
          <a:xfrm flipH="1" flipV="1">
            <a:off x="7973686" y="5094043"/>
            <a:ext cx="2010995" cy="2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18CCF3-87D0-66CE-E125-E3EE070EDAE3}"/>
              </a:ext>
            </a:extLst>
          </p:cNvPr>
          <p:cNvSpPr txBox="1"/>
          <p:nvPr/>
        </p:nvSpPr>
        <p:spPr>
          <a:xfrm>
            <a:off x="6784153" y="273430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C024E-FF83-8373-C5FD-BCDA4D8B55A1}"/>
              </a:ext>
            </a:extLst>
          </p:cNvPr>
          <p:cNvSpPr txBox="1"/>
          <p:nvPr/>
        </p:nvSpPr>
        <p:spPr>
          <a:xfrm>
            <a:off x="8562275" y="4710959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8DD2CB-69BF-0C75-2473-FB59B72740FB}"/>
              </a:ext>
            </a:extLst>
          </p:cNvPr>
          <p:cNvCxnSpPr>
            <a:stCxn id="9" idx="2"/>
            <a:endCxn id="13" idx="2"/>
          </p:cNvCxnSpPr>
          <p:nvPr/>
        </p:nvCxnSpPr>
        <p:spPr>
          <a:xfrm rot="5400000" flipH="1">
            <a:off x="6582406" y="1683913"/>
            <a:ext cx="348993" cy="8670661"/>
          </a:xfrm>
          <a:prstGeom prst="bentConnector3">
            <a:avLst>
              <a:gd name="adj1" fmla="val -6550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AD7CCF-BF16-D11B-1612-731712B1F3D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611105" y="4072844"/>
            <a:ext cx="521143" cy="102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5F728F-D606-2FAD-E545-00C8506F2216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132249" y="4072845"/>
            <a:ext cx="1462371" cy="102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782788-EF1E-554C-6F6A-F3B30C24C1BF}"/>
              </a:ext>
            </a:extLst>
          </p:cNvPr>
          <p:cNvSpPr txBox="1"/>
          <p:nvPr/>
        </p:nvSpPr>
        <p:spPr>
          <a:xfrm>
            <a:off x="8534405" y="6009073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/>
              <p:nvPr/>
            </p:nvSpPr>
            <p:spPr>
              <a:xfrm>
                <a:off x="3214162" y="2358668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Done for all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162" y="2358668"/>
                <a:ext cx="1836171" cy="1714176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6F2134A-6D54-8AF3-6FCC-8639D5F8C9D7}"/>
              </a:ext>
            </a:extLst>
          </p:cNvPr>
          <p:cNvSpPr/>
          <p:nvPr/>
        </p:nvSpPr>
        <p:spPr>
          <a:xfrm>
            <a:off x="-5348884" y="319882"/>
            <a:ext cx="1767010" cy="1386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E4BA6-C317-5968-21F7-419586D08CD7}"/>
              </a:ext>
            </a:extLst>
          </p:cNvPr>
          <p:cNvCxnSpPr>
            <a:stCxn id="34" idx="0"/>
            <a:endCxn id="4" idx="2"/>
          </p:cNvCxnSpPr>
          <p:nvPr/>
        </p:nvCxnSpPr>
        <p:spPr>
          <a:xfrm flipV="1">
            <a:off x="4132248" y="1644849"/>
            <a:ext cx="0" cy="713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3BEDEE-A4DB-EC6B-9840-5515D4AA507F}"/>
              </a:ext>
            </a:extLst>
          </p:cNvPr>
          <p:cNvSpPr txBox="1"/>
          <p:nvPr/>
        </p:nvSpPr>
        <p:spPr>
          <a:xfrm>
            <a:off x="4082486" y="1903507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542CC-5EE4-02F8-548C-1CB8EDF92766}"/>
              </a:ext>
            </a:extLst>
          </p:cNvPr>
          <p:cNvSpPr txBox="1"/>
          <p:nvPr/>
        </p:nvSpPr>
        <p:spPr>
          <a:xfrm>
            <a:off x="1311857" y="284642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7EB3DDE5-8D21-600D-7112-2F71F7064AFA}"/>
              </a:ext>
            </a:extLst>
          </p:cNvPr>
          <p:cNvSpPr/>
          <p:nvPr/>
        </p:nvSpPr>
        <p:spPr>
          <a:xfrm>
            <a:off x="-1596225" y="2358668"/>
            <a:ext cx="1836171" cy="1714176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14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900F8-997C-B56E-4163-4C0576BB5792}"/>
              </a:ext>
            </a:extLst>
          </p:cNvPr>
          <p:cNvCxnSpPr>
            <a:stCxn id="34" idx="1"/>
            <a:endCxn id="53" idx="3"/>
          </p:cNvCxnSpPr>
          <p:nvPr/>
        </p:nvCxnSpPr>
        <p:spPr>
          <a:xfrm flipH="1">
            <a:off x="239946" y="3215756"/>
            <a:ext cx="297421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4A9CB5-8A1A-CE89-FE73-D986019F7E84}"/>
              </a:ext>
            </a:extLst>
          </p:cNvPr>
          <p:cNvCxnSpPr>
            <a:cxnSpLocks/>
            <a:stCxn id="53" idx="0"/>
          </p:cNvCxnSpPr>
          <p:nvPr/>
        </p:nvCxnSpPr>
        <p:spPr>
          <a:xfrm flipH="1" flipV="1">
            <a:off x="-678140" y="1013251"/>
            <a:ext cx="1" cy="1345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5C4E2C-043C-D73A-6DE3-75660177559E}"/>
              </a:ext>
            </a:extLst>
          </p:cNvPr>
          <p:cNvSpPr txBox="1"/>
          <p:nvPr/>
        </p:nvSpPr>
        <p:spPr>
          <a:xfrm>
            <a:off x="-690495" y="1560506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C2B01-1D29-14CF-3E20-8A8788B92529}"/>
              </a:ext>
            </a:extLst>
          </p:cNvPr>
          <p:cNvSpPr txBox="1"/>
          <p:nvPr/>
        </p:nvSpPr>
        <p:spPr>
          <a:xfrm>
            <a:off x="-2861144" y="2905388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2422C-7E3E-62C5-A506-B7F3662B2B7B}"/>
              </a:ext>
            </a:extLst>
          </p:cNvPr>
          <p:cNvSpPr/>
          <p:nvPr/>
        </p:nvSpPr>
        <p:spPr>
          <a:xfrm>
            <a:off x="-5348884" y="2522386"/>
            <a:ext cx="1767010" cy="13867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611411-6B97-DC6D-9975-2A83385EBB42}"/>
              </a:ext>
            </a:extLst>
          </p:cNvPr>
          <p:cNvCxnSpPr>
            <a:stCxn id="53" idx="1"/>
            <a:endCxn id="62" idx="6"/>
          </p:cNvCxnSpPr>
          <p:nvPr/>
        </p:nvCxnSpPr>
        <p:spPr>
          <a:xfrm flipH="1">
            <a:off x="-3581874" y="3215756"/>
            <a:ext cx="19856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942DD6-DD74-03F0-5AB9-A12B978CEE97}"/>
              </a:ext>
            </a:extLst>
          </p:cNvPr>
          <p:cNvCxnSpPr>
            <a:stCxn id="35" idx="6"/>
            <a:endCxn id="2" idx="1"/>
          </p:cNvCxnSpPr>
          <p:nvPr/>
        </p:nvCxnSpPr>
        <p:spPr>
          <a:xfrm>
            <a:off x="-3581874" y="1013252"/>
            <a:ext cx="442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DDFBD0-04CC-D494-B240-79EF07F4935E}"/>
              </a:ext>
            </a:extLst>
          </p:cNvPr>
          <p:cNvSpPr txBox="1"/>
          <p:nvPr/>
        </p:nvSpPr>
        <p:spPr>
          <a:xfrm>
            <a:off x="662696" y="6824269"/>
            <a:ext cx="1666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One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/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/>
              <p:nvPr/>
            </p:nvSpPr>
            <p:spPr>
              <a:xfrm>
                <a:off x="8534370" y="2363117"/>
                <a:ext cx="5099902" cy="1263193"/>
              </a:xfrm>
              <a:prstGeom prst="flowChartProcess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70" y="2363117"/>
                <a:ext cx="5099902" cy="1263193"/>
              </a:xfrm>
              <a:prstGeom prst="flowChartProcess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19733-DE9F-4C85-23B8-49D35D7C63FD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11084321" y="1644328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16D99-99AC-73B4-D8DB-609B4CA00959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1084321" y="3626310"/>
            <a:ext cx="7912" cy="414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65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6469</TotalTime>
  <Words>390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Clarence Ioakim Sy</cp:lastModifiedBy>
  <cp:revision>10</cp:revision>
  <dcterms:created xsi:type="dcterms:W3CDTF">2024-05-14T05:57:58Z</dcterms:created>
  <dcterms:modified xsi:type="dcterms:W3CDTF">2025-01-04T08:37:00Z</dcterms:modified>
</cp:coreProperties>
</file>