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  <a:srgbClr val="DE8F05"/>
    <a:srgbClr val="017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36" d="100"/>
          <a:sy n="36" d="100"/>
        </p:scale>
        <p:origin x="178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03/20/2025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390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Clarence Ioakim Sy</cp:lastModifiedBy>
  <cp:revision>11</cp:revision>
  <dcterms:created xsi:type="dcterms:W3CDTF">2024-05-14T05:57:58Z</dcterms:created>
  <dcterms:modified xsi:type="dcterms:W3CDTF">2025-03-20T07:05:23Z</dcterms:modified>
</cp:coreProperties>
</file>