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FF"/>
    <a:srgbClr val="029E73"/>
    <a:srgbClr val="DE8F05"/>
    <a:srgbClr val="0173B2"/>
    <a:srgbClr val="ECBF71"/>
    <a:srgbClr val="E5A83D"/>
    <a:srgbClr val="E0940F"/>
    <a:srgbClr val="6FAFD3"/>
    <a:srgbClr val="479AC8"/>
    <a:srgbClr val="3A9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04/29/2025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6.png"/><Relationship Id="rId10" Type="http://schemas.openxmlformats.org/officeDocument/2006/relationships/image" Target="../media/image48.png"/><Relationship Id="rId19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C25FC0-CB6D-3312-CAD3-BC6DA9E2C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66CE1-EC15-DB1F-CAB3-76E1228B7A0E}"/>
              </a:ext>
            </a:extLst>
          </p:cNvPr>
          <p:cNvSpPr txBox="1"/>
          <p:nvPr/>
        </p:nvSpPr>
        <p:spPr>
          <a:xfrm>
            <a:off x="3417998" y="1925373"/>
            <a:ext cx="20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32, 64, 128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AA083-6CD1-E73A-FDA1-3696BF091CE4}"/>
              </a:ext>
            </a:extLst>
          </p:cNvPr>
          <p:cNvSpPr txBox="1"/>
          <p:nvPr/>
        </p:nvSpPr>
        <p:spPr>
          <a:xfrm>
            <a:off x="6819314" y="3079485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4F81D-B30F-4C7F-A8CC-B73C569A0A14}"/>
              </a:ext>
            </a:extLst>
          </p:cNvPr>
          <p:cNvSpPr txBox="1"/>
          <p:nvPr/>
        </p:nvSpPr>
        <p:spPr>
          <a:xfrm>
            <a:off x="8114335" y="2257915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6606B-8645-83B1-B116-ED57FFBDE65A}"/>
              </a:ext>
            </a:extLst>
          </p:cNvPr>
          <p:cNvSpPr txBox="1"/>
          <p:nvPr/>
        </p:nvSpPr>
        <p:spPr>
          <a:xfrm>
            <a:off x="9481777" y="1440336"/>
            <a:ext cx="121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128</a:t>
            </a:r>
          </a:p>
        </p:txBody>
      </p: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4BA642-4D72-2DC1-AB7E-0B7E70859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60429-4B92-7C8F-D241-1B055E8C6DEF}"/>
              </a:ext>
            </a:extLst>
          </p:cNvPr>
          <p:cNvSpPr txBox="1"/>
          <p:nvPr/>
        </p:nvSpPr>
        <p:spPr>
          <a:xfrm>
            <a:off x="3988173" y="1440612"/>
            <a:ext cx="12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</a:t>
            </a:r>
            <a:endParaRPr lang="en-PH" sz="2400" dirty="0">
              <a:solidFill>
                <a:srgbClr val="0173B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DDB3A-4AC2-0105-4589-7B9203E5899A}"/>
              </a:ext>
            </a:extLst>
          </p:cNvPr>
          <p:cNvSpPr txBox="1"/>
          <p:nvPr/>
        </p:nvSpPr>
        <p:spPr>
          <a:xfrm>
            <a:off x="5995694" y="1113320"/>
            <a:ext cx="12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8AC0A-ADC4-85C8-3C8B-FE0CA60C20C6}"/>
              </a:ext>
            </a:extLst>
          </p:cNvPr>
          <p:cNvSpPr txBox="1"/>
          <p:nvPr/>
        </p:nvSpPr>
        <p:spPr>
          <a:xfrm>
            <a:off x="4928844" y="2993739"/>
            <a:ext cx="12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B0590-3C6C-3C3F-D11B-8FB22AFA7E8E}"/>
              </a:ext>
            </a:extLst>
          </p:cNvPr>
          <p:cNvSpPr txBox="1"/>
          <p:nvPr/>
        </p:nvSpPr>
        <p:spPr>
          <a:xfrm>
            <a:off x="4857750" y="3964324"/>
            <a:ext cx="177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0, 0.2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E308A-BABE-8D6A-2D88-9E64E92F4EB7}"/>
              </a:ext>
            </a:extLst>
          </p:cNvPr>
          <p:cNvSpPr txBox="1"/>
          <p:nvPr/>
        </p:nvSpPr>
        <p:spPr>
          <a:xfrm>
            <a:off x="7181088" y="4006996"/>
            <a:ext cx="1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101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37662ED-05FB-C305-CD89-0100A017C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FBAD4-519D-C680-1951-33C81527585B}"/>
              </a:ext>
            </a:extLst>
          </p:cNvPr>
          <p:cNvSpPr txBox="1"/>
          <p:nvPr/>
        </p:nvSpPr>
        <p:spPr>
          <a:xfrm>
            <a:off x="3109938" y="1804351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</a:t>
            </a:r>
            <a:endParaRPr lang="en-PH" sz="2400" dirty="0">
              <a:solidFill>
                <a:srgbClr val="0B79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726F2-9BBD-7291-60D1-27E6B6456DF3}"/>
              </a:ext>
            </a:extLst>
          </p:cNvPr>
          <p:cNvSpPr txBox="1"/>
          <p:nvPr/>
        </p:nvSpPr>
        <p:spPr>
          <a:xfrm>
            <a:off x="4259050" y="3052775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7D6F8-DBEA-C227-E4F7-4AF1B4CECE89}"/>
              </a:ext>
            </a:extLst>
          </p:cNvPr>
          <p:cNvSpPr txBox="1"/>
          <p:nvPr/>
        </p:nvSpPr>
        <p:spPr>
          <a:xfrm>
            <a:off x="3641462" y="4480588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515C1-A736-5EF0-A6C3-EF06A6C7D2F0}"/>
              </a:ext>
            </a:extLst>
          </p:cNvPr>
          <p:cNvSpPr txBox="1"/>
          <p:nvPr/>
        </p:nvSpPr>
        <p:spPr>
          <a:xfrm>
            <a:off x="5176762" y="2024222"/>
            <a:ext cx="1149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</a:t>
            </a:r>
            <a:endParaRPr lang="en-PH" sz="2400" dirty="0">
              <a:solidFill>
                <a:srgbClr val="E094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12A06-5D04-791F-804B-02E81E5C2786}"/>
              </a:ext>
            </a:extLst>
          </p:cNvPr>
          <p:cNvSpPr txBox="1"/>
          <p:nvPr/>
        </p:nvSpPr>
        <p:spPr>
          <a:xfrm>
            <a:off x="6519730" y="3514440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E988E-CEA3-5058-DA62-07169899CEF0}"/>
              </a:ext>
            </a:extLst>
          </p:cNvPr>
          <p:cNvSpPr txBox="1"/>
          <p:nvPr/>
        </p:nvSpPr>
        <p:spPr>
          <a:xfrm>
            <a:off x="7990158" y="4249755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0AAA89B-11A6-5624-40C9-65F374CC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7893" y="0"/>
            <a:ext cx="8131215" cy="6858000"/>
          </a:xfrm>
          <a:prstGeom prst="rect">
            <a:avLst/>
          </a:prstGeom>
        </p:spPr>
      </p:pic>
      <p:pic>
        <p:nvPicPr>
          <p:cNvPr id="5" name="Picture 4" descr="A pixelated image of a person&#10;&#10;AI-generated content may be incorrect.">
            <a:extLst>
              <a:ext uri="{FF2B5EF4-FFF2-40B4-BE49-F238E27FC236}">
                <a16:creationId xmlns:a16="http://schemas.microsoft.com/office/drawing/2014/main" id="{7326FEAB-D092-8E0D-1580-977C4D95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4372" y="0"/>
            <a:ext cx="8137478" cy="6858000"/>
          </a:xfrm>
          <a:prstGeom prst="rect">
            <a:avLst/>
          </a:prstGeom>
        </p:spPr>
      </p:pic>
      <p:pic>
        <p:nvPicPr>
          <p:cNvPr id="7" name="Picture 6" descr="A blue and black pixelated objects&#10;&#10;AI-generated content may be incorrect.">
            <a:extLst>
              <a:ext uri="{FF2B5EF4-FFF2-40B4-BE49-F238E27FC236}">
                <a16:creationId xmlns:a16="http://schemas.microsoft.com/office/drawing/2014/main" id="{77DCD21F-943F-188F-E1E1-A5E9E0A4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2" y="0"/>
            <a:ext cx="8137966" cy="6858000"/>
          </a:xfrm>
          <a:prstGeom prst="rect">
            <a:avLst/>
          </a:prstGeom>
        </p:spPr>
      </p:pic>
      <p:pic>
        <p:nvPicPr>
          <p:cNvPr id="9" name="Picture 8" descr="A blue and black pixelated squares&#10;&#10;AI-generated content may be incorrect.">
            <a:extLst>
              <a:ext uri="{FF2B5EF4-FFF2-40B4-BE49-F238E27FC236}">
                <a16:creationId xmlns:a16="http://schemas.microsoft.com/office/drawing/2014/main" id="{10EF06D7-75A5-75A2-905D-9C471304A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18" y="0"/>
            <a:ext cx="8147044" cy="6858000"/>
          </a:xfrm>
          <a:prstGeom prst="rect">
            <a:avLst/>
          </a:prstGeom>
        </p:spPr>
      </p:pic>
      <p:pic>
        <p:nvPicPr>
          <p:cNvPr id="11" name="Picture 10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07898BE4-F4D8-030E-B637-98BA161A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23"/>
          <a:stretch/>
        </p:blipFill>
        <p:spPr>
          <a:xfrm>
            <a:off x="16236756" y="0"/>
            <a:ext cx="690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squares&#10;&#10;AI-generated content may be incorrect.">
            <a:extLst>
              <a:ext uri="{FF2B5EF4-FFF2-40B4-BE49-F238E27FC236}">
                <a16:creationId xmlns:a16="http://schemas.microsoft.com/office/drawing/2014/main" id="{767D86C5-C725-BF99-E573-CCBD67AB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1493" y="0"/>
            <a:ext cx="8270154" cy="6858000"/>
          </a:xfrm>
          <a:prstGeom prst="rect">
            <a:avLst/>
          </a:prstGeom>
        </p:spPr>
      </p:pic>
      <p:pic>
        <p:nvPicPr>
          <p:cNvPr id="7" name="Picture 6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124C3601-868C-1684-A715-058D42BC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837" y="0"/>
            <a:ext cx="8255671" cy="6858000"/>
          </a:xfrm>
          <a:prstGeom prst="rect">
            <a:avLst/>
          </a:prstGeom>
        </p:spPr>
      </p:pic>
      <p:pic>
        <p:nvPicPr>
          <p:cNvPr id="9" name="Picture 8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21DAE51F-D512-2F5B-BFBB-37DCD061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96" y="0"/>
            <a:ext cx="8169838" cy="6858000"/>
          </a:xfrm>
          <a:prstGeom prst="rect">
            <a:avLst/>
          </a:prstGeom>
        </p:spPr>
      </p:pic>
      <p:pic>
        <p:nvPicPr>
          <p:cNvPr id="11" name="Picture 10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D923B1C3-1A21-5240-43B0-D002AA73E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52" y="0"/>
            <a:ext cx="8200416" cy="6858000"/>
          </a:xfrm>
          <a:prstGeom prst="rect">
            <a:avLst/>
          </a:prstGeom>
        </p:spPr>
      </p:pic>
      <p:pic>
        <p:nvPicPr>
          <p:cNvPr id="3" name="Picture 2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08D66352-73E0-171E-EB18-79016ABF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7"/>
          <a:stretch/>
        </p:blipFill>
        <p:spPr>
          <a:xfrm>
            <a:off x="16182452" y="0"/>
            <a:ext cx="693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EFBA-787B-DA9B-3C02-B07F5033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E4F3A19-2CA3-FD6A-CFD2-E995B2577621}"/>
              </a:ext>
            </a:extLst>
          </p:cNvPr>
          <p:cNvGrpSpPr/>
          <p:nvPr/>
        </p:nvGrpSpPr>
        <p:grpSpPr>
          <a:xfrm>
            <a:off x="1078112" y="727040"/>
            <a:ext cx="10122992" cy="5150373"/>
            <a:chOff x="1078112" y="727040"/>
            <a:chExt cx="10122992" cy="51503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F99198-0B7F-67B8-9510-C2FC643B0481}"/>
                </a:ext>
              </a:extLst>
            </p:cNvPr>
            <p:cNvGrpSpPr/>
            <p:nvPr/>
          </p:nvGrpSpPr>
          <p:grpSpPr>
            <a:xfrm>
              <a:off x="1078112" y="727040"/>
              <a:ext cx="9360000" cy="5150373"/>
              <a:chOff x="86826" y="864908"/>
              <a:chExt cx="9360000" cy="515037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AC7C86-3520-B627-0626-DD12F095B0E0}"/>
                  </a:ext>
                </a:extLst>
              </p:cNvPr>
              <p:cNvGrpSpPr/>
              <p:nvPr/>
            </p:nvGrpSpPr>
            <p:grpSpPr>
              <a:xfrm>
                <a:off x="86826" y="864908"/>
                <a:ext cx="9360000" cy="2564092"/>
                <a:chOff x="1250992" y="476563"/>
                <a:chExt cx="9360000" cy="2564092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68AE401-65AD-FEA0-A09D-AE97B3698077}"/>
                    </a:ext>
                  </a:extLst>
                </p:cNvPr>
                <p:cNvGrpSpPr/>
                <p:nvPr/>
              </p:nvGrpSpPr>
              <p:grpSpPr>
                <a:xfrm flipV="1">
                  <a:off x="1250992" y="938228"/>
                  <a:ext cx="9360000" cy="1706859"/>
                  <a:chOff x="-11061493" y="0"/>
                  <a:chExt cx="34152392" cy="6858000"/>
                </a:xfrm>
              </p:grpSpPr>
              <p:pic>
                <p:nvPicPr>
                  <p:cNvPr id="5" name="Picture 4" descr="A blue and black squares&#10;&#10;AI-generated content may be incorrect.">
                    <a:extLst>
                      <a:ext uri="{FF2B5EF4-FFF2-40B4-BE49-F238E27FC236}">
                        <a16:creationId xmlns:a16="http://schemas.microsoft.com/office/drawing/2014/main" id="{9D13B88A-751F-8C1C-2864-B4502E985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1061493" y="0"/>
                    <a:ext cx="8270154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A4021F74-B028-E2DE-E3DB-19E6756321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65837" y="0"/>
                    <a:ext cx="8255671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243D9C55-9C4E-D33D-E642-9DEF78827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0496" y="0"/>
                    <a:ext cx="816983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blue and white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4CE8D7AF-F2E2-DBE0-223E-4DF11302EC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71952" y="0"/>
                    <a:ext cx="8200416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 descr="A blue and white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438B06D0-1E3D-8477-2256-7F32AB3072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5364"/>
                  <a:stretch/>
                </p:blipFill>
                <p:spPr>
                  <a:xfrm>
                    <a:off x="16182452" y="0"/>
                    <a:ext cx="6908447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E5C21B-38F0-F4E5-D676-CA509BAFFBB3}"/>
                    </a:ext>
                  </a:extLst>
                </p:cNvPr>
                <p:cNvSpPr txBox="1"/>
                <p:nvPr/>
              </p:nvSpPr>
              <p:spPr>
                <a:xfrm>
                  <a:off x="1284514" y="476563"/>
                  <a:ext cx="4876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Traditional Instruction (TI) 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A1DEE-D9F3-368D-3A62-28F8540EB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4565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A1DEE-D9F3-368D-3A62-28F8540EB7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4565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5344BA9-BE76-DBF8-7F3E-6BFF364F8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3107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5344BA9-BE76-DBF8-7F3E-6BFF364F83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3107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896D283-8A0D-A1AD-DA60-EE6787BC8B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3932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896D283-8A0D-A1AD-DA60-EE6787BC8B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3932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7455FED-AA00-D154-CABB-7AC97F35E1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8500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=32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7455FED-AA00-D154-CABB-7AC97F35E1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8500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5CC09DB-D74C-7EC6-5C8F-FB80406C3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0544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=54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5CC09DB-D74C-7EC6-5C8F-FB80406C3B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0544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D91988-1D40-8A1D-C49A-2FCA4CC8C95D}"/>
                  </a:ext>
                </a:extLst>
              </p:cNvPr>
              <p:cNvGrpSpPr/>
              <p:nvPr/>
            </p:nvGrpSpPr>
            <p:grpSpPr>
              <a:xfrm>
                <a:off x="86826" y="3401762"/>
                <a:ext cx="9360000" cy="2613519"/>
                <a:chOff x="1250992" y="3013417"/>
                <a:chExt cx="9360000" cy="261351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949B613-4A04-EC17-14C2-1C7C99AE5E0D}"/>
                    </a:ext>
                  </a:extLst>
                </p:cNvPr>
                <p:cNvGrpSpPr/>
                <p:nvPr/>
              </p:nvGrpSpPr>
              <p:grpSpPr>
                <a:xfrm>
                  <a:off x="1250992" y="3409486"/>
                  <a:ext cx="9360000" cy="1848619"/>
                  <a:chOff x="-11061493" y="-7531330"/>
                  <a:chExt cx="34369169" cy="6858000"/>
                </a:xfrm>
              </p:grpSpPr>
              <p:pic>
                <p:nvPicPr>
                  <p:cNvPr id="2" name="Picture 1" descr="A screenshot of a video game&#10;&#10;AI-generated content may be incorrect.">
                    <a:extLst>
                      <a:ext uri="{FF2B5EF4-FFF2-40B4-BE49-F238E27FC236}">
                        <a16:creationId xmlns:a16="http://schemas.microsoft.com/office/drawing/2014/main" id="{D68D6490-D006-1231-33DA-7EEC3AA1CE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1061493" y="-7531330"/>
                    <a:ext cx="8131215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 descr="A pixelated image of a person&#10;&#10;AI-generated content may be incorrect.">
                    <a:extLst>
                      <a:ext uri="{FF2B5EF4-FFF2-40B4-BE49-F238E27FC236}">
                        <a16:creationId xmlns:a16="http://schemas.microsoft.com/office/drawing/2014/main" id="{81360E2E-B088-6A5B-2D2D-DDE7C4397B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06741" y="-7531330"/>
                    <a:ext cx="813747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 descr="A blue and black pixelated objects&#10;&#10;AI-generated content may be incorrect.">
                    <a:extLst>
                      <a:ext uri="{FF2B5EF4-FFF2-40B4-BE49-F238E27FC236}">
                        <a16:creationId xmlns:a16="http://schemas.microsoft.com/office/drawing/2014/main" id="{8BD5EA56-020E-2B8D-A96A-3FABA20742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87768" y="-7531330"/>
                    <a:ext cx="8137966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blue and black pixelated squares&#10;&#10;AI-generated content may be incorrect.">
                    <a:extLst>
                      <a:ext uri="{FF2B5EF4-FFF2-40B4-BE49-F238E27FC236}">
                        <a16:creationId xmlns:a16="http://schemas.microsoft.com/office/drawing/2014/main" id="{6FA47EDB-8C59-36B9-016A-35EBE8BC4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4232" y="-7531330"/>
                    <a:ext cx="8147044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9BBF71F4-1A6A-3769-8406-7A19817F45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5737"/>
                  <a:stretch/>
                </p:blipFill>
                <p:spPr>
                  <a:xfrm>
                    <a:off x="16399230" y="-7531330"/>
                    <a:ext cx="6908446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4A09FE-A772-AE0D-49FA-EA34D3197F96}"/>
                    </a:ext>
                  </a:extLst>
                </p:cNvPr>
                <p:cNvSpPr txBox="1"/>
                <p:nvPr/>
              </p:nvSpPr>
              <p:spPr>
                <a:xfrm>
                  <a:off x="1250992" y="3013417"/>
                  <a:ext cx="4876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Peer Instruction (PI) 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BD4BA52-8FF6-39A7-F35C-AE1BE2E15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0933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BD4BA52-8FF6-39A7-F35C-AE1BE2E158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933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410C86F-D365-F7AB-F40C-AA81793C0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79475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410C86F-D365-F7AB-F40C-AA81793C0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9475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5F0B10-64D0-9C39-58EA-7DF19B56CC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0300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5F0B10-64D0-9C39-58EA-7DF19B56CC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0300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D079931-FA57-3CC3-31BF-742DC7576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4868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=32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D079931-FA57-3CC3-31BF-742DC7576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4868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B6D9252-1EEA-36EB-4637-769F0B43F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39436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=54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B6D9252-1EEA-36EB-4637-769F0B43F8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9436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BAF952-A2F8-7EE7-1F87-902EB413EB3E}"/>
                </a:ext>
              </a:extLst>
            </p:cNvPr>
            <p:cNvGrpSpPr/>
            <p:nvPr/>
          </p:nvGrpSpPr>
          <p:grpSpPr>
            <a:xfrm rot="5400000">
              <a:off x="8748419" y="3094192"/>
              <a:ext cx="4358172" cy="547198"/>
              <a:chOff x="5903021" y="5767293"/>
              <a:chExt cx="4358172" cy="547198"/>
            </a:xfrm>
          </p:grpSpPr>
          <p:pic>
            <p:nvPicPr>
              <p:cNvPr id="45" name="Picture 44" descr="A blue and black squares&#10;&#10;AI-generated content may be incorrect.">
                <a:extLst>
                  <a:ext uri="{FF2B5EF4-FFF2-40B4-BE49-F238E27FC236}">
                    <a16:creationId xmlns:a16="http://schemas.microsoft.com/office/drawing/2014/main" id="{BBAB12F8-84F6-7852-E2D7-09583337A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045" t="1602" r="7400" b="1203"/>
              <a:stretch/>
            </p:blipFill>
            <p:spPr>
              <a:xfrm rot="16200000">
                <a:off x="8010252" y="4073168"/>
                <a:ext cx="163271" cy="4319376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3B6BC6-FE53-E11B-9112-575BE1CCD0D3}"/>
                  </a:ext>
                </a:extLst>
              </p:cNvPr>
              <p:cNvSpPr txBox="1"/>
              <p:nvPr/>
            </p:nvSpPr>
            <p:spPr>
              <a:xfrm rot="16200000">
                <a:off x="6408788" y="5261526"/>
                <a:ext cx="461665" cy="14732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Learned (fast)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B0B6245-9841-3E6C-F41F-604E45828E3B}"/>
                  </a:ext>
                </a:extLst>
              </p:cNvPr>
              <p:cNvSpPr txBox="1"/>
              <p:nvPr/>
            </p:nvSpPr>
            <p:spPr>
              <a:xfrm rot="16200000">
                <a:off x="7851274" y="5232397"/>
                <a:ext cx="461665" cy="1531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Learned (slow)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F402A04-90BD-6A60-D24C-87DDECA0A2B4}"/>
                  </a:ext>
                </a:extLst>
              </p:cNvPr>
              <p:cNvSpPr txBox="1"/>
              <p:nvPr/>
            </p:nvSpPr>
            <p:spPr>
              <a:xfrm rot="16200000">
                <a:off x="9264631" y="5232397"/>
                <a:ext cx="461665" cy="1531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Unlearned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4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008E0-DE59-3B45-7CC0-1076E8A0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/>
              <p:nvPr/>
            </p:nvSpPr>
            <p:spPr>
              <a:xfrm>
                <a:off x="2301300" y="1493951"/>
                <a:ext cx="38811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=0.548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+0.452</m:t>
                    </m:r>
                  </m:oMath>
                </a14:m>
                <a:r>
                  <a:rPr lang="en-PH" sz="24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00" y="1493951"/>
                <a:ext cx="3881120" cy="830997"/>
              </a:xfrm>
              <a:prstGeom prst="rect">
                <a:avLst/>
              </a:prstGeom>
              <a:blipFill>
                <a:blip r:embed="rId3"/>
                <a:stretch>
                  <a:fillRect l="-2516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/>
              <p:nvPr/>
            </p:nvSpPr>
            <p:spPr>
              <a:xfrm>
                <a:off x="3726365" y="4892084"/>
                <a:ext cx="5675214" cy="83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=−0.605 </m:t>
                    </m:r>
                    <m:sSubSup>
                      <m:sSubSup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+1.595 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+0.019</m:t>
                    </m:r>
                  </m:oMath>
                </a14:m>
                <a:r>
                  <a:rPr lang="en-PH" sz="2400" dirty="0">
                    <a:solidFill>
                      <a:srgbClr val="DE8F05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5" y="4892084"/>
                <a:ext cx="5675214" cy="837152"/>
              </a:xfrm>
              <a:prstGeom prst="rect">
                <a:avLst/>
              </a:prstGeom>
              <a:blipFill>
                <a:blip r:embed="rId4"/>
                <a:stretch>
                  <a:fillRect l="-1611" t="-5839" b="-94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/>
              <p:nvPr/>
            </p:nvSpPr>
            <p:spPr>
              <a:xfrm>
                <a:off x="3726365" y="512055"/>
                <a:ext cx="37349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 (Nitta):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5" y="512055"/>
                <a:ext cx="3734957" cy="830997"/>
              </a:xfrm>
              <a:prstGeom prst="rect">
                <a:avLst/>
              </a:prstGeom>
              <a:blipFill>
                <a:blip r:embed="rId5"/>
                <a:stretch>
                  <a:fillRect l="-2447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E496AB-2459-A966-5B76-6E68622E8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/>
              <p:nvPr/>
            </p:nvSpPr>
            <p:spPr>
              <a:xfrm>
                <a:off x="3987547" y="4875727"/>
                <a:ext cx="322462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=0.97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+0.029</m:t>
                    </m:r>
                  </m:oMath>
                </a14:m>
                <a:r>
                  <a:rPr lang="en-PH" sz="24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47" y="4875727"/>
                <a:ext cx="3224622" cy="830997"/>
              </a:xfrm>
              <a:prstGeom prst="rect">
                <a:avLst/>
              </a:prstGeom>
              <a:blipFill>
                <a:blip r:embed="rId3"/>
                <a:stretch>
                  <a:fillRect l="-2836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/>
              <p:nvPr/>
            </p:nvSpPr>
            <p:spPr>
              <a:xfrm>
                <a:off x="5719482" y="3812525"/>
                <a:ext cx="4950962" cy="8371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=−0.033 </m:t>
                      </m:r>
                      <m:sSubSup>
                        <m:sSubSup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+1.033 </m:t>
                      </m:r>
                      <m:sSub>
                        <m:sSub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en-PH" sz="2400" dirty="0">
                  <a:solidFill>
                    <a:srgbClr val="DE8F0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82" y="3812525"/>
                <a:ext cx="4950962" cy="837152"/>
              </a:xfrm>
              <a:prstGeom prst="rect">
                <a:avLst/>
              </a:prstGeom>
              <a:blipFill>
                <a:blip r:embed="rId4"/>
                <a:stretch>
                  <a:fillRect l="-1847" t="-5797" b="-86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/>
              <p:nvPr/>
            </p:nvSpPr>
            <p:spPr>
              <a:xfrm>
                <a:off x="2953555" y="799393"/>
                <a:ext cx="359475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 (Nitta):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55" y="799393"/>
                <a:ext cx="3594759" cy="830997"/>
              </a:xfrm>
              <a:prstGeom prst="rect">
                <a:avLst/>
              </a:prstGeom>
              <a:blipFill>
                <a:blip r:embed="rId5"/>
                <a:stretch>
                  <a:fillRect l="-2716" t="-5882" r="-340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9E2DA2-BF7D-BCB6-1FA8-22EB3EE99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5358F-434C-A7AB-A82F-938B5FF6CAF8}"/>
              </a:ext>
            </a:extLst>
          </p:cNvPr>
          <p:cNvSpPr txBox="1"/>
          <p:nvPr/>
        </p:nvSpPr>
        <p:spPr>
          <a:xfrm>
            <a:off x="2823339" y="3368655"/>
            <a:ext cx="16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532B5-628F-C998-D5EF-E29E0A2839C2}"/>
              </a:ext>
            </a:extLst>
          </p:cNvPr>
          <p:cNvSpPr txBox="1"/>
          <p:nvPr/>
        </p:nvSpPr>
        <p:spPr>
          <a:xfrm>
            <a:off x="6779219" y="1799015"/>
            <a:ext cx="120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Corner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741A2-1752-968F-1A88-0A944C3CC834}"/>
              </a:ext>
            </a:extLst>
          </p:cNvPr>
          <p:cNvSpPr txBox="1"/>
          <p:nvPr/>
        </p:nvSpPr>
        <p:spPr>
          <a:xfrm>
            <a:off x="7685775" y="4855756"/>
            <a:ext cx="120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3BB4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Outer Corner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77492-1A05-3BFC-E234-E54B21677F74}"/>
              </a:ext>
            </a:extLst>
          </p:cNvPr>
          <p:cNvSpPr txBox="1"/>
          <p:nvPr/>
        </p:nvSpPr>
        <p:spPr>
          <a:xfrm>
            <a:off x="8956279" y="3064782"/>
            <a:ext cx="120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F83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B3222-9999-B157-8454-FB50BE36C125}"/>
              </a:ext>
            </a:extLst>
          </p:cNvPr>
          <p:cNvSpPr txBox="1"/>
          <p:nvPr/>
        </p:nvSpPr>
        <p:spPr>
          <a:xfrm>
            <a:off x="9504761" y="1224943"/>
            <a:ext cx="13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797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7483</TotalTime>
  <Words>668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18</cp:revision>
  <dcterms:created xsi:type="dcterms:W3CDTF">2024-05-14T05:57:58Z</dcterms:created>
  <dcterms:modified xsi:type="dcterms:W3CDTF">2025-04-29T07:47:05Z</dcterms:modified>
</cp:coreProperties>
</file>