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44D"/>
    <a:srgbClr val="E36F47"/>
    <a:srgbClr val="009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957-92B9-2836-5F44-985AA667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996-EA16-ACB6-3AA3-CA57208D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B88-A894-0D55-6D8C-7CF6AC78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214B-1328-6B72-4D58-5181C8FE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BF6D-BC14-C9F4-1259-2D7F3AB8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7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2489-B502-B7EB-AEB9-9180C22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28290-D2B2-F576-08C6-599054F2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2B69-5E4B-9B2E-A79B-31A0D4B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B0A-2F56-82DB-2C61-7C4CD81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CB72-FD23-F398-C881-1B8D5A6A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DA41-2C42-E829-2B85-2603C1A5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2C08-5E03-688A-8AD4-5701A209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DCDB-A419-02C9-DEBA-075E4FC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B1F-A225-6610-0DCC-8A3EA6E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D3E-CA26-BF61-BAF8-6B83FA65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0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3B5-EE8E-2350-CAA2-856BB88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48E4-5D28-78A6-1A42-6E9BB5EF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6983-92E1-0BA9-CA63-AE163628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5433-E801-DEE3-3171-ACECF009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6F87-019A-2EA2-1A2C-0D59750B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2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CC40-2072-166D-93F0-DFBF984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C42B-A161-3FEB-540F-D91F0CE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CBD6-7233-9BF2-D6D5-F1DB131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003C-1E1C-20D5-A31B-678C7E9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A0CF-0D3E-A366-6B97-9298DB9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99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61D-95B7-FD97-565B-8DBCAC8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623E-C1BA-2069-346C-FEC7568E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9D96-9A6E-477E-34C2-3F553B30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0CE8-D54B-DDF9-9F85-57FCCEA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8C75-98EB-9EAF-5A3B-FB8B75C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01BD-CB26-AB13-1A8F-C6799D7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3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87B9-09F1-9EAD-1B5A-E527FA89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D534-39DF-A433-326C-22DD0453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DEA4-EF5A-E2F7-4A98-59B7DB26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E89D0-9E18-A6E1-7D50-A489B6BA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04EA-FCE6-BFD9-71AE-F11289B6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678A-FA84-AC40-BD4F-EADA975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93989-D476-B4E6-9537-56B24A9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704F-7A9D-C42E-3121-D036ABB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DA6-6260-38A2-1858-DF5D604D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FA1DE-E759-F5C7-0129-B91D05D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352BD-627A-A287-4B94-F6788C12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BD35-F755-F42F-89E0-B60EC5E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8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C948-010E-9B2E-D56F-302FEF0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51FC-BE99-669A-74F4-A64ADBB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84DF-1ED3-24E9-C31F-B922AF2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0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E42-FD01-CED1-00B6-E1BC378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9E38-413A-4387-1879-3ADA317F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04BD-F360-C35E-F0ED-4198FF2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C2A5-379D-7BD7-D075-30B204B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E7B9-6E1A-42F2-E9AC-C7E09D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A16C-0B63-9D40-2ED0-F08555E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31-F810-E892-7FB7-A4E8A45C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BF91E-3F1C-90EA-D1BE-9416CE25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E71-3A9D-C392-832B-2CC40256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102-C8FC-F64F-87CE-2D91A41A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05/22/2024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92C8-EA5B-13A3-3696-49333A4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D1C4-953E-74ED-D4AE-C88F8869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7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7DEE-4E95-9088-B71E-576EBF99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D19-49E8-B956-FC37-6C908A97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3202-8035-602C-D558-12B360704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9F5A1-C99C-41F9-B991-61D99245B2FF}" type="datetimeFigureOut">
              <a:rPr lang="en-PH" smtClean="0"/>
              <a:t>05/22/2024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F207-0124-036F-1A02-1A484BE8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1C3-00A5-EEC2-DABA-4E1F80E4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4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516218" y="792956"/>
            <a:ext cx="11266297" cy="5272088"/>
            <a:chOff x="342901" y="792956"/>
            <a:chExt cx="11266297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9629B-B83D-2956-C950-CEAC485101D8}"/>
                </a:ext>
              </a:extLst>
            </p:cNvPr>
            <p:cNvGrpSpPr/>
            <p:nvPr/>
          </p:nvGrpSpPr>
          <p:grpSpPr>
            <a:xfrm>
              <a:off x="6015663" y="1760139"/>
              <a:ext cx="5593535" cy="3115925"/>
              <a:chOff x="6302534" y="1463184"/>
              <a:chExt cx="5593535" cy="31159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405261" y="1463184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Inner corner</a:t>
                      </a:r>
                    </a:p>
                    <a:p>
                      <a:r>
                        <a:rPr lang="en-PH" sz="1600" dirty="0"/>
                        <a:t>          Traditional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pic>
            <p:nvPicPr>
              <p:cNvPr id="3" name="Picture 2" descr="A table with numbers and a number in it&#10;&#10;Description automatically generated">
                <a:extLst>
                  <a:ext uri="{FF2B5EF4-FFF2-40B4-BE49-F238E27FC236}">
                    <a16:creationId xmlns:a16="http://schemas.microsoft.com/office/drawing/2014/main" id="{32CDC28B-3560-3B91-6906-5CF65CF4B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534" y="2862623"/>
                <a:ext cx="5593535" cy="17164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18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2211909" y="659847"/>
            <a:ext cx="7534372" cy="5272088"/>
            <a:chOff x="342901" y="792956"/>
            <a:chExt cx="7534372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4CDF45-674D-212B-F05B-B77DC96D3A3E}"/>
                </a:ext>
              </a:extLst>
            </p:cNvPr>
            <p:cNvGrpSpPr/>
            <p:nvPr/>
          </p:nvGrpSpPr>
          <p:grpSpPr>
            <a:xfrm>
              <a:off x="6118390" y="1760139"/>
              <a:ext cx="1758883" cy="1323439"/>
              <a:chOff x="6136416" y="1452402"/>
              <a:chExt cx="1758883" cy="13234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6A5F072-9C27-FB09-31DC-093F1FC3C45B}"/>
                      </a:ext>
                    </a:extLst>
                  </p:cNvPr>
                  <p:cNvSpPr txBox="1"/>
                  <p:nvPr/>
                </p:nvSpPr>
                <p:spPr>
                  <a:xfrm>
                    <a:off x="6136416" y="1452402"/>
                    <a:ext cx="1758883" cy="132343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PH" sz="1200" dirty="0"/>
                      <a:t>             </a:t>
                    </a:r>
                    <a:r>
                      <a:rPr lang="en-PH" sz="1600" dirty="0"/>
                      <a:t>Inner corner</a:t>
                    </a:r>
                  </a:p>
                  <a:p>
                    <a:r>
                      <a:rPr lang="en-PH" sz="1600" dirty="0"/>
                      <a:t>          Traditional</a:t>
                    </a:r>
                  </a:p>
                  <a:p>
                    <a:r>
                      <a:rPr lang="en-PH" sz="1600" dirty="0"/>
                      <a:t>           </a:t>
                    </a:r>
                    <a14:m>
                      <m:oMath xmlns:m="http://schemas.openxmlformats.org/officeDocument/2006/math">
                        <m:r>
                          <a:rPr lang="en-PH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PH" sz="1600" b="0" i="1" smtClean="0">
                            <a:latin typeface="Cambria Math" panose="02040503050406030204" pitchFamily="18" charset="0"/>
                          </a:rPr>
                          <m:t>=0.1</m:t>
                        </m:r>
                      </m:oMath>
                    </a14:m>
                    <a:endParaRPr lang="en-PH" sz="1600" dirty="0"/>
                  </a:p>
                  <a:p>
                    <a:r>
                      <a:rPr lang="en-PH" sz="1600" dirty="0"/>
                      <a:t>           </a:t>
                    </a:r>
                    <a14:m>
                      <m:oMath xmlns:m="http://schemas.openxmlformats.org/officeDocument/2006/math">
                        <m:r>
                          <a:rPr lang="en-PH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PH" sz="1600" b="0" i="1" smtClean="0"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a14:m>
                    <a:endParaRPr lang="en-PH" sz="1600" dirty="0"/>
                  </a:p>
                  <a:p>
                    <a:r>
                      <a:rPr lang="en-PH" sz="1600" dirty="0"/>
                      <a:t>           </a:t>
                    </a:r>
                    <a14:m>
                      <m:oMath xmlns:m="http://schemas.openxmlformats.org/officeDocument/2006/math">
                        <m:r>
                          <a:rPr lang="en-PH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PH" sz="1600" b="0" i="1" smtClean="0">
                            <a:latin typeface="Cambria Math" panose="02040503050406030204" pitchFamily="18" charset="0"/>
                          </a:rPr>
                          <m:t>=0.9</m:t>
                        </m:r>
                      </m:oMath>
                    </a14:m>
                    <a:endParaRPr lang="en-PH" sz="12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66A5F072-9C27-FB09-31DC-093F1FC3C4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6416" y="1452402"/>
                    <a:ext cx="1758883" cy="13234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91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0E1F7A-B4D5-A0E9-293A-89CD5CF5AB81}"/>
                  </a:ext>
                </a:extLst>
              </p:cNvPr>
              <p:cNvSpPr/>
              <p:nvPr/>
            </p:nvSpPr>
            <p:spPr>
              <a:xfrm>
                <a:off x="6323889" y="1554727"/>
                <a:ext cx="144000" cy="144000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7A05CB2-74E2-345E-1A15-65F87E94B3C2}"/>
                  </a:ext>
                </a:extLst>
              </p:cNvPr>
              <p:cNvSpPr/>
              <p:nvPr/>
            </p:nvSpPr>
            <p:spPr>
              <a:xfrm>
                <a:off x="6323889" y="1784867"/>
                <a:ext cx="144000" cy="1440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51E955-3E25-E09B-C68B-4400ED51527E}"/>
                  </a:ext>
                </a:extLst>
              </p:cNvPr>
              <p:cNvSpPr/>
              <p:nvPr/>
            </p:nvSpPr>
            <p:spPr>
              <a:xfrm>
                <a:off x="6290662" y="2040825"/>
                <a:ext cx="221404" cy="113036"/>
              </a:xfrm>
              <a:prstGeom prst="rect">
                <a:avLst/>
              </a:prstGeom>
              <a:solidFill>
                <a:srgbClr val="009BF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64826E0-8EC4-B6EF-862A-18989A26D343}"/>
                  </a:ext>
                </a:extLst>
              </p:cNvPr>
              <p:cNvSpPr/>
              <p:nvPr/>
            </p:nvSpPr>
            <p:spPr>
              <a:xfrm>
                <a:off x="6290662" y="2286764"/>
                <a:ext cx="221404" cy="113036"/>
              </a:xfrm>
              <a:prstGeom prst="rect">
                <a:avLst/>
              </a:prstGeom>
              <a:solidFill>
                <a:srgbClr val="E36F4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4CB1192-8796-8802-A21E-B8CE9A92B390}"/>
                  </a:ext>
                </a:extLst>
              </p:cNvPr>
              <p:cNvSpPr/>
              <p:nvPr/>
            </p:nvSpPr>
            <p:spPr>
              <a:xfrm>
                <a:off x="6290662" y="2532704"/>
                <a:ext cx="221404" cy="113036"/>
              </a:xfrm>
              <a:prstGeom prst="rect">
                <a:avLst/>
              </a:prstGeom>
              <a:solidFill>
                <a:srgbClr val="3EA44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8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9068F-CA68-51F8-6FFD-463982A25DA3}"/>
              </a:ext>
            </a:extLst>
          </p:cNvPr>
          <p:cNvSpPr/>
          <p:nvPr/>
        </p:nvSpPr>
        <p:spPr>
          <a:xfrm>
            <a:off x="575733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5F81CC-2722-0ED8-303D-42480B408F13}"/>
              </a:ext>
            </a:extLst>
          </p:cNvPr>
          <p:cNvSpPr/>
          <p:nvPr/>
        </p:nvSpPr>
        <p:spPr>
          <a:xfrm>
            <a:off x="4376810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1F4B4-B261-F312-35CC-AC5B0D2C4CA9}"/>
              </a:ext>
            </a:extLst>
          </p:cNvPr>
          <p:cNvSpPr/>
          <p:nvPr/>
        </p:nvSpPr>
        <p:spPr>
          <a:xfrm>
            <a:off x="8177888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FF252F-EB0A-3EA2-1C69-1E4DDD4AAFB3}"/>
              </a:ext>
            </a:extLst>
          </p:cNvPr>
          <p:cNvSpPr/>
          <p:nvPr/>
        </p:nvSpPr>
        <p:spPr>
          <a:xfrm>
            <a:off x="1475733" y="2907810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C2E593-A8A6-B49D-CDFF-8CE755D82B6C}"/>
              </a:ext>
            </a:extLst>
          </p:cNvPr>
          <p:cNvSpPr/>
          <p:nvPr/>
        </p:nvSpPr>
        <p:spPr>
          <a:xfrm>
            <a:off x="3107345" y="4535524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E819C-1FF7-A7B0-6D98-8CB3420B2E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5733" y="2007810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86978-D59C-834A-2001-79B1022E873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619461" y="3054865"/>
            <a:ext cx="756271" cy="75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3654D-F6B9-2C34-4008-24B66741FEC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75732" y="3807809"/>
            <a:ext cx="756273" cy="75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0406D-0B73-29A8-0603-3EC74A070FB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251073" y="4682579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59187-5EA0-78F3-6996-B5858FCDAF62}"/>
              </a:ext>
            </a:extLst>
          </p:cNvPr>
          <p:cNvGrpSpPr/>
          <p:nvPr/>
        </p:nvGrpSpPr>
        <p:grpSpPr>
          <a:xfrm rot="16200000">
            <a:off x="558892" y="2010270"/>
            <a:ext cx="3600000" cy="3600000"/>
            <a:chOff x="728133" y="216021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7176AD-AE63-C7DD-60BB-5CD6662C3971}"/>
                </a:ext>
              </a:extLst>
            </p:cNvPr>
            <p:cNvSpPr/>
            <p:nvPr/>
          </p:nvSpPr>
          <p:spPr>
            <a:xfrm>
              <a:off x="1628133" y="30602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03B28-DBCF-431F-969E-2B909D7E1391}"/>
                </a:ext>
              </a:extLst>
            </p:cNvPr>
            <p:cNvSpPr/>
            <p:nvPr/>
          </p:nvSpPr>
          <p:spPr>
            <a:xfrm>
              <a:off x="3259745" y="46879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1FD65D-9448-6B8F-07BF-C1981CD986F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28133" y="2160210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D4461A-FD0B-61BE-565B-E5EC027AE3A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1771861" y="3207265"/>
              <a:ext cx="756271" cy="7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3816CF-49F8-5532-FC25-AA5E7B18216B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8132" y="3960209"/>
              <a:ext cx="756273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85EC25-59C5-8553-FA7D-87057E562D7E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>
              <a:off x="3403473" y="4834979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5EF036-2AD5-C40A-8A88-1776DA4F9076}"/>
              </a:ext>
            </a:extLst>
          </p:cNvPr>
          <p:cNvSpPr/>
          <p:nvPr/>
        </p:nvSpPr>
        <p:spPr>
          <a:xfrm>
            <a:off x="5916000" y="36278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0DD4B1-6E57-954F-8C64-F2B33F56A92D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4376810" y="2007810"/>
            <a:ext cx="1591911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3A16F7-87F9-D227-4F0C-C175CE1F8E9F}"/>
              </a:ext>
            </a:extLst>
          </p:cNvPr>
          <p:cNvCxnSpPr>
            <a:stCxn id="19" idx="7"/>
          </p:cNvCxnSpPr>
          <p:nvPr/>
        </p:nvCxnSpPr>
        <p:spPr>
          <a:xfrm flipV="1">
            <a:off x="6223279" y="2007810"/>
            <a:ext cx="1719809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D580E-C8B6-C372-9A01-8CD49FB945CE}"/>
              </a:ext>
            </a:extLst>
          </p:cNvPr>
          <p:cNvCxnSpPr>
            <a:stCxn id="19" idx="3"/>
          </p:cNvCxnSpPr>
          <p:nvPr/>
        </p:nvCxnSpPr>
        <p:spPr>
          <a:xfrm flipH="1">
            <a:off x="4413504" y="3935088"/>
            <a:ext cx="1555217" cy="16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F0F42-CFFF-BB0B-2BCA-EF6A6ED3788D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223279" y="3935088"/>
            <a:ext cx="1727171" cy="165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B945A88-3D67-D254-0D8F-61DE87F8FFE5}"/>
              </a:ext>
            </a:extLst>
          </p:cNvPr>
          <p:cNvSpPr/>
          <p:nvPr/>
        </p:nvSpPr>
        <p:spPr>
          <a:xfrm>
            <a:off x="8087887" y="19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2DAEA7-AB5C-66B2-15CE-7333D9AAEB51}"/>
              </a:ext>
            </a:extLst>
          </p:cNvPr>
          <p:cNvSpPr/>
          <p:nvPr/>
        </p:nvSpPr>
        <p:spPr>
          <a:xfrm>
            <a:off x="8087887" y="54978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16AAE-B7B7-9E61-4CA3-CFEF3A41AFF3}"/>
              </a:ext>
            </a:extLst>
          </p:cNvPr>
          <p:cNvSpPr/>
          <p:nvPr/>
        </p:nvSpPr>
        <p:spPr>
          <a:xfrm>
            <a:off x="11682604" y="55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EDD6C5-FC60-8672-F243-C44B9C038E8F}"/>
              </a:ext>
            </a:extLst>
          </p:cNvPr>
          <p:cNvSpPr/>
          <p:nvPr/>
        </p:nvSpPr>
        <p:spPr>
          <a:xfrm>
            <a:off x="11682604" y="19254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6591B7-F67E-5AEB-CE05-BCF816178908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8241527" y="2071450"/>
            <a:ext cx="1736361" cy="173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E4B417-9D3D-274F-DA60-D68A773197AC}"/>
              </a:ext>
            </a:extLst>
          </p:cNvPr>
          <p:cNvCxnSpPr>
            <a:stCxn id="26" idx="7"/>
          </p:cNvCxnSpPr>
          <p:nvPr/>
        </p:nvCxnSpPr>
        <p:spPr>
          <a:xfrm flipV="1">
            <a:off x="8241527" y="3794631"/>
            <a:ext cx="1731075" cy="172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D96F9A-058E-1362-6345-D25652237610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9983174" y="2079070"/>
            <a:ext cx="1725790" cy="172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4835-E3F1-0EA9-D6CC-D73BC5B62186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9972602" y="3794631"/>
            <a:ext cx="1736362" cy="174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F537-8A84-BD14-80B3-C93C5F3BB147}"/>
              </a:ext>
            </a:extLst>
          </p:cNvPr>
          <p:cNvSpPr txBox="1"/>
          <p:nvPr/>
        </p:nvSpPr>
        <p:spPr>
          <a:xfrm>
            <a:off x="558892" y="1458469"/>
            <a:ext cx="361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Inner corner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74645-87A3-4FAA-446A-5702AEDAF4BC}"/>
              </a:ext>
            </a:extLst>
          </p:cNvPr>
          <p:cNvSpPr txBox="1"/>
          <p:nvPr/>
        </p:nvSpPr>
        <p:spPr>
          <a:xfrm>
            <a:off x="4376810" y="1458469"/>
            <a:ext cx="35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Center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7BC27-5805-86B2-548B-CE0A237F7E57}"/>
              </a:ext>
            </a:extLst>
          </p:cNvPr>
          <p:cNvSpPr txBox="1"/>
          <p:nvPr/>
        </p:nvSpPr>
        <p:spPr>
          <a:xfrm>
            <a:off x="8217636" y="1458469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Outer corner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/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/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/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4ABE80-B688-EAFB-2E1A-25206AB8EFBA}"/>
              </a:ext>
            </a:extLst>
          </p:cNvPr>
          <p:cNvGrpSpPr/>
          <p:nvPr/>
        </p:nvGrpSpPr>
        <p:grpSpPr>
          <a:xfrm>
            <a:off x="1724392" y="48425"/>
            <a:ext cx="2833282" cy="3250419"/>
            <a:chOff x="558891" y="1458469"/>
            <a:chExt cx="3616842" cy="41493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A9068F-CA68-51F8-6FFD-463982A25DA3}"/>
                </a:ext>
              </a:extLst>
            </p:cNvPr>
            <p:cNvSpPr/>
            <p:nvPr/>
          </p:nvSpPr>
          <p:spPr>
            <a:xfrm>
              <a:off x="575733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FF252F-EB0A-3EA2-1C69-1E4DDD4AAFB3}"/>
                </a:ext>
              </a:extLst>
            </p:cNvPr>
            <p:cNvSpPr/>
            <p:nvPr/>
          </p:nvSpPr>
          <p:spPr>
            <a:xfrm>
              <a:off x="1475733" y="29078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2E593-A8A6-B49D-CDFF-8CE755D82B6C}"/>
                </a:ext>
              </a:extLst>
            </p:cNvPr>
            <p:cNvSpPr/>
            <p:nvPr/>
          </p:nvSpPr>
          <p:spPr>
            <a:xfrm>
              <a:off x="3107345" y="45355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B59187-5EA0-78F3-6996-B5858FCDAF62}"/>
                </a:ext>
              </a:extLst>
            </p:cNvPr>
            <p:cNvGrpSpPr/>
            <p:nvPr/>
          </p:nvGrpSpPr>
          <p:grpSpPr>
            <a:xfrm rot="16200000">
              <a:off x="1458892" y="2910270"/>
              <a:ext cx="1800000" cy="1800000"/>
              <a:chOff x="1628133" y="3060210"/>
              <a:chExt cx="1800000" cy="18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7176AD-AE63-C7DD-60BB-5CD6662C3971}"/>
                  </a:ext>
                </a:extLst>
              </p:cNvPr>
              <p:cNvSpPr/>
              <p:nvPr/>
            </p:nvSpPr>
            <p:spPr>
              <a:xfrm>
                <a:off x="1628133" y="3060210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8603B28-DBCF-431F-969E-2B909D7E1391}"/>
                  </a:ext>
                </a:extLst>
              </p:cNvPr>
              <p:cNvSpPr/>
              <p:nvPr/>
            </p:nvSpPr>
            <p:spPr>
              <a:xfrm>
                <a:off x="3259745" y="4687924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A6F537-8A84-BD14-80B3-C93C5F3BB147}"/>
                </a:ext>
              </a:extLst>
            </p:cNvPr>
            <p:cNvSpPr txBox="1"/>
            <p:nvPr/>
          </p:nvSpPr>
          <p:spPr>
            <a:xfrm>
              <a:off x="558891" y="1458469"/>
              <a:ext cx="3616841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Inner corner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F8876-AC69-661B-5DCD-2307B4069371}"/>
              </a:ext>
            </a:extLst>
          </p:cNvPr>
          <p:cNvGrpSpPr/>
          <p:nvPr/>
        </p:nvGrpSpPr>
        <p:grpSpPr>
          <a:xfrm>
            <a:off x="4801016" y="48425"/>
            <a:ext cx="2820088" cy="3250419"/>
            <a:chOff x="4376810" y="1458469"/>
            <a:chExt cx="3600000" cy="41493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5F81CC-2722-0ED8-303D-42480B408F13}"/>
                </a:ext>
              </a:extLst>
            </p:cNvPr>
            <p:cNvSpPr/>
            <p:nvPr/>
          </p:nvSpPr>
          <p:spPr>
            <a:xfrm>
              <a:off x="4376810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5EF036-2AD5-C40A-8A88-1776DA4F9076}"/>
                </a:ext>
              </a:extLst>
            </p:cNvPr>
            <p:cNvSpPr/>
            <p:nvPr/>
          </p:nvSpPr>
          <p:spPr>
            <a:xfrm>
              <a:off x="5916000" y="362780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74645-87A3-4FAA-446A-5702AEDAF4BC}"/>
                </a:ext>
              </a:extLst>
            </p:cNvPr>
            <p:cNvSpPr txBox="1"/>
            <p:nvPr/>
          </p:nvSpPr>
          <p:spPr>
            <a:xfrm>
              <a:off x="4376810" y="1458469"/>
              <a:ext cx="356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Center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6BB1C2-FE82-FA47-FE33-2EFADA54B747}"/>
              </a:ext>
            </a:extLst>
          </p:cNvPr>
          <p:cNvGrpSpPr/>
          <p:nvPr/>
        </p:nvGrpSpPr>
        <p:grpSpPr>
          <a:xfrm>
            <a:off x="1662555" y="3297717"/>
            <a:ext cx="2956954" cy="3320921"/>
            <a:chOff x="8087887" y="1458469"/>
            <a:chExt cx="3774717" cy="4239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1F4B4-B261-F312-35CC-AC5B0D2C4CA9}"/>
                </a:ext>
              </a:extLst>
            </p:cNvPr>
            <p:cNvSpPr/>
            <p:nvPr/>
          </p:nvSpPr>
          <p:spPr>
            <a:xfrm>
              <a:off x="8177888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45A88-3D67-D254-0D8F-61DE87F8FFE5}"/>
                </a:ext>
              </a:extLst>
            </p:cNvPr>
            <p:cNvSpPr/>
            <p:nvPr/>
          </p:nvSpPr>
          <p:spPr>
            <a:xfrm>
              <a:off x="8087887" y="19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2DAEA7-AB5C-66B2-15CE-7333D9AAEB51}"/>
                </a:ext>
              </a:extLst>
            </p:cNvPr>
            <p:cNvSpPr/>
            <p:nvPr/>
          </p:nvSpPr>
          <p:spPr>
            <a:xfrm>
              <a:off x="8087887" y="549789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C16AAE-B7B7-9E61-4CA3-CFEF3A41AFF3}"/>
                </a:ext>
              </a:extLst>
            </p:cNvPr>
            <p:cNvSpPr/>
            <p:nvPr/>
          </p:nvSpPr>
          <p:spPr>
            <a:xfrm>
              <a:off x="11682604" y="55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EDD6C5-FC60-8672-F243-C44B9C038E8F}"/>
                </a:ext>
              </a:extLst>
            </p:cNvPr>
            <p:cNvSpPr/>
            <p:nvPr/>
          </p:nvSpPr>
          <p:spPr>
            <a:xfrm>
              <a:off x="11682604" y="192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87BC27-5805-86B2-548B-CE0A237F7E57}"/>
                </a:ext>
              </a:extLst>
            </p:cNvPr>
            <p:cNvSpPr txBox="1"/>
            <p:nvPr/>
          </p:nvSpPr>
          <p:spPr>
            <a:xfrm>
              <a:off x="8217636" y="1458469"/>
              <a:ext cx="36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Outer corner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5F70AB6-97EC-C46A-AA15-4E2B3FA22565}"/>
              </a:ext>
            </a:extLst>
          </p:cNvPr>
          <p:cNvSpPr/>
          <p:nvPr/>
        </p:nvSpPr>
        <p:spPr>
          <a:xfrm>
            <a:off x="4803086" y="3711159"/>
            <a:ext cx="2820088" cy="2820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2F056E-6BCE-7C83-88BF-8FAC35381A96}"/>
              </a:ext>
            </a:extLst>
          </p:cNvPr>
          <p:cNvSpPr/>
          <p:nvPr/>
        </p:nvSpPr>
        <p:spPr>
          <a:xfrm>
            <a:off x="6740453" y="41638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E2EDE4-04E9-D535-EB57-B671EF097EAC}"/>
              </a:ext>
            </a:extLst>
          </p:cNvPr>
          <p:cNvSpPr/>
          <p:nvPr/>
        </p:nvSpPr>
        <p:spPr>
          <a:xfrm>
            <a:off x="5658413" y="53516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89DF2-9CF2-DA27-28A2-21CB43988979}"/>
              </a:ext>
            </a:extLst>
          </p:cNvPr>
          <p:cNvSpPr/>
          <p:nvPr/>
        </p:nvSpPr>
        <p:spPr>
          <a:xfrm>
            <a:off x="7178963" y="6133085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DB6914-E998-743F-5D8A-17D59D7D08CB}"/>
              </a:ext>
            </a:extLst>
          </p:cNvPr>
          <p:cNvSpPr/>
          <p:nvPr/>
        </p:nvSpPr>
        <p:spPr>
          <a:xfrm>
            <a:off x="5461056" y="4898064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ACC8E5-16C4-8C73-33B3-7841DF17B273}"/>
              </a:ext>
            </a:extLst>
          </p:cNvPr>
          <p:cNvSpPr txBox="1"/>
          <p:nvPr/>
        </p:nvSpPr>
        <p:spPr>
          <a:xfrm>
            <a:off x="4834223" y="3280828"/>
            <a:ext cx="282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6260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/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1E95C1-A424-0C90-8ACB-BF8C658A40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187517" y="997197"/>
            <a:ext cx="6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/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/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1A294B-DA86-A728-9DB5-5510AD4AA7B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5293652" y="997197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/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84267-0681-6162-4F68-1D0A38A2C28D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10854728" y="1628794"/>
            <a:ext cx="0" cy="718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/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 xmlns="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/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FC256-E789-995B-5BF9-34D774A477B3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7695542" y="997197"/>
            <a:ext cx="8496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/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/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B680C788-F5F1-1893-E8A5-802427473628}"/>
              </a:ext>
            </a:extLst>
          </p:cNvPr>
          <p:cNvSpPr txBox="1"/>
          <p:nvPr/>
        </p:nvSpPr>
        <p:spPr>
          <a:xfrm>
            <a:off x="7750724" y="648985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E877E91-E42B-87FE-0895-ACF7B21A078A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10854728" y="3610776"/>
            <a:ext cx="1" cy="362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86BF1DB-438C-8507-3655-2DD0631437FE}"/>
              </a:ext>
            </a:extLst>
          </p:cNvPr>
          <p:cNvCxnSpPr>
            <a:stCxn id="38" idx="2"/>
            <a:endCxn id="86" idx="0"/>
          </p:cNvCxnSpPr>
          <p:nvPr/>
        </p:nvCxnSpPr>
        <p:spPr>
          <a:xfrm>
            <a:off x="6777457" y="1854285"/>
            <a:ext cx="0" cy="244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C77E89E-29B7-42F8-9DD6-202EC7ED88B8}"/>
              </a:ext>
            </a:extLst>
          </p:cNvPr>
          <p:cNvCxnSpPr>
            <a:stCxn id="24" idx="1"/>
            <a:endCxn id="86" idx="3"/>
          </p:cNvCxnSpPr>
          <p:nvPr/>
        </p:nvCxnSpPr>
        <p:spPr>
          <a:xfrm flipH="1">
            <a:off x="7966990" y="5049577"/>
            <a:ext cx="17801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0D0CFEA-9F48-67E5-347D-B3AF55A16958}"/>
              </a:ext>
            </a:extLst>
          </p:cNvPr>
          <p:cNvSpPr txBox="1"/>
          <p:nvPr/>
        </p:nvSpPr>
        <p:spPr>
          <a:xfrm>
            <a:off x="6789531" y="1975890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984A3D8-77A6-5493-0982-55B7E9C1B250}"/>
              </a:ext>
            </a:extLst>
          </p:cNvPr>
          <p:cNvSpPr txBox="1"/>
          <p:nvPr/>
        </p:nvSpPr>
        <p:spPr>
          <a:xfrm>
            <a:off x="8555579" y="466649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5019E63-0108-8076-04B0-B71690121EF5}"/>
              </a:ext>
            </a:extLst>
          </p:cNvPr>
          <p:cNvCxnSpPr>
            <a:stCxn id="24" idx="2"/>
            <a:endCxn id="120" idx="2"/>
          </p:cNvCxnSpPr>
          <p:nvPr/>
        </p:nvCxnSpPr>
        <p:spPr>
          <a:xfrm rot="5400000" flipH="1">
            <a:off x="6471943" y="1743215"/>
            <a:ext cx="325719" cy="8439853"/>
          </a:xfrm>
          <a:prstGeom prst="bentConnector3">
            <a:avLst>
              <a:gd name="adj1" fmla="val -70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E001484-C3C3-0BB3-FEC5-4A6A5C69B4EF}"/>
              </a:ext>
            </a:extLst>
          </p:cNvPr>
          <p:cNvCxnSpPr>
            <a:stCxn id="120" idx="3"/>
            <a:endCxn id="5" idx="2"/>
          </p:cNvCxnSpPr>
          <p:nvPr/>
        </p:nvCxnSpPr>
        <p:spPr>
          <a:xfrm flipV="1">
            <a:off x="3604409" y="1628793"/>
            <a:ext cx="459043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AA42131-6C57-0E02-1E77-A145D6DBE009}"/>
              </a:ext>
            </a:extLst>
          </p:cNvPr>
          <p:cNvCxnSpPr>
            <a:stCxn id="86" idx="1"/>
            <a:endCxn id="5" idx="2"/>
          </p:cNvCxnSpPr>
          <p:nvPr/>
        </p:nvCxnSpPr>
        <p:spPr>
          <a:xfrm rot="10800000">
            <a:off x="4063453" y="1628794"/>
            <a:ext cx="1524471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2452D41-C96D-9ABF-2B2B-8590DB7B214F}"/>
              </a:ext>
            </a:extLst>
          </p:cNvPr>
          <p:cNvSpPr txBox="1"/>
          <p:nvPr/>
        </p:nvSpPr>
        <p:spPr>
          <a:xfrm>
            <a:off x="8527709" y="5964608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648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/>
              <p:nvPr/>
            </p:nvSpPr>
            <p:spPr>
              <a:xfrm>
                <a:off x="230790" y="1124015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90" y="1124015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37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40EDCD-E6F0-C0A3-0197-A452C3856AC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182139" y="1755611"/>
            <a:ext cx="6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/>
              <p:nvPr/>
            </p:nvSpPr>
            <p:spPr>
              <a:xfrm>
                <a:off x="2827874" y="1124015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874" y="1124015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44F061-3228-9844-D117-2FC04FA7C7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288274" y="1755611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/>
              <p:nvPr/>
            </p:nvSpPr>
            <p:spPr>
              <a:xfrm>
                <a:off x="8743334" y="1124015"/>
                <a:ext cx="3362455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334" y="1124015"/>
                <a:ext cx="3362455" cy="126319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/>
              <p:nvPr/>
            </p:nvSpPr>
            <p:spPr>
              <a:xfrm>
                <a:off x="9329084" y="3225241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084" y="3225241"/>
                <a:ext cx="2215103" cy="2152846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/>
              <p:nvPr/>
            </p:nvSpPr>
            <p:spPr>
              <a:xfrm>
                <a:off x="5853993" y="898523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993" y="898523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243140-92FA-3CD5-640F-33FFE5419580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690164" y="1755611"/>
            <a:ext cx="10531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/>
              <p:nvPr/>
            </p:nvSpPr>
            <p:spPr>
              <a:xfrm>
                <a:off x="5594619" y="3550961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550961"/>
                <a:ext cx="2379067" cy="1501407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/>
              <p:nvPr/>
            </p:nvSpPr>
            <p:spPr>
              <a:xfrm>
                <a:off x="1232038" y="3550961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38" y="3550961"/>
                <a:ext cx="2379067" cy="1501407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75EE101-9C75-12B8-1339-8DE27673242A}"/>
              </a:ext>
            </a:extLst>
          </p:cNvPr>
          <p:cNvSpPr txBox="1"/>
          <p:nvPr/>
        </p:nvSpPr>
        <p:spPr>
          <a:xfrm>
            <a:off x="7727894" y="1297864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CA156-415D-A5C3-8A4B-61B6E8AACCB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424562" y="2387208"/>
            <a:ext cx="12074" cy="838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7F5A12-D96A-46A1-0F23-F3499D8BBDB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772079" y="2612699"/>
            <a:ext cx="12074" cy="938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CA151C-3C0A-E0E5-E4DE-BCE52EBB87AB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flipH="1">
            <a:off x="7973686" y="4301664"/>
            <a:ext cx="13553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CD6515-C4FF-9602-388B-620CC48AB848}"/>
              </a:ext>
            </a:extLst>
          </p:cNvPr>
          <p:cNvSpPr txBox="1"/>
          <p:nvPr/>
        </p:nvSpPr>
        <p:spPr>
          <a:xfrm>
            <a:off x="6784153" y="273430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BCD61-65D8-36FE-DFA4-CAC4EB3C78FA}"/>
              </a:ext>
            </a:extLst>
          </p:cNvPr>
          <p:cNvSpPr txBox="1"/>
          <p:nvPr/>
        </p:nvSpPr>
        <p:spPr>
          <a:xfrm>
            <a:off x="8562275" y="3918581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7F4C2E-40B3-2D6A-CEA7-8967EDAABBB4}"/>
              </a:ext>
            </a:extLst>
          </p:cNvPr>
          <p:cNvCxnSpPr>
            <a:stCxn id="9" idx="2"/>
            <a:endCxn id="13" idx="2"/>
          </p:cNvCxnSpPr>
          <p:nvPr/>
        </p:nvCxnSpPr>
        <p:spPr>
          <a:xfrm rot="5400000" flipH="1">
            <a:off x="6266244" y="1207696"/>
            <a:ext cx="325719" cy="8015064"/>
          </a:xfrm>
          <a:prstGeom prst="bentConnector3">
            <a:avLst>
              <a:gd name="adj1" fmla="val -70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20E5E4-27F9-2FA8-0A97-7B355D0E9491}"/>
              </a:ext>
            </a:extLst>
          </p:cNvPr>
          <p:cNvCxnSpPr>
            <a:stCxn id="13" idx="3"/>
            <a:endCxn id="4" idx="2"/>
          </p:cNvCxnSpPr>
          <p:nvPr/>
        </p:nvCxnSpPr>
        <p:spPr>
          <a:xfrm flipV="1">
            <a:off x="3611105" y="2387207"/>
            <a:ext cx="446969" cy="19144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BBFEDD9-E832-6040-DA7B-7BB80EC2400B}"/>
              </a:ext>
            </a:extLst>
          </p:cNvPr>
          <p:cNvCxnSpPr>
            <a:stCxn id="12" idx="1"/>
            <a:endCxn id="4" idx="2"/>
          </p:cNvCxnSpPr>
          <p:nvPr/>
        </p:nvCxnSpPr>
        <p:spPr>
          <a:xfrm rot="10800000">
            <a:off x="4058075" y="2387207"/>
            <a:ext cx="1536545" cy="19144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1B7AC5-EAE6-34D0-3EC2-6CC771628140}"/>
              </a:ext>
            </a:extLst>
          </p:cNvPr>
          <p:cNvSpPr txBox="1"/>
          <p:nvPr/>
        </p:nvSpPr>
        <p:spPr>
          <a:xfrm>
            <a:off x="8534405" y="5216695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6801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255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Ioakim Sy</dc:creator>
  <cp:lastModifiedBy>Ioakim Sy</cp:lastModifiedBy>
  <cp:revision>7</cp:revision>
  <dcterms:created xsi:type="dcterms:W3CDTF">2024-05-14T05:57:58Z</dcterms:created>
  <dcterms:modified xsi:type="dcterms:W3CDTF">2024-05-22T17:18:13Z</dcterms:modified>
</cp:coreProperties>
</file>