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BF71"/>
    <a:srgbClr val="E5A83D"/>
    <a:srgbClr val="E0940F"/>
    <a:srgbClr val="6FAFD3"/>
    <a:srgbClr val="479AC8"/>
    <a:srgbClr val="3A93C4"/>
    <a:srgbClr val="0B79B5"/>
    <a:srgbClr val="DE8F05"/>
    <a:srgbClr val="0173B2"/>
    <a:srgbClr val="D797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C6EF7AB-ECA4-E425-DF25-0BE6F0E34875}"/>
              </a:ext>
            </a:extLst>
          </p:cNvPr>
          <p:cNvGrpSpPr/>
          <p:nvPr/>
        </p:nvGrpSpPr>
        <p:grpSpPr>
          <a:xfrm>
            <a:off x="1138353" y="360625"/>
            <a:ext cx="9700141" cy="6136749"/>
            <a:chOff x="1245929" y="0"/>
            <a:chExt cx="9700141" cy="6136749"/>
          </a:xfrm>
        </p:grpSpPr>
        <p:pic>
          <p:nvPicPr>
            <p:cNvPr id="3" name="Picture 2" descr="A graph of a number of numbers&#10;&#10;AI-generated content may be incorrect.">
              <a:extLst>
                <a:ext uri="{FF2B5EF4-FFF2-40B4-BE49-F238E27FC236}">
                  <a16:creationId xmlns:a16="http://schemas.microsoft.com/office/drawing/2014/main" id="{9C85A712-B06B-1E15-6820-535F217B9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516"/>
            <a:stretch/>
          </p:blipFill>
          <p:spPr>
            <a:xfrm>
              <a:off x="1245929" y="0"/>
              <a:ext cx="9700141" cy="613674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5766CE1-EC15-DB1F-CAB3-76E1228B7A0E}"/>
                </a:ext>
              </a:extLst>
            </p:cNvPr>
            <p:cNvSpPr txBox="1"/>
            <p:nvPr/>
          </p:nvSpPr>
          <p:spPr>
            <a:xfrm>
              <a:off x="3525574" y="1564748"/>
              <a:ext cx="20684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32, 64, 128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AA083-6CD1-E73A-FDA1-3696BF091CE4}"/>
                </a:ext>
              </a:extLst>
            </p:cNvPr>
            <p:cNvSpPr txBox="1"/>
            <p:nvPr/>
          </p:nvSpPr>
          <p:spPr>
            <a:xfrm>
              <a:off x="5827059" y="2646218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32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74F81D-B30F-4C7F-A8CC-B73C569A0A14}"/>
                </a:ext>
              </a:extLst>
            </p:cNvPr>
            <p:cNvSpPr txBox="1"/>
            <p:nvPr/>
          </p:nvSpPr>
          <p:spPr>
            <a:xfrm>
              <a:off x="7230932" y="1908047"/>
              <a:ext cx="9510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64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C6606B-8645-83B1-B116-ED57FFBDE65A}"/>
                </a:ext>
              </a:extLst>
            </p:cNvPr>
            <p:cNvSpPr txBox="1"/>
            <p:nvPr/>
          </p:nvSpPr>
          <p:spPr>
            <a:xfrm>
              <a:off x="8424867" y="1209615"/>
              <a:ext cx="121789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L = 128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11972D2-03A1-C9E1-7285-6485423878CD}"/>
              </a:ext>
            </a:extLst>
          </p:cNvPr>
          <p:cNvGrpSpPr/>
          <p:nvPr/>
        </p:nvGrpSpPr>
        <p:grpSpPr>
          <a:xfrm>
            <a:off x="1245929" y="358180"/>
            <a:ext cx="9700141" cy="6141639"/>
            <a:chOff x="1245929" y="0"/>
            <a:chExt cx="9700141" cy="6141639"/>
          </a:xfrm>
        </p:grpSpPr>
        <p:pic>
          <p:nvPicPr>
            <p:cNvPr id="3" name="Picture 2" descr="A graph of a line graph&#10;&#10;AI-generated content may be incorrect.">
              <a:extLst>
                <a:ext uri="{FF2B5EF4-FFF2-40B4-BE49-F238E27FC236}">
                  <a16:creationId xmlns:a16="http://schemas.microsoft.com/office/drawing/2014/main" id="{9A8A4833-D173-93D7-B256-687BE32BBB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446"/>
            <a:stretch/>
          </p:blipFill>
          <p:spPr>
            <a:xfrm>
              <a:off x="1245929" y="0"/>
              <a:ext cx="9700141" cy="6141639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DB60429-4B92-7C8F-D241-1B055E8C6DEF}"/>
                </a:ext>
              </a:extLst>
            </p:cNvPr>
            <p:cNvSpPr txBox="1"/>
            <p:nvPr/>
          </p:nvSpPr>
          <p:spPr>
            <a:xfrm>
              <a:off x="4187190" y="1154003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0.0</a:t>
              </a:r>
              <a:endParaRPr lang="en-PH" sz="2400" dirty="0">
                <a:solidFill>
                  <a:srgbClr val="0173B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75DDB3A-4AC2-0105-4589-7B9203E5899A}"/>
                </a:ext>
              </a:extLst>
            </p:cNvPr>
            <p:cNvSpPr txBox="1"/>
            <p:nvPr/>
          </p:nvSpPr>
          <p:spPr>
            <a:xfrm>
              <a:off x="6349974" y="812627"/>
              <a:ext cx="1277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A08AC0A-ADC4-85C8-3C8B-FE0CA60C20C6}"/>
                </a:ext>
              </a:extLst>
            </p:cNvPr>
            <p:cNvSpPr txBox="1"/>
            <p:nvPr/>
          </p:nvSpPr>
          <p:spPr>
            <a:xfrm>
              <a:off x="4928844" y="2635559"/>
              <a:ext cx="122128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0173B2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65B0590-3C6C-3C3F-D11B-8FB22AFA7E8E}"/>
                </a:ext>
              </a:extLst>
            </p:cNvPr>
            <p:cNvSpPr txBox="1"/>
            <p:nvPr/>
          </p:nvSpPr>
          <p:spPr>
            <a:xfrm>
              <a:off x="4857750" y="3606144"/>
              <a:ext cx="177676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0, 0.2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BE308A-BABE-8D6A-2D88-9E64E92F4EB7}"/>
                </a:ext>
              </a:extLst>
            </p:cNvPr>
            <p:cNvSpPr txBox="1"/>
            <p:nvPr/>
          </p:nvSpPr>
          <p:spPr>
            <a:xfrm>
              <a:off x="7181088" y="3648816"/>
              <a:ext cx="16388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δλ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DE8F0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91018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45D85B-B8F7-7CF5-DED4-C3F5687B7456}"/>
              </a:ext>
            </a:extLst>
          </p:cNvPr>
          <p:cNvGrpSpPr/>
          <p:nvPr/>
        </p:nvGrpSpPr>
        <p:grpSpPr>
          <a:xfrm>
            <a:off x="1187251" y="532993"/>
            <a:ext cx="9700141" cy="6146528"/>
            <a:chOff x="1245929" y="0"/>
            <a:chExt cx="9700141" cy="6146528"/>
          </a:xfrm>
        </p:grpSpPr>
        <p:pic>
          <p:nvPicPr>
            <p:cNvPr id="3" name="Picture 2" descr="A graph of different colored lines&#10;&#10;AI-generated content may be incorrect.">
              <a:extLst>
                <a:ext uri="{FF2B5EF4-FFF2-40B4-BE49-F238E27FC236}">
                  <a16:creationId xmlns:a16="http://schemas.microsoft.com/office/drawing/2014/main" id="{38155C25-C689-4DB0-7CF9-D4334E85A8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375"/>
            <a:stretch/>
          </p:blipFill>
          <p:spPr>
            <a:xfrm>
              <a:off x="1245929" y="0"/>
              <a:ext cx="9700141" cy="61465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8FBAD4-519D-C680-1951-33C81527585B}"/>
                </a:ext>
              </a:extLst>
            </p:cNvPr>
            <p:cNvSpPr txBox="1"/>
            <p:nvPr/>
          </p:nvSpPr>
          <p:spPr>
            <a:xfrm>
              <a:off x="3168616" y="127135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0B79B5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0B79B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C726F2-9BBD-7291-60D1-27E6B6456DF3}"/>
                </a:ext>
              </a:extLst>
            </p:cNvPr>
            <p:cNvSpPr txBox="1"/>
            <p:nvPr/>
          </p:nvSpPr>
          <p:spPr>
            <a:xfrm>
              <a:off x="4509736" y="224671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047D6F8-DBEA-C227-E4F7-4AF1B4CECE89}"/>
                </a:ext>
              </a:extLst>
            </p:cNvPr>
            <p:cNvSpPr txBox="1"/>
            <p:nvPr/>
          </p:nvSpPr>
          <p:spPr>
            <a:xfrm>
              <a:off x="4159216" y="3687953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6FAFD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11515C1-A736-5EF0-A6C3-EF06A6C7D2F0}"/>
                </a:ext>
              </a:extLst>
            </p:cNvPr>
            <p:cNvSpPr txBox="1"/>
            <p:nvPr/>
          </p:nvSpPr>
          <p:spPr>
            <a:xfrm>
              <a:off x="5474936" y="1267148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0940F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0.9</a:t>
              </a:r>
              <a:endParaRPr lang="en-PH" sz="2400" dirty="0">
                <a:solidFill>
                  <a:srgbClr val="E0940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F412A06-5D04-791F-804B-02E81E5C2786}"/>
                </a:ext>
              </a:extLst>
            </p:cNvPr>
            <p:cNvSpPr txBox="1"/>
            <p:nvPr/>
          </p:nvSpPr>
          <p:spPr>
            <a:xfrm>
              <a:off x="6666196" y="2379052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5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7E988E-CEA3-5058-DA62-07169899CEF0}"/>
                </a:ext>
              </a:extLst>
            </p:cNvPr>
            <p:cNvSpPr txBox="1"/>
            <p:nvPr/>
          </p:nvSpPr>
          <p:spPr>
            <a:xfrm>
              <a:off x="8394412" y="2906356"/>
              <a:ext cx="114911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ρ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=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 </a:t>
              </a:r>
              <a:r>
                <a:rPr lang="el-GR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0.</a:t>
              </a:r>
              <a:r>
                <a:rPr lang="en-PH" sz="2400" dirty="0">
                  <a:solidFill>
                    <a:srgbClr val="ECBF7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14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C83B3-CB12-FCDE-4512-87348B07FE8B}"/>
              </a:ext>
            </a:extLst>
          </p:cNvPr>
          <p:cNvGrpSpPr/>
          <p:nvPr/>
        </p:nvGrpSpPr>
        <p:grpSpPr>
          <a:xfrm>
            <a:off x="1296729" y="401320"/>
            <a:ext cx="9700141" cy="6151880"/>
            <a:chOff x="1245929" y="0"/>
            <a:chExt cx="9700141" cy="6151880"/>
          </a:xfrm>
        </p:grpSpPr>
        <p:pic>
          <p:nvPicPr>
            <p:cNvPr id="3" name="Picture 2" descr="A graph of a number of steps&#10;&#10;AI-generated content may be incorrect.">
              <a:extLst>
                <a:ext uri="{FF2B5EF4-FFF2-40B4-BE49-F238E27FC236}">
                  <a16:creationId xmlns:a16="http://schemas.microsoft.com/office/drawing/2014/main" id="{71C94A44-0499-0139-EF14-60124B7F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6"/>
            <a:stretch/>
          </p:blipFill>
          <p:spPr>
            <a:xfrm>
              <a:off x="1245929" y="0"/>
              <a:ext cx="9700141" cy="615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75358F-434C-A7AB-A82F-938B5FF6CAF8}"/>
                </a:ext>
              </a:extLst>
            </p:cNvPr>
            <p:cNvSpPr txBox="1"/>
            <p:nvPr/>
          </p:nvSpPr>
          <p:spPr>
            <a:xfrm>
              <a:off x="2772539" y="2967335"/>
              <a:ext cx="16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>
                  <a:solidFill>
                    <a:srgbClr val="479AC8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Traditional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532B5-628F-C998-D5EF-E29E0A2839C2}"/>
                </a:ext>
              </a:extLst>
            </p:cNvPr>
            <p:cNvSpPr txBox="1"/>
            <p:nvPr/>
          </p:nvSpPr>
          <p:spPr>
            <a:xfrm>
              <a:off x="6728419" y="139769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5A83D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Inner Corner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741A2-1752-968F-1A88-0A944C3CC834}"/>
                </a:ext>
              </a:extLst>
            </p:cNvPr>
            <p:cNvSpPr txBox="1"/>
            <p:nvPr/>
          </p:nvSpPr>
          <p:spPr>
            <a:xfrm>
              <a:off x="8393389" y="367988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3BB49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Outer Corner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77492-1A05-3BFC-E234-E54B21677F74}"/>
                </a:ext>
              </a:extLst>
            </p:cNvPr>
            <p:cNvSpPr txBox="1"/>
            <p:nvPr/>
          </p:nvSpPr>
          <p:spPr>
            <a:xfrm>
              <a:off x="9088616" y="2136338"/>
              <a:ext cx="1208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F833A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Center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B3222-9999-B157-8454-FB50BE36C125}"/>
                </a:ext>
              </a:extLst>
            </p:cNvPr>
            <p:cNvSpPr txBox="1"/>
            <p:nvPr/>
          </p:nvSpPr>
          <p:spPr>
            <a:xfrm>
              <a:off x="9523886" y="1054456"/>
              <a:ext cx="1320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797CC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Random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6567</TotalTime>
  <Words>539</Words>
  <Application>Microsoft Office PowerPoint</Application>
  <PresentationFormat>Widescreen</PresentationFormat>
  <Paragraphs>130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14</cp:revision>
  <dcterms:created xsi:type="dcterms:W3CDTF">2024-05-14T05:57:58Z</dcterms:created>
  <dcterms:modified xsi:type="dcterms:W3CDTF">2025-04-06T02:28:21Z</dcterms:modified>
</cp:coreProperties>
</file>