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70" r:id="rId4"/>
    <p:sldId id="258" r:id="rId5"/>
    <p:sldId id="269" r:id="rId6"/>
    <p:sldId id="257" r:id="rId7"/>
    <p:sldId id="262" r:id="rId8"/>
    <p:sldId id="275" r:id="rId9"/>
    <p:sldId id="263" r:id="rId10"/>
    <p:sldId id="271" r:id="rId11"/>
    <p:sldId id="259" r:id="rId12"/>
    <p:sldId id="272" r:id="rId13"/>
    <p:sldId id="260" r:id="rId14"/>
    <p:sldId id="274" r:id="rId15"/>
    <p:sldId id="266" r:id="rId16"/>
    <p:sldId id="261" r:id="rId17"/>
    <p:sldId id="276" r:id="rId18"/>
    <p:sldId id="267" r:id="rId19"/>
    <p:sldId id="273" r:id="rId20"/>
    <p:sldId id="264" r:id="rId21"/>
    <p:sldId id="277" r:id="rId22"/>
    <p:sldId id="265" r:id="rId2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2F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BE741-CB19-A849-9061-C7E4E8A095CA}" v="233" dt="2025-02-05T09:02:01.2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73"/>
  </p:normalViewPr>
  <p:slideViewPr>
    <p:cSldViewPr snapToGrid="0">
      <p:cViewPr>
        <p:scale>
          <a:sx n="86" d="100"/>
          <a:sy n="86" d="100"/>
        </p:scale>
        <p:origin x="39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gner, Ioana" userId="1bd9981b-f114-451c-8bad-bfd0996ddcc2" providerId="ADAL" clId="{D1DBE741-CB19-A849-9061-C7E4E8A095CA}"/>
    <pc:docChg chg="undo redo custSel addSld delSld modSld sldOrd">
      <pc:chgData name="Ogner, Ioana" userId="1bd9981b-f114-451c-8bad-bfd0996ddcc2" providerId="ADAL" clId="{D1DBE741-CB19-A849-9061-C7E4E8A095CA}" dt="2025-02-05T09:07:42.061" v="2498" actId="1076"/>
      <pc:docMkLst>
        <pc:docMk/>
      </pc:docMkLst>
      <pc:sldChg chg="addSp delSp modSp mod">
        <pc:chgData name="Ogner, Ioana" userId="1bd9981b-f114-451c-8bad-bfd0996ddcc2" providerId="ADAL" clId="{D1DBE741-CB19-A849-9061-C7E4E8A095CA}" dt="2025-02-04T10:21:32.234" v="88" actId="478"/>
        <pc:sldMkLst>
          <pc:docMk/>
          <pc:sldMk cId="2664333446" sldId="256"/>
        </pc:sldMkLst>
        <pc:spChg chg="add del mod">
          <ac:chgData name="Ogner, Ioana" userId="1bd9981b-f114-451c-8bad-bfd0996ddcc2" providerId="ADAL" clId="{D1DBE741-CB19-A849-9061-C7E4E8A095CA}" dt="2025-02-04T10:21:32.234" v="88" actId="478"/>
          <ac:spMkLst>
            <pc:docMk/>
            <pc:sldMk cId="2664333446" sldId="256"/>
            <ac:spMk id="28" creationId="{3AF01EF4-C2CF-20DA-06D9-46263CAE46C9}"/>
          </ac:spMkLst>
        </pc:spChg>
      </pc:sldChg>
      <pc:sldChg chg="addSp delSp modSp mod">
        <pc:chgData name="Ogner, Ioana" userId="1bd9981b-f114-451c-8bad-bfd0996ddcc2" providerId="ADAL" clId="{D1DBE741-CB19-A849-9061-C7E4E8A095CA}" dt="2025-02-05T07:37:50.772" v="1681" actId="14100"/>
        <pc:sldMkLst>
          <pc:docMk/>
          <pc:sldMk cId="3147345827" sldId="257"/>
        </pc:sldMkLst>
        <pc:spChg chg="del">
          <ac:chgData name="Ogner, Ioana" userId="1bd9981b-f114-451c-8bad-bfd0996ddcc2" providerId="ADAL" clId="{D1DBE741-CB19-A849-9061-C7E4E8A095CA}" dt="2025-02-04T11:03:42.583" v="773" actId="478"/>
          <ac:spMkLst>
            <pc:docMk/>
            <pc:sldMk cId="3147345827" sldId="257"/>
            <ac:spMk id="9" creationId="{3A5FC8B3-B526-5323-8A5E-0F8B78583E52}"/>
          </ac:spMkLst>
        </pc:spChg>
        <pc:spChg chg="mod">
          <ac:chgData name="Ogner, Ioana" userId="1bd9981b-f114-451c-8bad-bfd0996ddcc2" providerId="ADAL" clId="{D1DBE741-CB19-A849-9061-C7E4E8A095CA}" dt="2025-02-04T10:03:53.326" v="34" actId="1076"/>
          <ac:spMkLst>
            <pc:docMk/>
            <pc:sldMk cId="3147345827" sldId="257"/>
            <ac:spMk id="16" creationId="{7154613F-F641-1BC2-4D83-9FCD0DEEC9CA}"/>
          </ac:spMkLst>
        </pc:spChg>
        <pc:spChg chg="del">
          <ac:chgData name="Ogner, Ioana" userId="1bd9981b-f114-451c-8bad-bfd0996ddcc2" providerId="ADAL" clId="{D1DBE741-CB19-A849-9061-C7E4E8A095CA}" dt="2025-02-04T11:03:42.583" v="773" actId="478"/>
          <ac:spMkLst>
            <pc:docMk/>
            <pc:sldMk cId="3147345827" sldId="257"/>
            <ac:spMk id="40" creationId="{8A9E6CC2-EFF7-F118-9BD2-E24C029D9D41}"/>
          </ac:spMkLst>
        </pc:spChg>
        <pc:spChg chg="add del mod">
          <ac:chgData name="Ogner, Ioana" userId="1bd9981b-f114-451c-8bad-bfd0996ddcc2" providerId="ADAL" clId="{D1DBE741-CB19-A849-9061-C7E4E8A095CA}" dt="2025-02-04T11:03:42.583" v="773" actId="478"/>
          <ac:spMkLst>
            <pc:docMk/>
            <pc:sldMk cId="3147345827" sldId="257"/>
            <ac:spMk id="49" creationId="{E8D8E0C4-6D06-5732-341F-D57E5D5EFEB4}"/>
          </ac:spMkLst>
        </pc:spChg>
        <pc:spChg chg="add del mod">
          <ac:chgData name="Ogner, Ioana" userId="1bd9981b-f114-451c-8bad-bfd0996ddcc2" providerId="ADAL" clId="{D1DBE741-CB19-A849-9061-C7E4E8A095CA}" dt="2025-02-04T10:54:41.857" v="455" actId="478"/>
          <ac:spMkLst>
            <pc:docMk/>
            <pc:sldMk cId="3147345827" sldId="257"/>
            <ac:spMk id="57" creationId="{9C50B333-64E3-27B1-DF6B-FA74453FC8DF}"/>
          </ac:spMkLst>
        </pc:spChg>
        <pc:spChg chg="mod">
          <ac:chgData name="Ogner, Ioana" userId="1bd9981b-f114-451c-8bad-bfd0996ddcc2" providerId="ADAL" clId="{D1DBE741-CB19-A849-9061-C7E4E8A095CA}" dt="2025-02-04T11:03:43.221" v="774"/>
          <ac:spMkLst>
            <pc:docMk/>
            <pc:sldMk cId="3147345827" sldId="257"/>
            <ac:spMk id="60" creationId="{65128D57-7660-F8F1-EF3C-83FE38EF717B}"/>
          </ac:spMkLst>
        </pc:spChg>
        <pc:spChg chg="mod">
          <ac:chgData name="Ogner, Ioana" userId="1bd9981b-f114-451c-8bad-bfd0996ddcc2" providerId="ADAL" clId="{D1DBE741-CB19-A849-9061-C7E4E8A095CA}" dt="2025-02-04T11:03:43.221" v="774"/>
          <ac:spMkLst>
            <pc:docMk/>
            <pc:sldMk cId="3147345827" sldId="257"/>
            <ac:spMk id="61" creationId="{359C3CDD-369E-2E4E-FE42-B827B3C6FF47}"/>
          </ac:spMkLst>
        </pc:spChg>
        <pc:spChg chg="mod">
          <ac:chgData name="Ogner, Ioana" userId="1bd9981b-f114-451c-8bad-bfd0996ddcc2" providerId="ADAL" clId="{D1DBE741-CB19-A849-9061-C7E4E8A095CA}" dt="2025-02-04T11:05:28.239" v="782" actId="20577"/>
          <ac:spMkLst>
            <pc:docMk/>
            <pc:sldMk cId="3147345827" sldId="257"/>
            <ac:spMk id="62" creationId="{308A6759-13F8-BCD9-CB16-92847FA3E037}"/>
          </ac:spMkLst>
        </pc:spChg>
        <pc:spChg chg="mod">
          <ac:chgData name="Ogner, Ioana" userId="1bd9981b-f114-451c-8bad-bfd0996ddcc2" providerId="ADAL" clId="{D1DBE741-CB19-A849-9061-C7E4E8A095CA}" dt="2025-02-04T11:03:43.221" v="774"/>
          <ac:spMkLst>
            <pc:docMk/>
            <pc:sldMk cId="3147345827" sldId="257"/>
            <ac:spMk id="64" creationId="{FCCCBABF-54DE-8194-8955-72A342E99E36}"/>
          </ac:spMkLst>
        </pc:spChg>
        <pc:spChg chg="add mod">
          <ac:chgData name="Ogner, Ioana" userId="1bd9981b-f114-451c-8bad-bfd0996ddcc2" providerId="ADAL" clId="{D1DBE741-CB19-A849-9061-C7E4E8A095CA}" dt="2025-02-05T07:36:09.118" v="1656" actId="166"/>
          <ac:spMkLst>
            <pc:docMk/>
            <pc:sldMk cId="3147345827" sldId="257"/>
            <ac:spMk id="66" creationId="{EBB3CCE3-5B4B-3395-768F-084B33FB1ADD}"/>
          </ac:spMkLst>
        </pc:spChg>
        <pc:spChg chg="add mod">
          <ac:chgData name="Ogner, Ioana" userId="1bd9981b-f114-451c-8bad-bfd0996ddcc2" providerId="ADAL" clId="{D1DBE741-CB19-A849-9061-C7E4E8A095CA}" dt="2025-02-05T07:27:03.501" v="1534" actId="14100"/>
          <ac:spMkLst>
            <pc:docMk/>
            <pc:sldMk cId="3147345827" sldId="257"/>
            <ac:spMk id="67" creationId="{58F8FB35-86AE-F048-8A63-BA907172DDE0}"/>
          </ac:spMkLst>
        </pc:spChg>
        <pc:spChg chg="add mod">
          <ac:chgData name="Ogner, Ioana" userId="1bd9981b-f114-451c-8bad-bfd0996ddcc2" providerId="ADAL" clId="{D1DBE741-CB19-A849-9061-C7E4E8A095CA}" dt="2025-02-05T07:36:18.652" v="1659" actId="1076"/>
          <ac:spMkLst>
            <pc:docMk/>
            <pc:sldMk cId="3147345827" sldId="257"/>
            <ac:spMk id="68" creationId="{2727988D-BA4A-23C6-676A-95376F3E4165}"/>
          </ac:spMkLst>
        </pc:spChg>
        <pc:spChg chg="add mod">
          <ac:chgData name="Ogner, Ioana" userId="1bd9981b-f114-451c-8bad-bfd0996ddcc2" providerId="ADAL" clId="{D1DBE741-CB19-A849-9061-C7E4E8A095CA}" dt="2025-02-05T07:27:18.795" v="1541" actId="1035"/>
          <ac:spMkLst>
            <pc:docMk/>
            <pc:sldMk cId="3147345827" sldId="257"/>
            <ac:spMk id="69" creationId="{5D1ADCE9-85BC-97B0-4B67-F9DCBEF9C0A8}"/>
          </ac:spMkLst>
        </pc:spChg>
        <pc:spChg chg="add del mod">
          <ac:chgData name="Ogner, Ioana" userId="1bd9981b-f114-451c-8bad-bfd0996ddcc2" providerId="ADAL" clId="{D1DBE741-CB19-A849-9061-C7E4E8A095CA}" dt="2025-02-05T07:37:20.665" v="1668" actId="478"/>
          <ac:spMkLst>
            <pc:docMk/>
            <pc:sldMk cId="3147345827" sldId="257"/>
            <ac:spMk id="71" creationId="{3D534D8B-9515-A72B-59A1-0982BFF30DAE}"/>
          </ac:spMkLst>
        </pc:spChg>
        <pc:spChg chg="add mod">
          <ac:chgData name="Ogner, Ioana" userId="1bd9981b-f114-451c-8bad-bfd0996ddcc2" providerId="ADAL" clId="{D1DBE741-CB19-A849-9061-C7E4E8A095CA}" dt="2025-02-05T07:37:27.578" v="1672" actId="14100"/>
          <ac:spMkLst>
            <pc:docMk/>
            <pc:sldMk cId="3147345827" sldId="257"/>
            <ac:spMk id="72" creationId="{A4C7CD62-48A9-2115-9D3E-A373E1B8C72C}"/>
          </ac:spMkLst>
        </pc:spChg>
        <pc:spChg chg="add mod">
          <ac:chgData name="Ogner, Ioana" userId="1bd9981b-f114-451c-8bad-bfd0996ddcc2" providerId="ADAL" clId="{D1DBE741-CB19-A849-9061-C7E4E8A095CA}" dt="2025-02-05T07:37:50.772" v="1681" actId="14100"/>
          <ac:spMkLst>
            <pc:docMk/>
            <pc:sldMk cId="3147345827" sldId="257"/>
            <ac:spMk id="73" creationId="{BA6999A1-B573-F012-83A6-5C6D235FC202}"/>
          </ac:spMkLst>
        </pc:spChg>
        <pc:grpChg chg="add mod">
          <ac:chgData name="Ogner, Ioana" userId="1bd9981b-f114-451c-8bad-bfd0996ddcc2" providerId="ADAL" clId="{D1DBE741-CB19-A849-9061-C7E4E8A095CA}" dt="2025-02-05T07:26:00.220" v="1523" actId="1076"/>
          <ac:grpSpMkLst>
            <pc:docMk/>
            <pc:sldMk cId="3147345827" sldId="257"/>
            <ac:grpSpMk id="58" creationId="{45B062C8-4B8B-289F-881B-C4E4DC04230B}"/>
          </ac:grpSpMkLst>
        </pc:grpChg>
        <pc:picChg chg="del">
          <ac:chgData name="Ogner, Ioana" userId="1bd9981b-f114-451c-8bad-bfd0996ddcc2" providerId="ADAL" clId="{D1DBE741-CB19-A849-9061-C7E4E8A095CA}" dt="2025-02-04T11:03:42.583" v="773" actId="478"/>
          <ac:picMkLst>
            <pc:docMk/>
            <pc:sldMk cId="3147345827" sldId="257"/>
            <ac:picMk id="37" creationId="{F18F83B0-497F-555B-ACCE-D14FD03C1C9D}"/>
          </ac:picMkLst>
        </pc:picChg>
        <pc:picChg chg="add del mod">
          <ac:chgData name="Ogner, Ioana" userId="1bd9981b-f114-451c-8bad-bfd0996ddcc2" providerId="ADAL" clId="{D1DBE741-CB19-A849-9061-C7E4E8A095CA}" dt="2025-02-04T10:03:58.981" v="36" actId="478"/>
          <ac:picMkLst>
            <pc:docMk/>
            <pc:sldMk cId="3147345827" sldId="257"/>
            <ac:picMk id="52" creationId="{934655EA-B22A-0D35-7EAB-06AE8A6011E6}"/>
          </ac:picMkLst>
        </pc:picChg>
        <pc:picChg chg="add del mod">
          <ac:chgData name="Ogner, Ioana" userId="1bd9981b-f114-451c-8bad-bfd0996ddcc2" providerId="ADAL" clId="{D1DBE741-CB19-A849-9061-C7E4E8A095CA}" dt="2025-02-04T10:04:19.157" v="48" actId="478"/>
          <ac:picMkLst>
            <pc:docMk/>
            <pc:sldMk cId="3147345827" sldId="257"/>
            <ac:picMk id="54" creationId="{336F08C3-CF36-7229-1E14-2580FB6D3EE0}"/>
          </ac:picMkLst>
        </pc:picChg>
        <pc:picChg chg="add del mod">
          <ac:chgData name="Ogner, Ioana" userId="1bd9981b-f114-451c-8bad-bfd0996ddcc2" providerId="ADAL" clId="{D1DBE741-CB19-A849-9061-C7E4E8A095CA}" dt="2025-02-04T11:03:42.583" v="773" actId="478"/>
          <ac:picMkLst>
            <pc:docMk/>
            <pc:sldMk cId="3147345827" sldId="257"/>
            <ac:picMk id="56" creationId="{0A941528-3C4B-393F-122A-ADF469EB8B6A}"/>
          </ac:picMkLst>
        </pc:picChg>
        <pc:picChg chg="mod">
          <ac:chgData name="Ogner, Ioana" userId="1bd9981b-f114-451c-8bad-bfd0996ddcc2" providerId="ADAL" clId="{D1DBE741-CB19-A849-9061-C7E4E8A095CA}" dt="2025-02-04T11:03:43.221" v="774"/>
          <ac:picMkLst>
            <pc:docMk/>
            <pc:sldMk cId="3147345827" sldId="257"/>
            <ac:picMk id="63" creationId="{B148C9D5-5A84-4A80-6743-5457B3BE3F71}"/>
          </ac:picMkLst>
        </pc:picChg>
        <pc:picChg chg="add del mod">
          <ac:chgData name="Ogner, Ioana" userId="1bd9981b-f114-451c-8bad-bfd0996ddcc2" providerId="ADAL" clId="{D1DBE741-CB19-A849-9061-C7E4E8A095CA}" dt="2025-02-05T07:35:45.126" v="1650" actId="478"/>
          <ac:picMkLst>
            <pc:docMk/>
            <pc:sldMk cId="3147345827" sldId="257"/>
            <ac:picMk id="65" creationId="{DCFDF416-2CA7-CD64-E825-AD3AA2635CEE}"/>
          </ac:picMkLst>
        </pc:picChg>
        <pc:picChg chg="add mod">
          <ac:chgData name="Ogner, Ioana" userId="1bd9981b-f114-451c-8bad-bfd0996ddcc2" providerId="ADAL" clId="{D1DBE741-CB19-A849-9061-C7E4E8A095CA}" dt="2025-02-05T07:36:16.600" v="1658" actId="1076"/>
          <ac:picMkLst>
            <pc:docMk/>
            <pc:sldMk cId="3147345827" sldId="257"/>
            <ac:picMk id="70" creationId="{6ED1D5D0-9A64-18D3-8674-B507898AA381}"/>
          </ac:picMkLst>
        </pc:picChg>
        <pc:cxnChg chg="del mod">
          <ac:chgData name="Ogner, Ioana" userId="1bd9981b-f114-451c-8bad-bfd0996ddcc2" providerId="ADAL" clId="{D1DBE741-CB19-A849-9061-C7E4E8A095CA}" dt="2025-02-04T11:03:42.583" v="773" actId="478"/>
          <ac:cxnSpMkLst>
            <pc:docMk/>
            <pc:sldMk cId="3147345827" sldId="257"/>
            <ac:cxnSpMk id="7" creationId="{38610918-26C0-F8E0-AFB6-125059D81190}"/>
          </ac:cxnSpMkLst>
        </pc:cxnChg>
        <pc:cxnChg chg="mod">
          <ac:chgData name="Ogner, Ioana" userId="1bd9981b-f114-451c-8bad-bfd0996ddcc2" providerId="ADAL" clId="{D1DBE741-CB19-A849-9061-C7E4E8A095CA}" dt="2025-02-04T11:03:43.221" v="774"/>
          <ac:cxnSpMkLst>
            <pc:docMk/>
            <pc:sldMk cId="3147345827" sldId="257"/>
            <ac:cxnSpMk id="59" creationId="{84B45667-CF23-DF3E-376B-6AE17A3BEED1}"/>
          </ac:cxnSpMkLst>
        </pc:cxnChg>
      </pc:sldChg>
      <pc:sldChg chg="addSp delSp modSp mod">
        <pc:chgData name="Ogner, Ioana" userId="1bd9981b-f114-451c-8bad-bfd0996ddcc2" providerId="ADAL" clId="{D1DBE741-CB19-A849-9061-C7E4E8A095CA}" dt="2025-02-05T07:25:17.422" v="1466" actId="1037"/>
        <pc:sldMkLst>
          <pc:docMk/>
          <pc:sldMk cId="3931774445" sldId="258"/>
        </pc:sldMkLst>
        <pc:spChg chg="mod">
          <ac:chgData name="Ogner, Ioana" userId="1bd9981b-f114-451c-8bad-bfd0996ddcc2" providerId="ADAL" clId="{D1DBE741-CB19-A849-9061-C7E4E8A095CA}" dt="2025-02-05T07:22:47.957" v="1417" actId="14100"/>
          <ac:spMkLst>
            <pc:docMk/>
            <pc:sldMk cId="3931774445" sldId="258"/>
            <ac:spMk id="3" creationId="{00553FDC-271C-98F2-155B-7352A97DA971}"/>
          </ac:spMkLst>
        </pc:spChg>
        <pc:spChg chg="add mod">
          <ac:chgData name="Ogner, Ioana" userId="1bd9981b-f114-451c-8bad-bfd0996ddcc2" providerId="ADAL" clId="{D1DBE741-CB19-A849-9061-C7E4E8A095CA}" dt="2025-02-05T07:23:06.692" v="1421" actId="1076"/>
          <ac:spMkLst>
            <pc:docMk/>
            <pc:sldMk cId="3931774445" sldId="258"/>
            <ac:spMk id="5" creationId="{6D93D9DE-7441-7997-3752-A7F26AAAF6FD}"/>
          </ac:spMkLst>
        </pc:spChg>
        <pc:spChg chg="add mod">
          <ac:chgData name="Ogner, Ioana" userId="1bd9981b-f114-451c-8bad-bfd0996ddcc2" providerId="ADAL" clId="{D1DBE741-CB19-A849-9061-C7E4E8A095CA}" dt="2025-02-05T07:23:09.376" v="1422" actId="1076"/>
          <ac:spMkLst>
            <pc:docMk/>
            <pc:sldMk cId="3931774445" sldId="258"/>
            <ac:spMk id="6" creationId="{9766601E-AE58-1156-AD1C-6A3B1AC39B4C}"/>
          </ac:spMkLst>
        </pc:spChg>
        <pc:spChg chg="add mod">
          <ac:chgData name="Ogner, Ioana" userId="1bd9981b-f114-451c-8bad-bfd0996ddcc2" providerId="ADAL" clId="{D1DBE741-CB19-A849-9061-C7E4E8A095CA}" dt="2025-02-05T07:19:54.181" v="1369" actId="1076"/>
          <ac:spMkLst>
            <pc:docMk/>
            <pc:sldMk cId="3931774445" sldId="258"/>
            <ac:spMk id="8" creationId="{C8575D11-6D66-DE79-8056-4B98545ED436}"/>
          </ac:spMkLst>
        </pc:spChg>
        <pc:spChg chg="add mod">
          <ac:chgData name="Ogner, Ioana" userId="1bd9981b-f114-451c-8bad-bfd0996ddcc2" providerId="ADAL" clId="{D1DBE741-CB19-A849-9061-C7E4E8A095CA}" dt="2025-02-05T07:23:02.923" v="1420" actId="1076"/>
          <ac:spMkLst>
            <pc:docMk/>
            <pc:sldMk cId="3931774445" sldId="258"/>
            <ac:spMk id="9" creationId="{EBA9593F-A193-9DC3-C6F1-5762C18FD448}"/>
          </ac:spMkLst>
        </pc:spChg>
        <pc:spChg chg="add del mod">
          <ac:chgData name="Ogner, Ioana" userId="1bd9981b-f114-451c-8bad-bfd0996ddcc2" providerId="ADAL" clId="{D1DBE741-CB19-A849-9061-C7E4E8A095CA}" dt="2025-02-05T07:18:17.916" v="1338" actId="478"/>
          <ac:spMkLst>
            <pc:docMk/>
            <pc:sldMk cId="3931774445" sldId="258"/>
            <ac:spMk id="10" creationId="{7D618ADF-F495-64D7-46EF-B2C811652C0D}"/>
          </ac:spMkLst>
        </pc:spChg>
        <pc:spChg chg="add mod">
          <ac:chgData name="Ogner, Ioana" userId="1bd9981b-f114-451c-8bad-bfd0996ddcc2" providerId="ADAL" clId="{D1DBE741-CB19-A849-9061-C7E4E8A095CA}" dt="2025-02-05T07:21:32.107" v="1392" actId="1076"/>
          <ac:spMkLst>
            <pc:docMk/>
            <pc:sldMk cId="3931774445" sldId="258"/>
            <ac:spMk id="11" creationId="{494BC7D4-4183-23FF-2739-4777E3C31828}"/>
          </ac:spMkLst>
        </pc:spChg>
        <pc:spChg chg="add mod">
          <ac:chgData name="Ogner, Ioana" userId="1bd9981b-f114-451c-8bad-bfd0996ddcc2" providerId="ADAL" clId="{D1DBE741-CB19-A849-9061-C7E4E8A095CA}" dt="2025-02-05T07:21:36.513" v="1394" actId="1076"/>
          <ac:spMkLst>
            <pc:docMk/>
            <pc:sldMk cId="3931774445" sldId="258"/>
            <ac:spMk id="12" creationId="{F00617AA-09EB-B8E4-03BB-BB01D6E0560D}"/>
          </ac:spMkLst>
        </pc:spChg>
        <pc:spChg chg="add mod">
          <ac:chgData name="Ogner, Ioana" userId="1bd9981b-f114-451c-8bad-bfd0996ddcc2" providerId="ADAL" clId="{D1DBE741-CB19-A849-9061-C7E4E8A095CA}" dt="2025-02-05T07:24:23.115" v="1449" actId="1035"/>
          <ac:spMkLst>
            <pc:docMk/>
            <pc:sldMk cId="3931774445" sldId="258"/>
            <ac:spMk id="14" creationId="{AD76A981-4942-0985-F65D-24DBD68CA35B}"/>
          </ac:spMkLst>
        </pc:spChg>
        <pc:spChg chg="add mod">
          <ac:chgData name="Ogner, Ioana" userId="1bd9981b-f114-451c-8bad-bfd0996ddcc2" providerId="ADAL" clId="{D1DBE741-CB19-A849-9061-C7E4E8A095CA}" dt="2025-02-05T07:24:13.964" v="1444" actId="1076"/>
          <ac:spMkLst>
            <pc:docMk/>
            <pc:sldMk cId="3931774445" sldId="258"/>
            <ac:spMk id="15" creationId="{4827EC73-420A-B725-FAA7-31E6F008BFC4}"/>
          </ac:spMkLst>
        </pc:spChg>
        <pc:spChg chg="add mod">
          <ac:chgData name="Ogner, Ioana" userId="1bd9981b-f114-451c-8bad-bfd0996ddcc2" providerId="ADAL" clId="{D1DBE741-CB19-A849-9061-C7E4E8A095CA}" dt="2025-02-05T07:23:59.476" v="1437" actId="1038"/>
          <ac:spMkLst>
            <pc:docMk/>
            <pc:sldMk cId="3931774445" sldId="258"/>
            <ac:spMk id="16" creationId="{911D32A8-0F9C-6FB9-5D8D-4E35AAC8C5C0}"/>
          </ac:spMkLst>
        </pc:spChg>
        <pc:spChg chg="mod">
          <ac:chgData name="Ogner, Ioana" userId="1bd9981b-f114-451c-8bad-bfd0996ddcc2" providerId="ADAL" clId="{D1DBE741-CB19-A849-9061-C7E4E8A095CA}" dt="2025-02-05T07:22:47.957" v="1417" actId="14100"/>
          <ac:spMkLst>
            <pc:docMk/>
            <pc:sldMk cId="3931774445" sldId="258"/>
            <ac:spMk id="17" creationId="{6E5DC3A9-813F-92D2-95D8-D8A86BD35B9B}"/>
          </ac:spMkLst>
        </pc:spChg>
        <pc:spChg chg="mod">
          <ac:chgData name="Ogner, Ioana" userId="1bd9981b-f114-451c-8bad-bfd0996ddcc2" providerId="ADAL" clId="{D1DBE741-CB19-A849-9061-C7E4E8A095CA}" dt="2025-02-05T07:22:58.428" v="1419" actId="1076"/>
          <ac:spMkLst>
            <pc:docMk/>
            <pc:sldMk cId="3931774445" sldId="258"/>
            <ac:spMk id="18" creationId="{B5417008-F4AA-F3FE-D3E8-B845A0EA31BE}"/>
          </ac:spMkLst>
        </pc:spChg>
        <pc:spChg chg="add mod">
          <ac:chgData name="Ogner, Ioana" userId="1bd9981b-f114-451c-8bad-bfd0996ddcc2" providerId="ADAL" clId="{D1DBE741-CB19-A849-9061-C7E4E8A095CA}" dt="2025-02-05T07:24:19.897" v="1448" actId="14100"/>
          <ac:spMkLst>
            <pc:docMk/>
            <pc:sldMk cId="3931774445" sldId="258"/>
            <ac:spMk id="19" creationId="{EC30CB99-1D2C-684D-E91C-738850ED5E06}"/>
          </ac:spMkLst>
        </pc:spChg>
        <pc:spChg chg="mod">
          <ac:chgData name="Ogner, Ioana" userId="1bd9981b-f114-451c-8bad-bfd0996ddcc2" providerId="ADAL" clId="{D1DBE741-CB19-A849-9061-C7E4E8A095CA}" dt="2025-02-05T07:22:33.645" v="1415" actId="1076"/>
          <ac:spMkLst>
            <pc:docMk/>
            <pc:sldMk cId="3931774445" sldId="258"/>
            <ac:spMk id="20" creationId="{8B04785B-78C0-905B-BFDF-E37C4C5CFDD4}"/>
          </ac:spMkLst>
        </pc:spChg>
        <pc:spChg chg="mod">
          <ac:chgData name="Ogner, Ioana" userId="1bd9981b-f114-451c-8bad-bfd0996ddcc2" providerId="ADAL" clId="{D1DBE741-CB19-A849-9061-C7E4E8A095CA}" dt="2025-02-05T07:15:59.209" v="1280" actId="1076"/>
          <ac:spMkLst>
            <pc:docMk/>
            <pc:sldMk cId="3931774445" sldId="258"/>
            <ac:spMk id="21" creationId="{DDE61C86-FE6C-5C28-319C-013B4022671B}"/>
          </ac:spMkLst>
        </pc:spChg>
        <pc:spChg chg="mod">
          <ac:chgData name="Ogner, Ioana" userId="1bd9981b-f114-451c-8bad-bfd0996ddcc2" providerId="ADAL" clId="{D1DBE741-CB19-A849-9061-C7E4E8A095CA}" dt="2025-02-05T07:22:53.370" v="1418" actId="1076"/>
          <ac:spMkLst>
            <pc:docMk/>
            <pc:sldMk cId="3931774445" sldId="258"/>
            <ac:spMk id="22" creationId="{069DE217-F198-A415-B2CE-15300099ED84}"/>
          </ac:spMkLst>
        </pc:spChg>
        <pc:spChg chg="mod">
          <ac:chgData name="Ogner, Ioana" userId="1bd9981b-f114-451c-8bad-bfd0996ddcc2" providerId="ADAL" clId="{D1DBE741-CB19-A849-9061-C7E4E8A095CA}" dt="2025-02-05T07:21:41.981" v="1396" actId="1076"/>
          <ac:spMkLst>
            <pc:docMk/>
            <pc:sldMk cId="3931774445" sldId="258"/>
            <ac:spMk id="23" creationId="{EA092C66-4E1D-FBF2-F8AD-16A58C441BFF}"/>
          </ac:spMkLst>
        </pc:spChg>
        <pc:spChg chg="mod">
          <ac:chgData name="Ogner, Ioana" userId="1bd9981b-f114-451c-8bad-bfd0996ddcc2" providerId="ADAL" clId="{D1DBE741-CB19-A849-9061-C7E4E8A095CA}" dt="2025-02-05T07:22:36.313" v="1416" actId="1076"/>
          <ac:spMkLst>
            <pc:docMk/>
            <pc:sldMk cId="3931774445" sldId="258"/>
            <ac:spMk id="24" creationId="{A96D8F0B-0C90-A5B3-EE08-FC6964B47305}"/>
          </ac:spMkLst>
        </pc:spChg>
        <pc:spChg chg="mod">
          <ac:chgData name="Ogner, Ioana" userId="1bd9981b-f114-451c-8bad-bfd0996ddcc2" providerId="ADAL" clId="{D1DBE741-CB19-A849-9061-C7E4E8A095CA}" dt="2025-02-05T07:15:59.209" v="1280" actId="1076"/>
          <ac:spMkLst>
            <pc:docMk/>
            <pc:sldMk cId="3931774445" sldId="258"/>
            <ac:spMk id="25" creationId="{0101E044-6909-C87C-6252-149244F880CE}"/>
          </ac:spMkLst>
        </pc:spChg>
        <pc:spChg chg="add mod">
          <ac:chgData name="Ogner, Ioana" userId="1bd9981b-f114-451c-8bad-bfd0996ddcc2" providerId="ADAL" clId="{D1DBE741-CB19-A849-9061-C7E4E8A095CA}" dt="2025-02-05T07:24:34.607" v="1452" actId="207"/>
          <ac:spMkLst>
            <pc:docMk/>
            <pc:sldMk cId="3931774445" sldId="258"/>
            <ac:spMk id="26" creationId="{E446517E-C7A4-12B5-5C64-718C29B18DBD}"/>
          </ac:spMkLst>
        </pc:spChg>
        <pc:spChg chg="add mod">
          <ac:chgData name="Ogner, Ioana" userId="1bd9981b-f114-451c-8bad-bfd0996ddcc2" providerId="ADAL" clId="{D1DBE741-CB19-A849-9061-C7E4E8A095CA}" dt="2025-02-05T07:25:12.082" v="1464" actId="14100"/>
          <ac:spMkLst>
            <pc:docMk/>
            <pc:sldMk cId="3931774445" sldId="258"/>
            <ac:spMk id="27" creationId="{299AF442-8D3F-202E-A692-564B428CB3CA}"/>
          </ac:spMkLst>
        </pc:spChg>
        <pc:spChg chg="add mod">
          <ac:chgData name="Ogner, Ioana" userId="1bd9981b-f114-451c-8bad-bfd0996ddcc2" providerId="ADAL" clId="{D1DBE741-CB19-A849-9061-C7E4E8A095CA}" dt="2025-02-05T07:25:17.422" v="1466" actId="1037"/>
          <ac:spMkLst>
            <pc:docMk/>
            <pc:sldMk cId="3931774445" sldId="258"/>
            <ac:spMk id="28" creationId="{94385588-ADC3-183B-1A05-D2F88EBC1D5C}"/>
          </ac:spMkLst>
        </pc:spChg>
        <pc:spChg chg="add mod">
          <ac:chgData name="Ogner, Ioana" userId="1bd9981b-f114-451c-8bad-bfd0996ddcc2" providerId="ADAL" clId="{D1DBE741-CB19-A849-9061-C7E4E8A095CA}" dt="2025-02-05T07:25:14.627" v="1465" actId="1036"/>
          <ac:spMkLst>
            <pc:docMk/>
            <pc:sldMk cId="3931774445" sldId="258"/>
            <ac:spMk id="29" creationId="{42338779-C47A-1AF8-2CBA-08F6D84918BC}"/>
          </ac:spMkLst>
        </pc:spChg>
        <pc:grpChg chg="add mod">
          <ac:chgData name="Ogner, Ioana" userId="1bd9981b-f114-451c-8bad-bfd0996ddcc2" providerId="ADAL" clId="{D1DBE741-CB19-A849-9061-C7E4E8A095CA}" dt="2025-02-05T07:23:41.041" v="1433" actId="1076"/>
          <ac:grpSpMkLst>
            <pc:docMk/>
            <pc:sldMk cId="3931774445" sldId="258"/>
            <ac:grpSpMk id="7" creationId="{AD75D44B-025D-476F-9489-E39881057D76}"/>
          </ac:grpSpMkLst>
        </pc:grpChg>
        <pc:grpChg chg="add mod">
          <ac:chgData name="Ogner, Ioana" userId="1bd9981b-f114-451c-8bad-bfd0996ddcc2" providerId="ADAL" clId="{D1DBE741-CB19-A849-9061-C7E4E8A095CA}" dt="2025-02-05T07:22:47.957" v="1417" actId="14100"/>
          <ac:grpSpMkLst>
            <pc:docMk/>
            <pc:sldMk cId="3931774445" sldId="258"/>
            <ac:grpSpMk id="13" creationId="{1CB03E42-82D5-B362-3D8F-D2E0647FF8F1}"/>
          </ac:grpSpMkLst>
        </pc:grpChg>
        <pc:picChg chg="add mod">
          <ac:chgData name="Ogner, Ioana" userId="1bd9981b-f114-451c-8bad-bfd0996ddcc2" providerId="ADAL" clId="{D1DBE741-CB19-A849-9061-C7E4E8A095CA}" dt="2025-02-05T07:16:28.827" v="1281"/>
          <ac:picMkLst>
            <pc:docMk/>
            <pc:sldMk cId="3931774445" sldId="258"/>
            <ac:picMk id="4" creationId="{7BF506D4-34EE-E618-A453-05E949093628}"/>
          </ac:picMkLst>
        </pc:picChg>
      </pc:sldChg>
      <pc:sldChg chg="addSp delSp modSp mod">
        <pc:chgData name="Ogner, Ioana" userId="1bd9981b-f114-451c-8bad-bfd0996ddcc2" providerId="ADAL" clId="{D1DBE741-CB19-A849-9061-C7E4E8A095CA}" dt="2025-02-04T11:04:44.423" v="778" actId="113"/>
        <pc:sldMkLst>
          <pc:docMk/>
          <pc:sldMk cId="3570878024" sldId="259"/>
        </pc:sldMkLst>
        <pc:spChg chg="del">
          <ac:chgData name="Ogner, Ioana" userId="1bd9981b-f114-451c-8bad-bfd0996ddcc2" providerId="ADAL" clId="{D1DBE741-CB19-A849-9061-C7E4E8A095CA}" dt="2025-02-04T11:03:20.063" v="764" actId="478"/>
          <ac:spMkLst>
            <pc:docMk/>
            <pc:sldMk cId="3570878024" sldId="259"/>
            <ac:spMk id="9" creationId="{5CDF2DCC-40EF-1781-7195-14D7937CFF89}"/>
          </ac:spMkLst>
        </pc:spChg>
        <pc:spChg chg="add del mod">
          <ac:chgData name="Ogner, Ioana" userId="1bd9981b-f114-451c-8bad-bfd0996ddcc2" providerId="ADAL" clId="{D1DBE741-CB19-A849-9061-C7E4E8A095CA}" dt="2025-02-04T11:03:18.790" v="763" actId="478"/>
          <ac:spMkLst>
            <pc:docMk/>
            <pc:sldMk cId="3570878024" sldId="259"/>
            <ac:spMk id="14" creationId="{807D2621-18DC-CCD7-8F5A-D2414418EDD5}"/>
          </ac:spMkLst>
        </pc:spChg>
        <pc:spChg chg="mod">
          <ac:chgData name="Ogner, Ioana" userId="1bd9981b-f114-451c-8bad-bfd0996ddcc2" providerId="ADAL" clId="{D1DBE741-CB19-A849-9061-C7E4E8A095CA}" dt="2025-02-04T11:03:21.951" v="766"/>
          <ac:spMkLst>
            <pc:docMk/>
            <pc:sldMk cId="3570878024" sldId="259"/>
            <ac:spMk id="20" creationId="{DC1DB2E7-AFC4-FDBB-FB5D-7BF2890A39A9}"/>
          </ac:spMkLst>
        </pc:spChg>
        <pc:spChg chg="mod">
          <ac:chgData name="Ogner, Ioana" userId="1bd9981b-f114-451c-8bad-bfd0996ddcc2" providerId="ADAL" clId="{D1DBE741-CB19-A849-9061-C7E4E8A095CA}" dt="2025-02-04T11:03:21.951" v="766"/>
          <ac:spMkLst>
            <pc:docMk/>
            <pc:sldMk cId="3570878024" sldId="259"/>
            <ac:spMk id="21" creationId="{3BDC776F-5BE5-DBC4-D9CE-68716E1ABBE3}"/>
          </ac:spMkLst>
        </pc:spChg>
        <pc:spChg chg="mod">
          <ac:chgData name="Ogner, Ioana" userId="1bd9981b-f114-451c-8bad-bfd0996ddcc2" providerId="ADAL" clId="{D1DBE741-CB19-A849-9061-C7E4E8A095CA}" dt="2025-02-04T11:04:44.423" v="778" actId="113"/>
          <ac:spMkLst>
            <pc:docMk/>
            <pc:sldMk cId="3570878024" sldId="259"/>
            <ac:spMk id="22" creationId="{D37529C5-C133-DDDC-6A8E-894683EC426B}"/>
          </ac:spMkLst>
        </pc:spChg>
        <pc:spChg chg="mod">
          <ac:chgData name="Ogner, Ioana" userId="1bd9981b-f114-451c-8bad-bfd0996ddcc2" providerId="ADAL" clId="{D1DBE741-CB19-A849-9061-C7E4E8A095CA}" dt="2025-02-04T11:03:21.951" v="766"/>
          <ac:spMkLst>
            <pc:docMk/>
            <pc:sldMk cId="3570878024" sldId="259"/>
            <ac:spMk id="28" creationId="{A6A83A1D-3103-026C-F655-E303CFDC839B}"/>
          </ac:spMkLst>
        </pc:spChg>
        <pc:spChg chg="del">
          <ac:chgData name="Ogner, Ioana" userId="1bd9981b-f114-451c-8bad-bfd0996ddcc2" providerId="ADAL" clId="{D1DBE741-CB19-A849-9061-C7E4E8A095CA}" dt="2025-02-04T11:03:17.772" v="762" actId="478"/>
          <ac:spMkLst>
            <pc:docMk/>
            <pc:sldMk cId="3570878024" sldId="259"/>
            <ac:spMk id="40" creationId="{FDDE3C92-FEA7-B2EF-976F-6933D3144927}"/>
          </ac:spMkLst>
        </pc:spChg>
        <pc:grpChg chg="add mod">
          <ac:chgData name="Ogner, Ioana" userId="1bd9981b-f114-451c-8bad-bfd0996ddcc2" providerId="ADAL" clId="{D1DBE741-CB19-A849-9061-C7E4E8A095CA}" dt="2025-02-04T11:03:21.951" v="766"/>
          <ac:grpSpMkLst>
            <pc:docMk/>
            <pc:sldMk cId="3570878024" sldId="259"/>
            <ac:grpSpMk id="18" creationId="{065A2B41-5022-8FF0-1AF4-54B9B4FE6C1C}"/>
          </ac:grpSpMkLst>
        </pc:grpChg>
        <pc:picChg chg="add del mod">
          <ac:chgData name="Ogner, Ioana" userId="1bd9981b-f114-451c-8bad-bfd0996ddcc2" providerId="ADAL" clId="{D1DBE741-CB19-A849-9061-C7E4E8A095CA}" dt="2025-02-04T11:03:21.343" v="765" actId="478"/>
          <ac:picMkLst>
            <pc:docMk/>
            <pc:sldMk cId="3570878024" sldId="259"/>
            <ac:picMk id="17" creationId="{57BF182D-49AD-CB6D-E47F-40E2AA104D81}"/>
          </ac:picMkLst>
        </pc:picChg>
        <pc:picChg chg="mod">
          <ac:chgData name="Ogner, Ioana" userId="1bd9981b-f114-451c-8bad-bfd0996ddcc2" providerId="ADAL" clId="{D1DBE741-CB19-A849-9061-C7E4E8A095CA}" dt="2025-02-04T11:03:21.951" v="766"/>
          <ac:picMkLst>
            <pc:docMk/>
            <pc:sldMk cId="3570878024" sldId="259"/>
            <ac:picMk id="27" creationId="{12F63DA4-EA10-9B7D-F7D8-769CBA760102}"/>
          </ac:picMkLst>
        </pc:picChg>
        <pc:picChg chg="del">
          <ac:chgData name="Ogner, Ioana" userId="1bd9981b-f114-451c-8bad-bfd0996ddcc2" providerId="ADAL" clId="{D1DBE741-CB19-A849-9061-C7E4E8A095CA}" dt="2025-02-04T11:03:16.438" v="761" actId="478"/>
          <ac:picMkLst>
            <pc:docMk/>
            <pc:sldMk cId="3570878024" sldId="259"/>
            <ac:picMk id="37" creationId="{90A9F055-2A49-A7E2-D2D3-E3EB5EF00046}"/>
          </ac:picMkLst>
        </pc:picChg>
        <pc:cxnChg chg="del mod">
          <ac:chgData name="Ogner, Ioana" userId="1bd9981b-f114-451c-8bad-bfd0996ddcc2" providerId="ADAL" clId="{D1DBE741-CB19-A849-9061-C7E4E8A095CA}" dt="2025-02-04T11:03:14.388" v="760" actId="478"/>
          <ac:cxnSpMkLst>
            <pc:docMk/>
            <pc:sldMk cId="3570878024" sldId="259"/>
            <ac:cxnSpMk id="7" creationId="{3FFC0E44-2DE4-0AB4-C9E7-59D5A10059CA}"/>
          </ac:cxnSpMkLst>
        </pc:cxnChg>
        <pc:cxnChg chg="mod">
          <ac:chgData name="Ogner, Ioana" userId="1bd9981b-f114-451c-8bad-bfd0996ddcc2" providerId="ADAL" clId="{D1DBE741-CB19-A849-9061-C7E4E8A095CA}" dt="2025-02-04T11:03:21.951" v="766"/>
          <ac:cxnSpMkLst>
            <pc:docMk/>
            <pc:sldMk cId="3570878024" sldId="259"/>
            <ac:cxnSpMk id="19" creationId="{E5B89426-37D7-FBB1-FCB1-D2E5FEF1D634}"/>
          </ac:cxnSpMkLst>
        </pc:cxnChg>
      </pc:sldChg>
      <pc:sldChg chg="addSp delSp modSp mod">
        <pc:chgData name="Ogner, Ioana" userId="1bd9981b-f114-451c-8bad-bfd0996ddcc2" providerId="ADAL" clId="{D1DBE741-CB19-A849-9061-C7E4E8A095CA}" dt="2025-02-04T11:04:51.779" v="779" actId="113"/>
        <pc:sldMkLst>
          <pc:docMk/>
          <pc:sldMk cId="2590755730" sldId="260"/>
        </pc:sldMkLst>
        <pc:spChg chg="add del mod">
          <ac:chgData name="Ogner, Ioana" userId="1bd9981b-f114-451c-8bad-bfd0996ddcc2" providerId="ADAL" clId="{D1DBE741-CB19-A849-9061-C7E4E8A095CA}" dt="2025-02-04T11:03:00.394" v="751" actId="478"/>
          <ac:spMkLst>
            <pc:docMk/>
            <pc:sldMk cId="2590755730" sldId="260"/>
            <ac:spMk id="4" creationId="{F834044C-BDAC-837B-BD28-C9C5E623428B}"/>
          </ac:spMkLst>
        </pc:spChg>
        <pc:spChg chg="del">
          <ac:chgData name="Ogner, Ioana" userId="1bd9981b-f114-451c-8bad-bfd0996ddcc2" providerId="ADAL" clId="{D1DBE741-CB19-A849-9061-C7E4E8A095CA}" dt="2025-02-04T11:03:07.822" v="756" actId="478"/>
          <ac:spMkLst>
            <pc:docMk/>
            <pc:sldMk cId="2590755730" sldId="260"/>
            <ac:spMk id="9" creationId="{E6C639F9-44F1-77EA-564D-A4B52853EDA1}"/>
          </ac:spMkLst>
        </pc:spChg>
        <pc:spChg chg="mod">
          <ac:chgData name="Ogner, Ioana" userId="1bd9981b-f114-451c-8bad-bfd0996ddcc2" providerId="ADAL" clId="{D1DBE741-CB19-A849-9061-C7E4E8A095CA}" dt="2025-02-04T11:03:09.589" v="758"/>
          <ac:spMkLst>
            <pc:docMk/>
            <pc:sldMk cId="2590755730" sldId="260"/>
            <ac:spMk id="17" creationId="{C822C79E-8664-2062-636C-2C5B14B8133F}"/>
          </ac:spMkLst>
        </pc:spChg>
        <pc:spChg chg="mod">
          <ac:chgData name="Ogner, Ioana" userId="1bd9981b-f114-451c-8bad-bfd0996ddcc2" providerId="ADAL" clId="{D1DBE741-CB19-A849-9061-C7E4E8A095CA}" dt="2025-02-04T11:03:09.589" v="758"/>
          <ac:spMkLst>
            <pc:docMk/>
            <pc:sldMk cId="2590755730" sldId="260"/>
            <ac:spMk id="18" creationId="{C4F6076D-A08B-D95C-E4AD-C52EA6090464}"/>
          </ac:spMkLst>
        </pc:spChg>
        <pc:spChg chg="mod">
          <ac:chgData name="Ogner, Ioana" userId="1bd9981b-f114-451c-8bad-bfd0996ddcc2" providerId="ADAL" clId="{D1DBE741-CB19-A849-9061-C7E4E8A095CA}" dt="2025-02-04T11:04:51.779" v="779" actId="113"/>
          <ac:spMkLst>
            <pc:docMk/>
            <pc:sldMk cId="2590755730" sldId="260"/>
            <ac:spMk id="19" creationId="{3C07BD49-D3FB-4014-CBC8-95756F3FD2EC}"/>
          </ac:spMkLst>
        </pc:spChg>
        <pc:spChg chg="mod">
          <ac:chgData name="Ogner, Ioana" userId="1bd9981b-f114-451c-8bad-bfd0996ddcc2" providerId="ADAL" clId="{D1DBE741-CB19-A849-9061-C7E4E8A095CA}" dt="2025-02-04T11:03:09.589" v="758"/>
          <ac:spMkLst>
            <pc:docMk/>
            <pc:sldMk cId="2590755730" sldId="260"/>
            <ac:spMk id="21" creationId="{3C51342B-0332-E9A5-59AD-DE870E0A2CBF}"/>
          </ac:spMkLst>
        </pc:spChg>
        <pc:spChg chg="del mod">
          <ac:chgData name="Ogner, Ioana" userId="1bd9981b-f114-451c-8bad-bfd0996ddcc2" providerId="ADAL" clId="{D1DBE741-CB19-A849-9061-C7E4E8A095CA}" dt="2025-02-04T11:03:06.497" v="755" actId="478"/>
          <ac:spMkLst>
            <pc:docMk/>
            <pc:sldMk cId="2590755730" sldId="260"/>
            <ac:spMk id="40" creationId="{E7799EB4-61B1-6206-A74A-1659B15430ED}"/>
          </ac:spMkLst>
        </pc:spChg>
        <pc:grpChg chg="add mod">
          <ac:chgData name="Ogner, Ioana" userId="1bd9981b-f114-451c-8bad-bfd0996ddcc2" providerId="ADAL" clId="{D1DBE741-CB19-A849-9061-C7E4E8A095CA}" dt="2025-02-04T11:03:09.589" v="758"/>
          <ac:grpSpMkLst>
            <pc:docMk/>
            <pc:sldMk cId="2590755730" sldId="260"/>
            <ac:grpSpMk id="13" creationId="{977B5D2C-23E6-3E23-FE71-CB5B7BC05139}"/>
          </ac:grpSpMkLst>
        </pc:grpChg>
        <pc:picChg chg="add del mod">
          <ac:chgData name="Ogner, Ioana" userId="1bd9981b-f114-451c-8bad-bfd0996ddcc2" providerId="ADAL" clId="{D1DBE741-CB19-A849-9061-C7E4E8A095CA}" dt="2025-02-04T11:03:09.143" v="757" actId="478"/>
          <ac:picMkLst>
            <pc:docMk/>
            <pc:sldMk cId="2590755730" sldId="260"/>
            <ac:picMk id="5" creationId="{38C69BBE-A0B6-C131-DFF2-E4AA8474A525}"/>
          </ac:picMkLst>
        </pc:picChg>
        <pc:picChg chg="mod">
          <ac:chgData name="Ogner, Ioana" userId="1bd9981b-f114-451c-8bad-bfd0996ddcc2" providerId="ADAL" clId="{D1DBE741-CB19-A849-9061-C7E4E8A095CA}" dt="2025-02-04T11:03:09.589" v="758"/>
          <ac:picMkLst>
            <pc:docMk/>
            <pc:sldMk cId="2590755730" sldId="260"/>
            <ac:picMk id="20" creationId="{03DBA712-A079-D568-AB01-937F6BCA2124}"/>
          </ac:picMkLst>
        </pc:picChg>
        <pc:picChg chg="del">
          <ac:chgData name="Ogner, Ioana" userId="1bd9981b-f114-451c-8bad-bfd0996ddcc2" providerId="ADAL" clId="{D1DBE741-CB19-A849-9061-C7E4E8A095CA}" dt="2025-02-04T11:03:03.508" v="753" actId="478"/>
          <ac:picMkLst>
            <pc:docMk/>
            <pc:sldMk cId="2590755730" sldId="260"/>
            <ac:picMk id="37" creationId="{844146B7-B705-7A84-9727-804EE6FD0916}"/>
          </ac:picMkLst>
        </pc:picChg>
        <pc:cxnChg chg="del mod">
          <ac:chgData name="Ogner, Ioana" userId="1bd9981b-f114-451c-8bad-bfd0996ddcc2" providerId="ADAL" clId="{D1DBE741-CB19-A849-9061-C7E4E8A095CA}" dt="2025-02-04T11:03:01.746" v="752" actId="478"/>
          <ac:cxnSpMkLst>
            <pc:docMk/>
            <pc:sldMk cId="2590755730" sldId="260"/>
            <ac:cxnSpMk id="7" creationId="{D86A5D16-D077-1E22-1AF6-6B23F76D4A4E}"/>
          </ac:cxnSpMkLst>
        </pc:cxnChg>
        <pc:cxnChg chg="mod">
          <ac:chgData name="Ogner, Ioana" userId="1bd9981b-f114-451c-8bad-bfd0996ddcc2" providerId="ADAL" clId="{D1DBE741-CB19-A849-9061-C7E4E8A095CA}" dt="2025-02-04T11:03:09.589" v="758"/>
          <ac:cxnSpMkLst>
            <pc:docMk/>
            <pc:sldMk cId="2590755730" sldId="260"/>
            <ac:cxnSpMk id="14" creationId="{97D66600-DBF0-56F3-C2EC-652284D54DE4}"/>
          </ac:cxnSpMkLst>
        </pc:cxnChg>
      </pc:sldChg>
      <pc:sldChg chg="addSp delSp modSp mod">
        <pc:chgData name="Ogner, Ioana" userId="1bd9981b-f114-451c-8bad-bfd0996ddcc2" providerId="ADAL" clId="{D1DBE741-CB19-A849-9061-C7E4E8A095CA}" dt="2025-02-05T08:51:13" v="2331" actId="478"/>
        <pc:sldMkLst>
          <pc:docMk/>
          <pc:sldMk cId="684866255" sldId="261"/>
        </pc:sldMkLst>
        <pc:spChg chg="del">
          <ac:chgData name="Ogner, Ioana" userId="1bd9981b-f114-451c-8bad-bfd0996ddcc2" providerId="ADAL" clId="{D1DBE741-CB19-A849-9061-C7E4E8A095CA}" dt="2025-02-04T11:02:39.568" v="745" actId="478"/>
          <ac:spMkLst>
            <pc:docMk/>
            <pc:sldMk cId="684866255" sldId="261"/>
            <ac:spMk id="9" creationId="{F862B774-EDB3-018A-3741-48D6A0A55C9A}"/>
          </ac:spMkLst>
        </pc:spChg>
        <pc:spChg chg="add del mod">
          <ac:chgData name="Ogner, Ioana" userId="1bd9981b-f114-451c-8bad-bfd0996ddcc2" providerId="ADAL" clId="{D1DBE741-CB19-A849-9061-C7E4E8A095CA}" dt="2025-02-04T11:02:35.899" v="743" actId="478"/>
          <ac:spMkLst>
            <pc:docMk/>
            <pc:sldMk cId="684866255" sldId="261"/>
            <ac:spMk id="35" creationId="{3CC670ED-7D4C-3130-6747-DA65CE27E31F}"/>
          </ac:spMkLst>
        </pc:spChg>
        <pc:spChg chg="mod">
          <ac:chgData name="Ogner, Ioana" userId="1bd9981b-f114-451c-8bad-bfd0996ddcc2" providerId="ADAL" clId="{D1DBE741-CB19-A849-9061-C7E4E8A095CA}" dt="2025-02-04T11:02:41.318" v="747"/>
          <ac:spMkLst>
            <pc:docMk/>
            <pc:sldMk cId="684866255" sldId="261"/>
            <ac:spMk id="41" creationId="{F6A4DBF4-585D-94BF-F265-134547A4E828}"/>
          </ac:spMkLst>
        </pc:spChg>
        <pc:spChg chg="mod">
          <ac:chgData name="Ogner, Ioana" userId="1bd9981b-f114-451c-8bad-bfd0996ddcc2" providerId="ADAL" clId="{D1DBE741-CB19-A849-9061-C7E4E8A095CA}" dt="2025-02-04T11:02:41.318" v="747"/>
          <ac:spMkLst>
            <pc:docMk/>
            <pc:sldMk cId="684866255" sldId="261"/>
            <ac:spMk id="42" creationId="{30AAA369-7F50-D690-4794-974968DCDFED}"/>
          </ac:spMkLst>
        </pc:spChg>
        <pc:spChg chg="mod">
          <ac:chgData name="Ogner, Ioana" userId="1bd9981b-f114-451c-8bad-bfd0996ddcc2" providerId="ADAL" clId="{D1DBE741-CB19-A849-9061-C7E4E8A095CA}" dt="2025-02-04T11:02:41.318" v="747"/>
          <ac:spMkLst>
            <pc:docMk/>
            <pc:sldMk cId="684866255" sldId="261"/>
            <ac:spMk id="43" creationId="{7D7D1B4E-072E-5B47-3E3C-BA25306899AD}"/>
          </ac:spMkLst>
        </pc:spChg>
        <pc:spChg chg="mod">
          <ac:chgData name="Ogner, Ioana" userId="1bd9981b-f114-451c-8bad-bfd0996ddcc2" providerId="ADAL" clId="{D1DBE741-CB19-A849-9061-C7E4E8A095CA}" dt="2025-02-04T11:02:41.318" v="747"/>
          <ac:spMkLst>
            <pc:docMk/>
            <pc:sldMk cId="684866255" sldId="261"/>
            <ac:spMk id="45" creationId="{F8E0B027-99A0-3665-EABF-3AE8323F2783}"/>
          </ac:spMkLst>
        </pc:spChg>
        <pc:spChg chg="mod">
          <ac:chgData name="Ogner, Ioana" userId="1bd9981b-f114-451c-8bad-bfd0996ddcc2" providerId="ADAL" clId="{D1DBE741-CB19-A849-9061-C7E4E8A095CA}" dt="2025-02-04T11:02:50.894" v="750"/>
          <ac:spMkLst>
            <pc:docMk/>
            <pc:sldMk cId="684866255" sldId="261"/>
            <ac:spMk id="48" creationId="{A380C9F8-64F6-FF31-CF5B-7BC9384F074B}"/>
          </ac:spMkLst>
        </pc:spChg>
        <pc:spChg chg="mod">
          <ac:chgData name="Ogner, Ioana" userId="1bd9981b-f114-451c-8bad-bfd0996ddcc2" providerId="ADAL" clId="{D1DBE741-CB19-A849-9061-C7E4E8A095CA}" dt="2025-02-04T11:02:50.894" v="750"/>
          <ac:spMkLst>
            <pc:docMk/>
            <pc:sldMk cId="684866255" sldId="261"/>
            <ac:spMk id="49" creationId="{064CAD05-CCD5-4F42-4BEC-45476E3586D5}"/>
          </ac:spMkLst>
        </pc:spChg>
        <pc:spChg chg="mod">
          <ac:chgData name="Ogner, Ioana" userId="1bd9981b-f114-451c-8bad-bfd0996ddcc2" providerId="ADAL" clId="{D1DBE741-CB19-A849-9061-C7E4E8A095CA}" dt="2025-02-04T11:04:58.678" v="780" actId="113"/>
          <ac:spMkLst>
            <pc:docMk/>
            <pc:sldMk cId="684866255" sldId="261"/>
            <ac:spMk id="50" creationId="{33D6FC10-9A8E-4556-0105-A890DA968D28}"/>
          </ac:spMkLst>
        </pc:spChg>
        <pc:spChg chg="mod">
          <ac:chgData name="Ogner, Ioana" userId="1bd9981b-f114-451c-8bad-bfd0996ddcc2" providerId="ADAL" clId="{D1DBE741-CB19-A849-9061-C7E4E8A095CA}" dt="2025-02-04T11:02:50.894" v="750"/>
          <ac:spMkLst>
            <pc:docMk/>
            <pc:sldMk cId="684866255" sldId="261"/>
            <ac:spMk id="52" creationId="{2D7B75EF-51E0-BB49-68C0-669FF3FC0031}"/>
          </ac:spMkLst>
        </pc:spChg>
        <pc:spChg chg="add del mod">
          <ac:chgData name="Ogner, Ioana" userId="1bd9981b-f114-451c-8bad-bfd0996ddcc2" providerId="ADAL" clId="{D1DBE741-CB19-A849-9061-C7E4E8A095CA}" dt="2025-02-05T08:51:03.041" v="2323" actId="478"/>
          <ac:spMkLst>
            <pc:docMk/>
            <pc:sldMk cId="684866255" sldId="261"/>
            <ac:spMk id="54" creationId="{34108A0A-FD38-D92B-2991-D1E38C4F75FC}"/>
          </ac:spMkLst>
        </pc:spChg>
        <pc:spChg chg="add del mod">
          <ac:chgData name="Ogner, Ioana" userId="1bd9981b-f114-451c-8bad-bfd0996ddcc2" providerId="ADAL" clId="{D1DBE741-CB19-A849-9061-C7E4E8A095CA}" dt="2025-02-05T08:51:05.181" v="2325" actId="478"/>
          <ac:spMkLst>
            <pc:docMk/>
            <pc:sldMk cId="684866255" sldId="261"/>
            <ac:spMk id="55" creationId="{2A222E3F-0397-1B32-8B1E-3A9A79D023BA}"/>
          </ac:spMkLst>
        </pc:spChg>
        <pc:spChg chg="add del mod">
          <ac:chgData name="Ogner, Ioana" userId="1bd9981b-f114-451c-8bad-bfd0996ddcc2" providerId="ADAL" clId="{D1DBE741-CB19-A849-9061-C7E4E8A095CA}" dt="2025-02-05T08:51:13" v="2331" actId="478"/>
          <ac:spMkLst>
            <pc:docMk/>
            <pc:sldMk cId="684866255" sldId="261"/>
            <ac:spMk id="56" creationId="{B04AF263-3311-EE15-3C80-510D32330888}"/>
          </ac:spMkLst>
        </pc:spChg>
        <pc:spChg chg="add del mod">
          <ac:chgData name="Ogner, Ioana" userId="1bd9981b-f114-451c-8bad-bfd0996ddcc2" providerId="ADAL" clId="{D1DBE741-CB19-A849-9061-C7E4E8A095CA}" dt="2025-02-05T08:14:10.682" v="2260" actId="478"/>
          <ac:spMkLst>
            <pc:docMk/>
            <pc:sldMk cId="684866255" sldId="261"/>
            <ac:spMk id="57" creationId="{920936EF-3BAE-E160-8EA0-427A72442E6F}"/>
          </ac:spMkLst>
        </pc:spChg>
        <pc:spChg chg="add del mod">
          <ac:chgData name="Ogner, Ioana" userId="1bd9981b-f114-451c-8bad-bfd0996ddcc2" providerId="ADAL" clId="{D1DBE741-CB19-A849-9061-C7E4E8A095CA}" dt="2025-02-05T08:51:04.124" v="2324" actId="478"/>
          <ac:spMkLst>
            <pc:docMk/>
            <pc:sldMk cId="684866255" sldId="261"/>
            <ac:spMk id="58" creationId="{5F669955-3AC7-B306-0847-315175D73D73}"/>
          </ac:spMkLst>
        </pc:spChg>
        <pc:spChg chg="add del mod">
          <ac:chgData name="Ogner, Ioana" userId="1bd9981b-f114-451c-8bad-bfd0996ddcc2" providerId="ADAL" clId="{D1DBE741-CB19-A849-9061-C7E4E8A095CA}" dt="2025-02-05T08:51:12.085" v="2330" actId="478"/>
          <ac:spMkLst>
            <pc:docMk/>
            <pc:sldMk cId="684866255" sldId="261"/>
            <ac:spMk id="59" creationId="{1EBD2DC7-EED2-4A5C-E3CE-F9DE6311FE37}"/>
          </ac:spMkLst>
        </pc:spChg>
        <pc:spChg chg="add del mod">
          <ac:chgData name="Ogner, Ioana" userId="1bd9981b-f114-451c-8bad-bfd0996ddcc2" providerId="ADAL" clId="{D1DBE741-CB19-A849-9061-C7E4E8A095CA}" dt="2025-02-05T08:51:09.784" v="2328" actId="478"/>
          <ac:spMkLst>
            <pc:docMk/>
            <pc:sldMk cId="684866255" sldId="261"/>
            <ac:spMk id="61" creationId="{3A1B01DC-730C-8611-9EA1-8E773E9B61DD}"/>
          </ac:spMkLst>
        </pc:spChg>
        <pc:spChg chg="add del mod">
          <ac:chgData name="Ogner, Ioana" userId="1bd9981b-f114-451c-8bad-bfd0996ddcc2" providerId="ADAL" clId="{D1DBE741-CB19-A849-9061-C7E4E8A095CA}" dt="2025-02-05T08:51:07.813" v="2327" actId="478"/>
          <ac:spMkLst>
            <pc:docMk/>
            <pc:sldMk cId="684866255" sldId="261"/>
            <ac:spMk id="62" creationId="{6F507C17-8AB1-3DFD-A8DA-FAE46CF3760B}"/>
          </ac:spMkLst>
        </pc:spChg>
        <pc:grpChg chg="add mod">
          <ac:chgData name="Ogner, Ioana" userId="1bd9981b-f114-451c-8bad-bfd0996ddcc2" providerId="ADAL" clId="{D1DBE741-CB19-A849-9061-C7E4E8A095CA}" dt="2025-02-04T11:02:41.318" v="747"/>
          <ac:grpSpMkLst>
            <pc:docMk/>
            <pc:sldMk cId="684866255" sldId="261"/>
            <ac:grpSpMk id="38" creationId="{989C0130-CA3B-8D2D-7CAF-F98EFC207D17}"/>
          </ac:grpSpMkLst>
        </pc:grpChg>
        <pc:grpChg chg="add mod">
          <ac:chgData name="Ogner, Ioana" userId="1bd9981b-f114-451c-8bad-bfd0996ddcc2" providerId="ADAL" clId="{D1DBE741-CB19-A849-9061-C7E4E8A095CA}" dt="2025-02-04T11:02:50.894" v="750"/>
          <ac:grpSpMkLst>
            <pc:docMk/>
            <pc:sldMk cId="684866255" sldId="261"/>
            <ac:grpSpMk id="46" creationId="{46AF9D48-D9E3-362F-F469-7E3C6EF37CB2}"/>
          </ac:grpSpMkLst>
        </pc:grpChg>
        <pc:picChg chg="add del mod">
          <ac:chgData name="Ogner, Ioana" userId="1bd9981b-f114-451c-8bad-bfd0996ddcc2" providerId="ADAL" clId="{D1DBE741-CB19-A849-9061-C7E4E8A095CA}" dt="2025-02-04T11:02:50.192" v="749" actId="478"/>
          <ac:picMkLst>
            <pc:docMk/>
            <pc:sldMk cId="684866255" sldId="261"/>
            <ac:picMk id="36" creationId="{C23B7D1E-7C8F-3502-0D88-E30D7F6719C9}"/>
          </ac:picMkLst>
        </pc:picChg>
        <pc:picChg chg="mod">
          <ac:chgData name="Ogner, Ioana" userId="1bd9981b-f114-451c-8bad-bfd0996ddcc2" providerId="ADAL" clId="{D1DBE741-CB19-A849-9061-C7E4E8A095CA}" dt="2025-02-04T11:02:41.318" v="747"/>
          <ac:picMkLst>
            <pc:docMk/>
            <pc:sldMk cId="684866255" sldId="261"/>
            <ac:picMk id="44" creationId="{1CB1C53B-136B-7C4D-0AA1-6736243330BF}"/>
          </ac:picMkLst>
        </pc:picChg>
        <pc:picChg chg="mod">
          <ac:chgData name="Ogner, Ioana" userId="1bd9981b-f114-451c-8bad-bfd0996ddcc2" providerId="ADAL" clId="{D1DBE741-CB19-A849-9061-C7E4E8A095CA}" dt="2025-02-04T11:02:50.894" v="750"/>
          <ac:picMkLst>
            <pc:docMk/>
            <pc:sldMk cId="684866255" sldId="261"/>
            <ac:picMk id="51" creationId="{20069809-78EB-0081-C238-EF8A4617E8FB}"/>
          </ac:picMkLst>
        </pc:picChg>
        <pc:picChg chg="add del mod">
          <ac:chgData name="Ogner, Ioana" userId="1bd9981b-f114-451c-8bad-bfd0996ddcc2" providerId="ADAL" clId="{D1DBE741-CB19-A849-9061-C7E4E8A095CA}" dt="2025-02-05T08:51:01.810" v="2322" actId="478"/>
          <ac:picMkLst>
            <pc:docMk/>
            <pc:sldMk cId="684866255" sldId="261"/>
            <ac:picMk id="53" creationId="{7B992ABE-43AF-6E77-3510-3843BC1432D0}"/>
          </ac:picMkLst>
        </pc:picChg>
        <pc:picChg chg="add del mod">
          <ac:chgData name="Ogner, Ioana" userId="1bd9981b-f114-451c-8bad-bfd0996ddcc2" providerId="ADAL" clId="{D1DBE741-CB19-A849-9061-C7E4E8A095CA}" dt="2025-02-05T08:51:06.659" v="2326" actId="478"/>
          <ac:picMkLst>
            <pc:docMk/>
            <pc:sldMk cId="684866255" sldId="261"/>
            <ac:picMk id="60" creationId="{0B0109A3-B0BE-2C31-8110-A5119486DF13}"/>
          </ac:picMkLst>
        </pc:picChg>
        <pc:cxnChg chg="del">
          <ac:chgData name="Ogner, Ioana" userId="1bd9981b-f114-451c-8bad-bfd0996ddcc2" providerId="ADAL" clId="{D1DBE741-CB19-A849-9061-C7E4E8A095CA}" dt="2025-02-04T11:02:37.765" v="744" actId="478"/>
          <ac:cxnSpMkLst>
            <pc:docMk/>
            <pc:sldMk cId="684866255" sldId="261"/>
            <ac:cxnSpMk id="7" creationId="{89C609CF-A125-028F-00B6-CA6BC1968C8B}"/>
          </ac:cxnSpMkLst>
        </pc:cxnChg>
        <pc:cxnChg chg="mod">
          <ac:chgData name="Ogner, Ioana" userId="1bd9981b-f114-451c-8bad-bfd0996ddcc2" providerId="ADAL" clId="{D1DBE741-CB19-A849-9061-C7E4E8A095CA}" dt="2025-02-04T11:02:41.318" v="747"/>
          <ac:cxnSpMkLst>
            <pc:docMk/>
            <pc:sldMk cId="684866255" sldId="261"/>
            <ac:cxnSpMk id="39" creationId="{16E177DC-CEF9-FDFE-E6D5-7D029A7C1F65}"/>
          </ac:cxnSpMkLst>
        </pc:cxnChg>
        <pc:cxnChg chg="mod">
          <ac:chgData name="Ogner, Ioana" userId="1bd9981b-f114-451c-8bad-bfd0996ddcc2" providerId="ADAL" clId="{D1DBE741-CB19-A849-9061-C7E4E8A095CA}" dt="2025-02-04T11:02:50.894" v="750"/>
          <ac:cxnSpMkLst>
            <pc:docMk/>
            <pc:sldMk cId="684866255" sldId="261"/>
            <ac:cxnSpMk id="47" creationId="{69979BCC-3300-A812-9E50-77235391B42F}"/>
          </ac:cxnSpMkLst>
        </pc:cxnChg>
        <pc:cxnChg chg="add del mod">
          <ac:chgData name="Ogner, Ioana" userId="1bd9981b-f114-451c-8bad-bfd0996ddcc2" providerId="ADAL" clId="{D1DBE741-CB19-A849-9061-C7E4E8A095CA}" dt="2025-02-05T08:51:10.930" v="2329" actId="478"/>
          <ac:cxnSpMkLst>
            <pc:docMk/>
            <pc:sldMk cId="684866255" sldId="261"/>
            <ac:cxnSpMk id="63" creationId="{3A4D6F78-1533-B88B-A481-AEC4A18D559A}"/>
          </ac:cxnSpMkLst>
        </pc:cxnChg>
      </pc:sldChg>
      <pc:sldChg chg="addSp delSp modSp mod">
        <pc:chgData name="Ogner, Ioana" userId="1bd9981b-f114-451c-8bad-bfd0996ddcc2" providerId="ADAL" clId="{D1DBE741-CB19-A849-9061-C7E4E8A095CA}" dt="2025-02-05T08:46:27.765" v="2312" actId="20577"/>
        <pc:sldMkLst>
          <pc:docMk/>
          <pc:sldMk cId="3947088355" sldId="262"/>
        </pc:sldMkLst>
        <pc:spChg chg="add del mod">
          <ac:chgData name="Ogner, Ioana" userId="1bd9981b-f114-451c-8bad-bfd0996ddcc2" providerId="ADAL" clId="{D1DBE741-CB19-A849-9061-C7E4E8A095CA}" dt="2025-02-04T11:03:33.737" v="771" actId="478"/>
          <ac:spMkLst>
            <pc:docMk/>
            <pc:sldMk cId="3947088355" sldId="262"/>
            <ac:spMk id="2" creationId="{E1469EA7-FE62-3FB4-0F34-936346670580}"/>
          </ac:spMkLst>
        </pc:spChg>
        <pc:spChg chg="mod">
          <ac:chgData name="Ogner, Ioana" userId="1bd9981b-f114-451c-8bad-bfd0996ddcc2" providerId="ADAL" clId="{D1DBE741-CB19-A849-9061-C7E4E8A095CA}" dt="2025-02-05T07:35:27.411" v="1646" actId="1076"/>
          <ac:spMkLst>
            <pc:docMk/>
            <pc:sldMk cId="3947088355" sldId="262"/>
            <ac:spMk id="3" creationId="{ED5C35C9-7779-530D-6429-1D2C63244CE0}"/>
          </ac:spMkLst>
        </pc:spChg>
        <pc:spChg chg="del">
          <ac:chgData name="Ogner, Ioana" userId="1bd9981b-f114-451c-8bad-bfd0996ddcc2" providerId="ADAL" clId="{D1DBE741-CB19-A849-9061-C7E4E8A095CA}" dt="2025-02-04T11:03:33.737" v="771" actId="478"/>
          <ac:spMkLst>
            <pc:docMk/>
            <pc:sldMk cId="3947088355" sldId="262"/>
            <ac:spMk id="9" creationId="{5FC89134-313F-1167-FBFA-6724B5F02ADB}"/>
          </ac:spMkLst>
        </pc:spChg>
        <pc:spChg chg="mod">
          <ac:chgData name="Ogner, Ioana" userId="1bd9981b-f114-451c-8bad-bfd0996ddcc2" providerId="ADAL" clId="{D1DBE741-CB19-A849-9061-C7E4E8A095CA}" dt="2025-02-04T11:03:34.701" v="772"/>
          <ac:spMkLst>
            <pc:docMk/>
            <pc:sldMk cId="3947088355" sldId="262"/>
            <ac:spMk id="14" creationId="{73067833-D9BB-9BEA-056A-D7C6E26F1796}"/>
          </ac:spMkLst>
        </pc:spChg>
        <pc:spChg chg="mod">
          <ac:chgData name="Ogner, Ioana" userId="1bd9981b-f114-451c-8bad-bfd0996ddcc2" providerId="ADAL" clId="{D1DBE741-CB19-A849-9061-C7E4E8A095CA}" dt="2025-02-05T08:46:27.765" v="2312" actId="20577"/>
          <ac:spMkLst>
            <pc:docMk/>
            <pc:sldMk cId="3947088355" sldId="262"/>
            <ac:spMk id="15" creationId="{C514763A-0998-68A3-699E-1A184638C155}"/>
          </ac:spMkLst>
        </pc:spChg>
        <pc:spChg chg="mod">
          <ac:chgData name="Ogner, Ioana" userId="1bd9981b-f114-451c-8bad-bfd0996ddcc2" providerId="ADAL" clId="{D1DBE741-CB19-A849-9061-C7E4E8A095CA}" dt="2025-02-04T11:03:34.701" v="772"/>
          <ac:spMkLst>
            <pc:docMk/>
            <pc:sldMk cId="3947088355" sldId="262"/>
            <ac:spMk id="17" creationId="{98616CC1-C9B4-BC2C-E898-669649337397}"/>
          </ac:spMkLst>
        </pc:spChg>
        <pc:spChg chg="mod">
          <ac:chgData name="Ogner, Ioana" userId="1bd9981b-f114-451c-8bad-bfd0996ddcc2" providerId="ADAL" clId="{D1DBE741-CB19-A849-9061-C7E4E8A095CA}" dt="2025-02-04T11:04:32.018" v="776" actId="113"/>
          <ac:spMkLst>
            <pc:docMk/>
            <pc:sldMk cId="3947088355" sldId="262"/>
            <ac:spMk id="18" creationId="{C99C87F7-CCD3-9880-92F6-1DDC046EAAB6}"/>
          </ac:spMkLst>
        </pc:spChg>
        <pc:spChg chg="mod">
          <ac:chgData name="Ogner, Ioana" userId="1bd9981b-f114-451c-8bad-bfd0996ddcc2" providerId="ADAL" clId="{D1DBE741-CB19-A849-9061-C7E4E8A095CA}" dt="2025-02-04T11:03:34.701" v="772"/>
          <ac:spMkLst>
            <pc:docMk/>
            <pc:sldMk cId="3947088355" sldId="262"/>
            <ac:spMk id="20" creationId="{B10AD277-C17F-AE21-8340-9564A4F60B1B}"/>
          </ac:spMkLst>
        </pc:spChg>
        <pc:spChg chg="add mod">
          <ac:chgData name="Ogner, Ioana" userId="1bd9981b-f114-451c-8bad-bfd0996ddcc2" providerId="ADAL" clId="{D1DBE741-CB19-A849-9061-C7E4E8A095CA}" dt="2025-02-05T07:34:23.602" v="1625" actId="1076"/>
          <ac:spMkLst>
            <pc:docMk/>
            <pc:sldMk cId="3947088355" sldId="262"/>
            <ac:spMk id="22" creationId="{10EAB2C4-CD20-378A-6FF0-0F3450600E5A}"/>
          </ac:spMkLst>
        </pc:spChg>
        <pc:spChg chg="add del mod">
          <ac:chgData name="Ogner, Ioana" userId="1bd9981b-f114-451c-8bad-bfd0996ddcc2" providerId="ADAL" clId="{D1DBE741-CB19-A849-9061-C7E4E8A095CA}" dt="2025-02-05T08:46:16.050" v="2298" actId="478"/>
          <ac:spMkLst>
            <pc:docMk/>
            <pc:sldMk cId="3947088355" sldId="262"/>
            <ac:spMk id="27" creationId="{23C8575E-C0F1-98FB-D371-2686E5B3D632}"/>
          </ac:spMkLst>
        </pc:spChg>
        <pc:spChg chg="add mod">
          <ac:chgData name="Ogner, Ioana" userId="1bd9981b-f114-451c-8bad-bfd0996ddcc2" providerId="ADAL" clId="{D1DBE741-CB19-A849-9061-C7E4E8A095CA}" dt="2025-02-05T07:34:35.991" v="1630" actId="14100"/>
          <ac:spMkLst>
            <pc:docMk/>
            <pc:sldMk cId="3947088355" sldId="262"/>
            <ac:spMk id="28" creationId="{5B15E811-E659-F746-A75A-AE7C538C6E50}"/>
          </ac:spMkLst>
        </pc:spChg>
        <pc:spChg chg="add del mod">
          <ac:chgData name="Ogner, Ioana" userId="1bd9981b-f114-451c-8bad-bfd0996ddcc2" providerId="ADAL" clId="{D1DBE741-CB19-A849-9061-C7E4E8A095CA}" dt="2025-02-05T08:46:17.171" v="2299" actId="478"/>
          <ac:spMkLst>
            <pc:docMk/>
            <pc:sldMk cId="3947088355" sldId="262"/>
            <ac:spMk id="29" creationId="{F3F66D4B-2B1A-853A-DF01-78B4EA0D2D7D}"/>
          </ac:spMkLst>
        </pc:spChg>
        <pc:spChg chg="add mod">
          <ac:chgData name="Ogner, Ioana" userId="1bd9981b-f114-451c-8bad-bfd0996ddcc2" providerId="ADAL" clId="{D1DBE741-CB19-A849-9061-C7E4E8A095CA}" dt="2025-02-05T07:34:33.251" v="1629" actId="14100"/>
          <ac:spMkLst>
            <pc:docMk/>
            <pc:sldMk cId="3947088355" sldId="262"/>
            <ac:spMk id="32" creationId="{5F978303-B842-516B-096A-B8DDA01C1AB9}"/>
          </ac:spMkLst>
        </pc:spChg>
        <pc:spChg chg="add del mod">
          <ac:chgData name="Ogner, Ioana" userId="1bd9981b-f114-451c-8bad-bfd0996ddcc2" providerId="ADAL" clId="{D1DBE741-CB19-A849-9061-C7E4E8A095CA}" dt="2025-02-05T08:46:19.761" v="2301" actId="478"/>
          <ac:spMkLst>
            <pc:docMk/>
            <pc:sldMk cId="3947088355" sldId="262"/>
            <ac:spMk id="34" creationId="{C9379EDC-A93B-286F-7FF7-B0DA9E83B295}"/>
          </ac:spMkLst>
        </pc:spChg>
        <pc:spChg chg="add mod">
          <ac:chgData name="Ogner, Ioana" userId="1bd9981b-f114-451c-8bad-bfd0996ddcc2" providerId="ADAL" clId="{D1DBE741-CB19-A849-9061-C7E4E8A095CA}" dt="2025-02-05T07:34:52.908" v="1635" actId="14100"/>
          <ac:spMkLst>
            <pc:docMk/>
            <pc:sldMk cId="3947088355" sldId="262"/>
            <ac:spMk id="35" creationId="{F6F360D7-5A68-A92A-9BAB-F9743CF05F9A}"/>
          </ac:spMkLst>
        </pc:spChg>
        <pc:spChg chg="add del mod">
          <ac:chgData name="Ogner, Ioana" userId="1bd9981b-f114-451c-8bad-bfd0996ddcc2" providerId="ADAL" clId="{D1DBE741-CB19-A849-9061-C7E4E8A095CA}" dt="2025-02-05T08:46:18.267" v="2300" actId="478"/>
          <ac:spMkLst>
            <pc:docMk/>
            <pc:sldMk cId="3947088355" sldId="262"/>
            <ac:spMk id="36" creationId="{69D1F16E-C7E0-5D77-6483-AF796788A595}"/>
          </ac:spMkLst>
        </pc:spChg>
        <pc:spChg chg="add mod">
          <ac:chgData name="Ogner, Ioana" userId="1bd9981b-f114-451c-8bad-bfd0996ddcc2" providerId="ADAL" clId="{D1DBE741-CB19-A849-9061-C7E4E8A095CA}" dt="2025-02-05T07:35:06.161" v="1637" actId="207"/>
          <ac:spMkLst>
            <pc:docMk/>
            <pc:sldMk cId="3947088355" sldId="262"/>
            <ac:spMk id="39" creationId="{BC5D371A-D10B-7C76-FF38-8BAF44359189}"/>
          </ac:spMkLst>
        </pc:spChg>
        <pc:spChg chg="del">
          <ac:chgData name="Ogner, Ioana" userId="1bd9981b-f114-451c-8bad-bfd0996ddcc2" providerId="ADAL" clId="{D1DBE741-CB19-A849-9061-C7E4E8A095CA}" dt="2025-02-04T11:03:33.737" v="771" actId="478"/>
          <ac:spMkLst>
            <pc:docMk/>
            <pc:sldMk cId="3947088355" sldId="262"/>
            <ac:spMk id="40" creationId="{9519A98C-B323-F3B0-60C2-85D1A6C63C19}"/>
          </ac:spMkLst>
        </pc:spChg>
        <pc:spChg chg="add mod">
          <ac:chgData name="Ogner, Ioana" userId="1bd9981b-f114-451c-8bad-bfd0996ddcc2" providerId="ADAL" clId="{D1DBE741-CB19-A849-9061-C7E4E8A095CA}" dt="2025-02-05T07:35:18.722" v="1643" actId="167"/>
          <ac:spMkLst>
            <pc:docMk/>
            <pc:sldMk cId="3947088355" sldId="262"/>
            <ac:spMk id="41" creationId="{80F52F59-3773-C2FD-7840-5DA68A5A0E18}"/>
          </ac:spMkLst>
        </pc:spChg>
        <pc:grpChg chg="add mod">
          <ac:chgData name="Ogner, Ioana" userId="1bd9981b-f114-451c-8bad-bfd0996ddcc2" providerId="ADAL" clId="{D1DBE741-CB19-A849-9061-C7E4E8A095CA}" dt="2025-02-04T11:03:34.701" v="772"/>
          <ac:grpSpMkLst>
            <pc:docMk/>
            <pc:sldMk cId="3947088355" sldId="262"/>
            <ac:grpSpMk id="5" creationId="{1A59F49F-A2BE-1852-7E9B-73F0B6252EBE}"/>
          </ac:grpSpMkLst>
        </pc:grpChg>
        <pc:picChg chg="add del mod">
          <ac:chgData name="Ogner, Ioana" userId="1bd9981b-f114-451c-8bad-bfd0996ddcc2" providerId="ADAL" clId="{D1DBE741-CB19-A849-9061-C7E4E8A095CA}" dt="2025-02-04T11:03:33.737" v="771" actId="478"/>
          <ac:picMkLst>
            <pc:docMk/>
            <pc:sldMk cId="3947088355" sldId="262"/>
            <ac:picMk id="4" creationId="{999A906D-F18C-BC22-B4DD-C0A3BA7BB94E}"/>
          </ac:picMkLst>
        </pc:picChg>
        <pc:picChg chg="mod">
          <ac:chgData name="Ogner, Ioana" userId="1bd9981b-f114-451c-8bad-bfd0996ddcc2" providerId="ADAL" clId="{D1DBE741-CB19-A849-9061-C7E4E8A095CA}" dt="2025-02-04T11:03:34.701" v="772"/>
          <ac:picMkLst>
            <pc:docMk/>
            <pc:sldMk cId="3947088355" sldId="262"/>
            <ac:picMk id="19" creationId="{8FD66AF2-8DDE-1976-0753-AB0A2A2FB5D0}"/>
          </ac:picMkLst>
        </pc:picChg>
        <pc:picChg chg="add del mod">
          <ac:chgData name="Ogner, Ioana" userId="1bd9981b-f114-451c-8bad-bfd0996ddcc2" providerId="ADAL" clId="{D1DBE741-CB19-A849-9061-C7E4E8A095CA}" dt="2025-02-05T07:34:00.842" v="1597" actId="478"/>
          <ac:picMkLst>
            <pc:docMk/>
            <pc:sldMk cId="3947088355" sldId="262"/>
            <ac:picMk id="21" creationId="{AFBF99D2-729D-1C44-35DF-047D557B9E66}"/>
          </ac:picMkLst>
        </pc:picChg>
        <pc:picChg chg="del">
          <ac:chgData name="Ogner, Ioana" userId="1bd9981b-f114-451c-8bad-bfd0996ddcc2" providerId="ADAL" clId="{D1DBE741-CB19-A849-9061-C7E4E8A095CA}" dt="2025-02-04T11:03:33.737" v="771" actId="478"/>
          <ac:picMkLst>
            <pc:docMk/>
            <pc:sldMk cId="3947088355" sldId="262"/>
            <ac:picMk id="37" creationId="{C5981215-65B8-AF1C-D310-8CB34A8C814D}"/>
          </ac:picMkLst>
        </pc:picChg>
        <pc:picChg chg="add mod">
          <ac:chgData name="Ogner, Ioana" userId="1bd9981b-f114-451c-8bad-bfd0996ddcc2" providerId="ADAL" clId="{D1DBE741-CB19-A849-9061-C7E4E8A095CA}" dt="2025-02-05T07:34:20.761" v="1624" actId="1035"/>
          <ac:picMkLst>
            <pc:docMk/>
            <pc:sldMk cId="3947088355" sldId="262"/>
            <ac:picMk id="38" creationId="{D5809669-006C-7D0B-93EA-C1AE3299F375}"/>
          </ac:picMkLst>
        </pc:picChg>
        <pc:cxnChg chg="del">
          <ac:chgData name="Ogner, Ioana" userId="1bd9981b-f114-451c-8bad-bfd0996ddcc2" providerId="ADAL" clId="{D1DBE741-CB19-A849-9061-C7E4E8A095CA}" dt="2025-02-04T11:03:33.737" v="771" actId="478"/>
          <ac:cxnSpMkLst>
            <pc:docMk/>
            <pc:sldMk cId="3947088355" sldId="262"/>
            <ac:cxnSpMk id="7" creationId="{8049D0CB-8F54-ED3B-487D-711A8484ADE8}"/>
          </ac:cxnSpMkLst>
        </pc:cxnChg>
        <pc:cxnChg chg="mod">
          <ac:chgData name="Ogner, Ioana" userId="1bd9981b-f114-451c-8bad-bfd0996ddcc2" providerId="ADAL" clId="{D1DBE741-CB19-A849-9061-C7E4E8A095CA}" dt="2025-02-04T11:03:34.701" v="772"/>
          <ac:cxnSpMkLst>
            <pc:docMk/>
            <pc:sldMk cId="3947088355" sldId="262"/>
            <ac:cxnSpMk id="13" creationId="{C0779396-E8B1-4479-E24C-248DACDF87ED}"/>
          </ac:cxnSpMkLst>
        </pc:cxnChg>
      </pc:sldChg>
      <pc:sldChg chg="addSp delSp modSp mod">
        <pc:chgData name="Ogner, Ioana" userId="1bd9981b-f114-451c-8bad-bfd0996ddcc2" providerId="ADAL" clId="{D1DBE741-CB19-A849-9061-C7E4E8A095CA}" dt="2025-02-05T08:46:39.684" v="2320" actId="20577"/>
        <pc:sldMkLst>
          <pc:docMk/>
          <pc:sldMk cId="2232951861" sldId="263"/>
        </pc:sldMkLst>
        <pc:spChg chg="add del mod">
          <ac:chgData name="Ogner, Ioana" userId="1bd9981b-f114-451c-8bad-bfd0996ddcc2" providerId="ADAL" clId="{D1DBE741-CB19-A849-9061-C7E4E8A095CA}" dt="2025-02-04T11:03:29.239" v="769" actId="478"/>
          <ac:spMkLst>
            <pc:docMk/>
            <pc:sldMk cId="2232951861" sldId="263"/>
            <ac:spMk id="2" creationId="{3E352AD1-2CF6-6822-418E-FB19BEB3247A}"/>
          </ac:spMkLst>
        </pc:spChg>
        <pc:spChg chg="mod">
          <ac:chgData name="Ogner, Ioana" userId="1bd9981b-f114-451c-8bad-bfd0996ddcc2" providerId="ADAL" clId="{D1DBE741-CB19-A849-9061-C7E4E8A095CA}" dt="2025-02-04T11:03:29.751" v="770"/>
          <ac:spMkLst>
            <pc:docMk/>
            <pc:sldMk cId="2232951861" sldId="263"/>
            <ac:spMk id="8" creationId="{9C2F6448-1600-F733-B81D-D334D192431C}"/>
          </ac:spMkLst>
        </pc:spChg>
        <pc:spChg chg="del">
          <ac:chgData name="Ogner, Ioana" userId="1bd9981b-f114-451c-8bad-bfd0996ddcc2" providerId="ADAL" clId="{D1DBE741-CB19-A849-9061-C7E4E8A095CA}" dt="2025-02-04T11:03:26.382" v="767" actId="478"/>
          <ac:spMkLst>
            <pc:docMk/>
            <pc:sldMk cId="2232951861" sldId="263"/>
            <ac:spMk id="9" creationId="{9B76AB93-C927-3AB0-4637-5956B8697D73}"/>
          </ac:spMkLst>
        </pc:spChg>
        <pc:spChg chg="mod">
          <ac:chgData name="Ogner, Ioana" userId="1bd9981b-f114-451c-8bad-bfd0996ddcc2" providerId="ADAL" clId="{D1DBE741-CB19-A849-9061-C7E4E8A095CA}" dt="2025-02-04T11:03:29.751" v="770"/>
          <ac:spMkLst>
            <pc:docMk/>
            <pc:sldMk cId="2232951861" sldId="263"/>
            <ac:spMk id="10" creationId="{0737D4A7-9F22-CE66-6DAA-7AA7A96B4EAF}"/>
          </ac:spMkLst>
        </pc:spChg>
        <pc:spChg chg="mod">
          <ac:chgData name="Ogner, Ioana" userId="1bd9981b-f114-451c-8bad-bfd0996ddcc2" providerId="ADAL" clId="{D1DBE741-CB19-A849-9061-C7E4E8A095CA}" dt="2025-02-04T11:04:36.427" v="777" actId="113"/>
          <ac:spMkLst>
            <pc:docMk/>
            <pc:sldMk cId="2232951861" sldId="263"/>
            <ac:spMk id="11" creationId="{D534C108-E472-73CA-C28C-E7586BFA63B9}"/>
          </ac:spMkLst>
        </pc:spChg>
        <pc:spChg chg="mod">
          <ac:chgData name="Ogner, Ioana" userId="1bd9981b-f114-451c-8bad-bfd0996ddcc2" providerId="ADAL" clId="{D1DBE741-CB19-A849-9061-C7E4E8A095CA}" dt="2025-02-04T11:03:29.751" v="770"/>
          <ac:spMkLst>
            <pc:docMk/>
            <pc:sldMk cId="2232951861" sldId="263"/>
            <ac:spMk id="13" creationId="{B60586D5-753C-FC25-CC2B-FA622027FA71}"/>
          </ac:spMkLst>
        </pc:spChg>
        <pc:spChg chg="mod">
          <ac:chgData name="Ogner, Ioana" userId="1bd9981b-f114-451c-8bad-bfd0996ddcc2" providerId="ADAL" clId="{D1DBE741-CB19-A849-9061-C7E4E8A095CA}" dt="2025-02-05T08:46:39.684" v="2320" actId="20577"/>
          <ac:spMkLst>
            <pc:docMk/>
            <pc:sldMk cId="2232951861" sldId="263"/>
            <ac:spMk id="15" creationId="{8B843DC1-5CD1-E416-5ACA-D7251A0F6111}"/>
          </ac:spMkLst>
        </pc:spChg>
        <pc:spChg chg="add del mod">
          <ac:chgData name="Ogner, Ioana" userId="1bd9981b-f114-451c-8bad-bfd0996ddcc2" providerId="ADAL" clId="{D1DBE741-CB19-A849-9061-C7E4E8A095CA}" dt="2025-02-05T07:43:06.650" v="1701" actId="478"/>
          <ac:spMkLst>
            <pc:docMk/>
            <pc:sldMk cId="2232951861" sldId="263"/>
            <ac:spMk id="16" creationId="{167B36FE-2A7F-EC29-BB85-D84B68AE4EF0}"/>
          </ac:spMkLst>
        </pc:spChg>
        <pc:spChg chg="del">
          <ac:chgData name="Ogner, Ioana" userId="1bd9981b-f114-451c-8bad-bfd0996ddcc2" providerId="ADAL" clId="{D1DBE741-CB19-A849-9061-C7E4E8A095CA}" dt="2025-02-04T11:03:26.382" v="767" actId="478"/>
          <ac:spMkLst>
            <pc:docMk/>
            <pc:sldMk cId="2232951861" sldId="263"/>
            <ac:spMk id="40" creationId="{2511FC28-8D14-1026-8F2D-A38D6E75A452}"/>
          </ac:spMkLst>
        </pc:spChg>
        <pc:grpChg chg="add mod">
          <ac:chgData name="Ogner, Ioana" userId="1bd9981b-f114-451c-8bad-bfd0996ddcc2" providerId="ADAL" clId="{D1DBE741-CB19-A849-9061-C7E4E8A095CA}" dt="2025-02-04T11:03:29.751" v="770"/>
          <ac:grpSpMkLst>
            <pc:docMk/>
            <pc:sldMk cId="2232951861" sldId="263"/>
            <ac:grpSpMk id="5" creationId="{24DE3606-EA3C-0DE0-0E93-4151D674894C}"/>
          </ac:grpSpMkLst>
        </pc:grpChg>
        <pc:picChg chg="add del mod">
          <ac:chgData name="Ogner, Ioana" userId="1bd9981b-f114-451c-8bad-bfd0996ddcc2" providerId="ADAL" clId="{D1DBE741-CB19-A849-9061-C7E4E8A095CA}" dt="2025-02-04T11:03:26.382" v="767" actId="478"/>
          <ac:picMkLst>
            <pc:docMk/>
            <pc:sldMk cId="2232951861" sldId="263"/>
            <ac:picMk id="4" creationId="{5C07DB6D-0707-A958-3E3B-D56EA627B371}"/>
          </ac:picMkLst>
        </pc:picChg>
        <pc:picChg chg="mod">
          <ac:chgData name="Ogner, Ioana" userId="1bd9981b-f114-451c-8bad-bfd0996ddcc2" providerId="ADAL" clId="{D1DBE741-CB19-A849-9061-C7E4E8A095CA}" dt="2025-02-04T11:03:29.751" v="770"/>
          <ac:picMkLst>
            <pc:docMk/>
            <pc:sldMk cId="2232951861" sldId="263"/>
            <ac:picMk id="12" creationId="{EF70721E-03B2-C0C1-2C3B-B75A3E70D001}"/>
          </ac:picMkLst>
        </pc:picChg>
        <pc:picChg chg="add del mod">
          <ac:chgData name="Ogner, Ioana" userId="1bd9981b-f114-451c-8bad-bfd0996ddcc2" providerId="ADAL" clId="{D1DBE741-CB19-A849-9061-C7E4E8A095CA}" dt="2025-02-05T07:43:08.615" v="1702" actId="478"/>
          <ac:picMkLst>
            <pc:docMk/>
            <pc:sldMk cId="2232951861" sldId="263"/>
            <ac:picMk id="14" creationId="{BDFF5837-84D6-BB3C-987B-49FD5FC078B8}"/>
          </ac:picMkLst>
        </pc:picChg>
        <pc:picChg chg="del">
          <ac:chgData name="Ogner, Ioana" userId="1bd9981b-f114-451c-8bad-bfd0996ddcc2" providerId="ADAL" clId="{D1DBE741-CB19-A849-9061-C7E4E8A095CA}" dt="2025-02-04T11:03:26.382" v="767" actId="478"/>
          <ac:picMkLst>
            <pc:docMk/>
            <pc:sldMk cId="2232951861" sldId="263"/>
            <ac:picMk id="37" creationId="{B7547F39-38F3-B7D3-9141-DF3F25FCBFF1}"/>
          </ac:picMkLst>
        </pc:picChg>
        <pc:cxnChg chg="mod">
          <ac:chgData name="Ogner, Ioana" userId="1bd9981b-f114-451c-8bad-bfd0996ddcc2" providerId="ADAL" clId="{D1DBE741-CB19-A849-9061-C7E4E8A095CA}" dt="2025-02-04T11:03:29.751" v="770"/>
          <ac:cxnSpMkLst>
            <pc:docMk/>
            <pc:sldMk cId="2232951861" sldId="263"/>
            <ac:cxnSpMk id="6" creationId="{B8A3E8B1-8E1E-01A8-1F1F-F00DCC202423}"/>
          </ac:cxnSpMkLst>
        </pc:cxnChg>
        <pc:cxnChg chg="del">
          <ac:chgData name="Ogner, Ioana" userId="1bd9981b-f114-451c-8bad-bfd0996ddcc2" providerId="ADAL" clId="{D1DBE741-CB19-A849-9061-C7E4E8A095CA}" dt="2025-02-04T11:03:28.108" v="768" actId="478"/>
          <ac:cxnSpMkLst>
            <pc:docMk/>
            <pc:sldMk cId="2232951861" sldId="263"/>
            <ac:cxnSpMk id="7" creationId="{362A3E68-71FB-0688-1E90-805815525920}"/>
          </ac:cxnSpMkLst>
        </pc:cxnChg>
      </pc:sldChg>
      <pc:sldChg chg="addSp delSp modSp add mod ord">
        <pc:chgData name="Ogner, Ioana" userId="1bd9981b-f114-451c-8bad-bfd0996ddcc2" providerId="ADAL" clId="{D1DBE741-CB19-A849-9061-C7E4E8A095CA}" dt="2025-02-04T11:02:32.370" v="742"/>
        <pc:sldMkLst>
          <pc:docMk/>
          <pc:sldMk cId="2900859659" sldId="264"/>
        </pc:sldMkLst>
        <pc:spChg chg="add del mod">
          <ac:chgData name="Ogner, Ioana" userId="1bd9981b-f114-451c-8bad-bfd0996ddcc2" providerId="ADAL" clId="{D1DBE741-CB19-A849-9061-C7E4E8A095CA}" dt="2025-02-04T10:25:03.091" v="121" actId="478"/>
          <ac:spMkLst>
            <pc:docMk/>
            <pc:sldMk cId="2900859659" sldId="264"/>
            <ac:spMk id="2" creationId="{E5E96D0D-3D2E-FD2F-70AC-755A0C31DD0A}"/>
          </ac:spMkLst>
        </pc:spChg>
        <pc:spChg chg="mod">
          <ac:chgData name="Ogner, Ioana" userId="1bd9981b-f114-451c-8bad-bfd0996ddcc2" providerId="ADAL" clId="{D1DBE741-CB19-A849-9061-C7E4E8A095CA}" dt="2025-02-04T10:42:17.650" v="437" actId="1035"/>
          <ac:spMkLst>
            <pc:docMk/>
            <pc:sldMk cId="2900859659" sldId="264"/>
            <ac:spMk id="3" creationId="{F46D3CA2-AD1D-F34F-E134-DEE80622F068}"/>
          </ac:spMkLst>
        </pc:spChg>
        <pc:spChg chg="del">
          <ac:chgData name="Ogner, Ioana" userId="1bd9981b-f114-451c-8bad-bfd0996ddcc2" providerId="ADAL" clId="{D1DBE741-CB19-A849-9061-C7E4E8A095CA}" dt="2025-02-04T10:23:47.377" v="111" actId="478"/>
          <ac:spMkLst>
            <pc:docMk/>
            <pc:sldMk cId="2900859659" sldId="264"/>
            <ac:spMk id="6" creationId="{837611B6-8214-DFBE-67C7-DD5AE70D87FA}"/>
          </ac:spMkLst>
        </pc:spChg>
        <pc:spChg chg="del">
          <ac:chgData name="Ogner, Ioana" userId="1bd9981b-f114-451c-8bad-bfd0996ddcc2" providerId="ADAL" clId="{D1DBE741-CB19-A849-9061-C7E4E8A095CA}" dt="2025-02-04T10:23:46.046" v="110" actId="478"/>
          <ac:spMkLst>
            <pc:docMk/>
            <pc:sldMk cId="2900859659" sldId="264"/>
            <ac:spMk id="8" creationId="{43F73DE5-4DBF-CA74-52F0-B9F0EFE001B8}"/>
          </ac:spMkLst>
        </pc:spChg>
        <pc:spChg chg="add del">
          <ac:chgData name="Ogner, Ioana" userId="1bd9981b-f114-451c-8bad-bfd0996ddcc2" providerId="ADAL" clId="{D1DBE741-CB19-A849-9061-C7E4E8A095CA}" dt="2025-02-04T11:02:31.871" v="741" actId="478"/>
          <ac:spMkLst>
            <pc:docMk/>
            <pc:sldMk cId="2900859659" sldId="264"/>
            <ac:spMk id="9" creationId="{4667A44A-4EDF-2764-7D7F-403FEEF8C73B}"/>
          </ac:spMkLst>
        </pc:spChg>
        <pc:spChg chg="del">
          <ac:chgData name="Ogner, Ioana" userId="1bd9981b-f114-451c-8bad-bfd0996ddcc2" providerId="ADAL" clId="{D1DBE741-CB19-A849-9061-C7E4E8A095CA}" dt="2025-02-04T10:23:50.881" v="113" actId="478"/>
          <ac:spMkLst>
            <pc:docMk/>
            <pc:sldMk cId="2900859659" sldId="264"/>
            <ac:spMk id="10" creationId="{7886E67A-DD32-B3D4-05A2-8F42D16935AD}"/>
          </ac:spMkLst>
        </pc:spChg>
        <pc:spChg chg="del">
          <ac:chgData name="Ogner, Ioana" userId="1bd9981b-f114-451c-8bad-bfd0996ddcc2" providerId="ADAL" clId="{D1DBE741-CB19-A849-9061-C7E4E8A095CA}" dt="2025-02-04T10:23:41.020" v="107" actId="478"/>
          <ac:spMkLst>
            <pc:docMk/>
            <pc:sldMk cId="2900859659" sldId="264"/>
            <ac:spMk id="11" creationId="{DA6ACD6C-9484-9F90-EB05-23D540A11F72}"/>
          </ac:spMkLst>
        </pc:spChg>
        <pc:spChg chg="del">
          <ac:chgData name="Ogner, Ioana" userId="1bd9981b-f114-451c-8bad-bfd0996ddcc2" providerId="ADAL" clId="{D1DBE741-CB19-A849-9061-C7E4E8A095CA}" dt="2025-02-04T10:23:41.020" v="107" actId="478"/>
          <ac:spMkLst>
            <pc:docMk/>
            <pc:sldMk cId="2900859659" sldId="264"/>
            <ac:spMk id="12" creationId="{B3AB928A-E7F3-1007-8A96-963104447A20}"/>
          </ac:spMkLst>
        </pc:spChg>
        <pc:spChg chg="del">
          <ac:chgData name="Ogner, Ioana" userId="1bd9981b-f114-451c-8bad-bfd0996ddcc2" providerId="ADAL" clId="{D1DBE741-CB19-A849-9061-C7E4E8A095CA}" dt="2025-02-04T11:00:53.333" v="721" actId="478"/>
          <ac:spMkLst>
            <pc:docMk/>
            <pc:sldMk cId="2900859659" sldId="264"/>
            <ac:spMk id="14" creationId="{F93E8FF1-C614-8FD6-02CE-15A54E80FF7B}"/>
          </ac:spMkLst>
        </pc:spChg>
        <pc:spChg chg="mod">
          <ac:chgData name="Ogner, Ioana" userId="1bd9981b-f114-451c-8bad-bfd0996ddcc2" providerId="ADAL" clId="{D1DBE741-CB19-A849-9061-C7E4E8A095CA}" dt="2025-02-04T10:42:17.650" v="437" actId="1035"/>
          <ac:spMkLst>
            <pc:docMk/>
            <pc:sldMk cId="2900859659" sldId="264"/>
            <ac:spMk id="15" creationId="{546AEB5F-D093-858E-7968-D15A1B86608E}"/>
          </ac:spMkLst>
        </pc:spChg>
        <pc:spChg chg="del">
          <ac:chgData name="Ogner, Ioana" userId="1bd9981b-f114-451c-8bad-bfd0996ddcc2" providerId="ADAL" clId="{D1DBE741-CB19-A849-9061-C7E4E8A095CA}" dt="2025-02-04T10:23:42.765" v="108" actId="478"/>
          <ac:spMkLst>
            <pc:docMk/>
            <pc:sldMk cId="2900859659" sldId="264"/>
            <ac:spMk id="16" creationId="{12F94C5C-4FE5-69F5-0AF8-0E6EFD68A004}"/>
          </ac:spMkLst>
        </pc:spChg>
        <pc:spChg chg="add del mod">
          <ac:chgData name="Ogner, Ioana" userId="1bd9981b-f114-451c-8bad-bfd0996ddcc2" providerId="ADAL" clId="{D1DBE741-CB19-A849-9061-C7E4E8A095CA}" dt="2025-02-04T10:25:38.805" v="142" actId="478"/>
          <ac:spMkLst>
            <pc:docMk/>
            <pc:sldMk cId="2900859659" sldId="264"/>
            <ac:spMk id="18" creationId="{799944D1-A74B-653F-D981-A781A88E8F6A}"/>
          </ac:spMkLst>
        </pc:spChg>
        <pc:spChg chg="add del mod">
          <ac:chgData name="Ogner, Ioana" userId="1bd9981b-f114-451c-8bad-bfd0996ddcc2" providerId="ADAL" clId="{D1DBE741-CB19-A849-9061-C7E4E8A095CA}" dt="2025-02-04T10:25:36.296" v="140" actId="478"/>
          <ac:spMkLst>
            <pc:docMk/>
            <pc:sldMk cId="2900859659" sldId="264"/>
            <ac:spMk id="19" creationId="{77C8571D-E599-F953-9620-2C5436C565C4}"/>
          </ac:spMkLst>
        </pc:spChg>
        <pc:spChg chg="add del mod">
          <ac:chgData name="Ogner, Ioana" userId="1bd9981b-f114-451c-8bad-bfd0996ddcc2" providerId="ADAL" clId="{D1DBE741-CB19-A849-9061-C7E4E8A095CA}" dt="2025-02-04T10:25:05.074" v="122" actId="478"/>
          <ac:spMkLst>
            <pc:docMk/>
            <pc:sldMk cId="2900859659" sldId="264"/>
            <ac:spMk id="20" creationId="{D8885CCF-50A2-4DC2-6635-3C7919B9B079}"/>
          </ac:spMkLst>
        </pc:spChg>
        <pc:spChg chg="add mod">
          <ac:chgData name="Ogner, Ioana" userId="1bd9981b-f114-451c-8bad-bfd0996ddcc2" providerId="ADAL" clId="{D1DBE741-CB19-A849-9061-C7E4E8A095CA}" dt="2025-02-04T10:42:17.650" v="437" actId="1035"/>
          <ac:spMkLst>
            <pc:docMk/>
            <pc:sldMk cId="2900859659" sldId="264"/>
            <ac:spMk id="21" creationId="{4C7F3148-A3F4-27E9-4C34-F854050C5A03}"/>
          </ac:spMkLst>
        </pc:spChg>
        <pc:spChg chg="add mod">
          <ac:chgData name="Ogner, Ioana" userId="1bd9981b-f114-451c-8bad-bfd0996ddcc2" providerId="ADAL" clId="{D1DBE741-CB19-A849-9061-C7E4E8A095CA}" dt="2025-02-04T10:42:17.650" v="437" actId="1035"/>
          <ac:spMkLst>
            <pc:docMk/>
            <pc:sldMk cId="2900859659" sldId="264"/>
            <ac:spMk id="22" creationId="{C44430D1-DEA3-2D49-AC2B-7F3AAE6C18B6}"/>
          </ac:spMkLst>
        </pc:spChg>
        <pc:spChg chg="del">
          <ac:chgData name="Ogner, Ioana" userId="1bd9981b-f114-451c-8bad-bfd0996ddcc2" providerId="ADAL" clId="{D1DBE741-CB19-A849-9061-C7E4E8A095CA}" dt="2025-02-04T10:23:45.025" v="109" actId="478"/>
          <ac:spMkLst>
            <pc:docMk/>
            <pc:sldMk cId="2900859659" sldId="264"/>
            <ac:spMk id="23" creationId="{E169F4B3-29A1-6C03-A2AC-3DF3C04D0B38}"/>
          </ac:spMkLst>
        </pc:spChg>
        <pc:spChg chg="del">
          <ac:chgData name="Ogner, Ioana" userId="1bd9981b-f114-451c-8bad-bfd0996ddcc2" providerId="ADAL" clId="{D1DBE741-CB19-A849-9061-C7E4E8A095CA}" dt="2025-02-04T10:23:49.822" v="112" actId="478"/>
          <ac:spMkLst>
            <pc:docMk/>
            <pc:sldMk cId="2900859659" sldId="264"/>
            <ac:spMk id="24" creationId="{607210DA-AAC3-1FD6-932E-8A974F121013}"/>
          </ac:spMkLst>
        </pc:spChg>
        <pc:spChg chg="del">
          <ac:chgData name="Ogner, Ioana" userId="1bd9981b-f114-451c-8bad-bfd0996ddcc2" providerId="ADAL" clId="{D1DBE741-CB19-A849-9061-C7E4E8A095CA}" dt="2025-02-04T10:23:41.020" v="107" actId="478"/>
          <ac:spMkLst>
            <pc:docMk/>
            <pc:sldMk cId="2900859659" sldId="264"/>
            <ac:spMk id="25" creationId="{4AEA499A-153E-0478-74C3-CA1D54597D11}"/>
          </ac:spMkLst>
        </pc:spChg>
        <pc:spChg chg="del">
          <ac:chgData name="Ogner, Ioana" userId="1bd9981b-f114-451c-8bad-bfd0996ddcc2" providerId="ADAL" clId="{D1DBE741-CB19-A849-9061-C7E4E8A095CA}" dt="2025-02-04T10:23:41.020" v="107" actId="478"/>
          <ac:spMkLst>
            <pc:docMk/>
            <pc:sldMk cId="2900859659" sldId="264"/>
            <ac:spMk id="26" creationId="{1DFD12E5-F01D-4E05-B5EC-E352B671A761}"/>
          </ac:spMkLst>
        </pc:spChg>
        <pc:spChg chg="add del mod">
          <ac:chgData name="Ogner, Ioana" userId="1bd9981b-f114-451c-8bad-bfd0996ddcc2" providerId="ADAL" clId="{D1DBE741-CB19-A849-9061-C7E4E8A095CA}" dt="2025-02-04T10:27:13.444" v="183" actId="478"/>
          <ac:spMkLst>
            <pc:docMk/>
            <pc:sldMk cId="2900859659" sldId="264"/>
            <ac:spMk id="27" creationId="{B436858A-A3FD-A071-3C53-C0BE0AE3A624}"/>
          </ac:spMkLst>
        </pc:spChg>
        <pc:spChg chg="add mod">
          <ac:chgData name="Ogner, Ioana" userId="1bd9981b-f114-451c-8bad-bfd0996ddcc2" providerId="ADAL" clId="{D1DBE741-CB19-A849-9061-C7E4E8A095CA}" dt="2025-02-04T10:26:34.804" v="160"/>
          <ac:spMkLst>
            <pc:docMk/>
            <pc:sldMk cId="2900859659" sldId="264"/>
            <ac:spMk id="32" creationId="{524CE33F-8CDB-6466-5AB6-B55444BF735B}"/>
          </ac:spMkLst>
        </pc:spChg>
        <pc:spChg chg="add mod">
          <ac:chgData name="Ogner, Ioana" userId="1bd9981b-f114-451c-8bad-bfd0996ddcc2" providerId="ADAL" clId="{D1DBE741-CB19-A849-9061-C7E4E8A095CA}" dt="2025-02-04T10:42:17.650" v="437" actId="1035"/>
          <ac:spMkLst>
            <pc:docMk/>
            <pc:sldMk cId="2900859659" sldId="264"/>
            <ac:spMk id="34" creationId="{9D33E91A-FCDF-2A59-2712-4539E9ABA89D}"/>
          </ac:spMkLst>
        </pc:spChg>
        <pc:spChg chg="add del mod">
          <ac:chgData name="Ogner, Ioana" userId="1bd9981b-f114-451c-8bad-bfd0996ddcc2" providerId="ADAL" clId="{D1DBE741-CB19-A849-9061-C7E4E8A095CA}" dt="2025-02-04T10:27:25.091" v="187" actId="478"/>
          <ac:spMkLst>
            <pc:docMk/>
            <pc:sldMk cId="2900859659" sldId="264"/>
            <ac:spMk id="35" creationId="{AB3437A4-F17D-935C-C21F-0DD289224F77}"/>
          </ac:spMkLst>
        </pc:spChg>
        <pc:spChg chg="add mod">
          <ac:chgData name="Ogner, Ioana" userId="1bd9981b-f114-451c-8bad-bfd0996ddcc2" providerId="ADAL" clId="{D1DBE741-CB19-A849-9061-C7E4E8A095CA}" dt="2025-02-04T10:42:17.650" v="437" actId="1035"/>
          <ac:spMkLst>
            <pc:docMk/>
            <pc:sldMk cId="2900859659" sldId="264"/>
            <ac:spMk id="36" creationId="{BFFB18EC-56A4-D19C-99A9-9F7944A5873D}"/>
          </ac:spMkLst>
        </pc:spChg>
        <pc:spChg chg="add mod">
          <ac:chgData name="Ogner, Ioana" userId="1bd9981b-f114-451c-8bad-bfd0996ddcc2" providerId="ADAL" clId="{D1DBE741-CB19-A849-9061-C7E4E8A095CA}" dt="2025-02-04T10:42:17.650" v="437" actId="1035"/>
          <ac:spMkLst>
            <pc:docMk/>
            <pc:sldMk cId="2900859659" sldId="264"/>
            <ac:spMk id="38" creationId="{DA427F4D-262C-686C-0FC2-0D26819636B7}"/>
          </ac:spMkLst>
        </pc:spChg>
        <pc:spChg chg="add mod">
          <ac:chgData name="Ogner, Ioana" userId="1bd9981b-f114-451c-8bad-bfd0996ddcc2" providerId="ADAL" clId="{D1DBE741-CB19-A849-9061-C7E4E8A095CA}" dt="2025-02-04T10:42:17.650" v="437" actId="1035"/>
          <ac:spMkLst>
            <pc:docMk/>
            <pc:sldMk cId="2900859659" sldId="264"/>
            <ac:spMk id="39" creationId="{38B0E187-24F3-0779-B46B-1275BF9C60A8}"/>
          </ac:spMkLst>
        </pc:spChg>
        <pc:spChg chg="del">
          <ac:chgData name="Ogner, Ioana" userId="1bd9981b-f114-451c-8bad-bfd0996ddcc2" providerId="ADAL" clId="{D1DBE741-CB19-A849-9061-C7E4E8A095CA}" dt="2025-02-04T10:29:17.980" v="225" actId="478"/>
          <ac:spMkLst>
            <pc:docMk/>
            <pc:sldMk cId="2900859659" sldId="264"/>
            <ac:spMk id="40" creationId="{51B6C452-884A-02A6-B4DD-D6D7BC86BAE1}"/>
          </ac:spMkLst>
        </pc:spChg>
        <pc:spChg chg="add mod">
          <ac:chgData name="Ogner, Ioana" userId="1bd9981b-f114-451c-8bad-bfd0996ddcc2" providerId="ADAL" clId="{D1DBE741-CB19-A849-9061-C7E4E8A095CA}" dt="2025-02-04T10:42:17.650" v="437" actId="1035"/>
          <ac:spMkLst>
            <pc:docMk/>
            <pc:sldMk cId="2900859659" sldId="264"/>
            <ac:spMk id="41" creationId="{3F40ABA6-4C7D-9669-842E-F22A1B3A82BF}"/>
          </ac:spMkLst>
        </pc:spChg>
        <pc:spChg chg="add del mod">
          <ac:chgData name="Ogner, Ioana" userId="1bd9981b-f114-451c-8bad-bfd0996ddcc2" providerId="ADAL" clId="{D1DBE741-CB19-A849-9061-C7E4E8A095CA}" dt="2025-02-04T10:29:03.548" v="220" actId="478"/>
          <ac:spMkLst>
            <pc:docMk/>
            <pc:sldMk cId="2900859659" sldId="264"/>
            <ac:spMk id="42" creationId="{084F9E49-DA69-6773-03FE-F06C35AEC2D6}"/>
          </ac:spMkLst>
        </pc:spChg>
        <pc:spChg chg="add mod">
          <ac:chgData name="Ogner, Ioana" userId="1bd9981b-f114-451c-8bad-bfd0996ddcc2" providerId="ADAL" clId="{D1DBE741-CB19-A849-9061-C7E4E8A095CA}" dt="2025-02-04T10:52:46.742" v="452" actId="207"/>
          <ac:spMkLst>
            <pc:docMk/>
            <pc:sldMk cId="2900859659" sldId="264"/>
            <ac:spMk id="43" creationId="{9CA9E628-F5F3-92BC-4FF1-A08E09AD26A0}"/>
          </ac:spMkLst>
        </pc:spChg>
        <pc:spChg chg="add mod">
          <ac:chgData name="Ogner, Ioana" userId="1bd9981b-f114-451c-8bad-bfd0996ddcc2" providerId="ADAL" clId="{D1DBE741-CB19-A849-9061-C7E4E8A095CA}" dt="2025-02-04T10:48:52.247" v="450" actId="20577"/>
          <ac:spMkLst>
            <pc:docMk/>
            <pc:sldMk cId="2900859659" sldId="264"/>
            <ac:spMk id="44" creationId="{DC0D88F6-BC85-E217-9AAD-E72AB8EFD1C6}"/>
          </ac:spMkLst>
        </pc:spChg>
        <pc:spChg chg="add del mod">
          <ac:chgData name="Ogner, Ioana" userId="1bd9981b-f114-451c-8bad-bfd0996ddcc2" providerId="ADAL" clId="{D1DBE741-CB19-A849-9061-C7E4E8A095CA}" dt="2025-02-04T10:31:01.176" v="311" actId="478"/>
          <ac:spMkLst>
            <pc:docMk/>
            <pc:sldMk cId="2900859659" sldId="264"/>
            <ac:spMk id="45" creationId="{8B9C0EBB-7908-EFF4-3B19-4D898399E849}"/>
          </ac:spMkLst>
        </pc:spChg>
        <pc:spChg chg="add mod">
          <ac:chgData name="Ogner, Ioana" userId="1bd9981b-f114-451c-8bad-bfd0996ddcc2" providerId="ADAL" clId="{D1DBE741-CB19-A849-9061-C7E4E8A095CA}" dt="2025-02-04T10:41:57.113" v="429" actId="113"/>
          <ac:spMkLst>
            <pc:docMk/>
            <pc:sldMk cId="2900859659" sldId="264"/>
            <ac:spMk id="46" creationId="{91B71D62-8162-00B7-0C43-6888DA7E4FF1}"/>
          </ac:spMkLst>
        </pc:spChg>
        <pc:spChg chg="add del mod">
          <ac:chgData name="Ogner, Ioana" userId="1bd9981b-f114-451c-8bad-bfd0996ddcc2" providerId="ADAL" clId="{D1DBE741-CB19-A849-9061-C7E4E8A095CA}" dt="2025-02-04T10:37:46.015" v="337" actId="478"/>
          <ac:spMkLst>
            <pc:docMk/>
            <pc:sldMk cId="2900859659" sldId="264"/>
            <ac:spMk id="51" creationId="{F3DD257C-BCF2-F83A-FA23-5BB5412E79A7}"/>
          </ac:spMkLst>
        </pc:spChg>
        <pc:spChg chg="add del mod">
          <ac:chgData name="Ogner, Ioana" userId="1bd9981b-f114-451c-8bad-bfd0996ddcc2" providerId="ADAL" clId="{D1DBE741-CB19-A849-9061-C7E4E8A095CA}" dt="2025-02-04T10:40:39.084" v="358" actId="478"/>
          <ac:spMkLst>
            <pc:docMk/>
            <pc:sldMk cId="2900859659" sldId="264"/>
            <ac:spMk id="52" creationId="{F375B864-27F0-9BB2-9E3C-DC760231F575}"/>
          </ac:spMkLst>
        </pc:spChg>
        <pc:spChg chg="mod">
          <ac:chgData name="Ogner, Ioana" userId="1bd9981b-f114-451c-8bad-bfd0996ddcc2" providerId="ADAL" clId="{D1DBE741-CB19-A849-9061-C7E4E8A095CA}" dt="2025-02-04T11:01:00.499" v="725"/>
          <ac:spMkLst>
            <pc:docMk/>
            <pc:sldMk cId="2900859659" sldId="264"/>
            <ac:spMk id="55" creationId="{32BE9F26-9ED8-304E-511E-072A03DE9FD0}"/>
          </ac:spMkLst>
        </pc:spChg>
        <pc:spChg chg="mod">
          <ac:chgData name="Ogner, Ioana" userId="1bd9981b-f114-451c-8bad-bfd0996ddcc2" providerId="ADAL" clId="{D1DBE741-CB19-A849-9061-C7E4E8A095CA}" dt="2025-02-04T11:01:00.499" v="725"/>
          <ac:spMkLst>
            <pc:docMk/>
            <pc:sldMk cId="2900859659" sldId="264"/>
            <ac:spMk id="56" creationId="{DC683496-D268-CD65-B833-A84C308A5204}"/>
          </ac:spMkLst>
        </pc:spChg>
        <pc:spChg chg="mod">
          <ac:chgData name="Ogner, Ioana" userId="1bd9981b-f114-451c-8bad-bfd0996ddcc2" providerId="ADAL" clId="{D1DBE741-CB19-A849-9061-C7E4E8A095CA}" dt="2025-02-04T11:01:00.499" v="725"/>
          <ac:spMkLst>
            <pc:docMk/>
            <pc:sldMk cId="2900859659" sldId="264"/>
            <ac:spMk id="57" creationId="{D3E57A3A-DA98-E608-0C66-4BC75AF5F686}"/>
          </ac:spMkLst>
        </pc:spChg>
        <pc:spChg chg="mod">
          <ac:chgData name="Ogner, Ioana" userId="1bd9981b-f114-451c-8bad-bfd0996ddcc2" providerId="ADAL" clId="{D1DBE741-CB19-A849-9061-C7E4E8A095CA}" dt="2025-02-04T11:01:00.499" v="725"/>
          <ac:spMkLst>
            <pc:docMk/>
            <pc:sldMk cId="2900859659" sldId="264"/>
            <ac:spMk id="59" creationId="{3D781549-8C3C-D1AC-A0D1-FDD5E74E5BB6}"/>
          </ac:spMkLst>
        </pc:spChg>
        <pc:spChg chg="add mod">
          <ac:chgData name="Ogner, Ioana" userId="1bd9981b-f114-451c-8bad-bfd0996ddcc2" providerId="ADAL" clId="{D1DBE741-CB19-A849-9061-C7E4E8A095CA}" dt="2025-02-04T11:01:44.017" v="735"/>
          <ac:spMkLst>
            <pc:docMk/>
            <pc:sldMk cId="2900859659" sldId="264"/>
            <ac:spMk id="60" creationId="{3F89A863-DB27-8889-12F5-5D2F77E05913}"/>
          </ac:spMkLst>
        </pc:spChg>
        <pc:spChg chg="mod">
          <ac:chgData name="Ogner, Ioana" userId="1bd9981b-f114-451c-8bad-bfd0996ddcc2" providerId="ADAL" clId="{D1DBE741-CB19-A849-9061-C7E4E8A095CA}" dt="2025-02-04T11:02:32.370" v="742"/>
          <ac:spMkLst>
            <pc:docMk/>
            <pc:sldMk cId="2900859659" sldId="264"/>
            <ac:spMk id="63" creationId="{58D76446-2FB4-B03A-FBE4-FAB94E4C74E0}"/>
          </ac:spMkLst>
        </pc:spChg>
        <pc:spChg chg="mod">
          <ac:chgData name="Ogner, Ioana" userId="1bd9981b-f114-451c-8bad-bfd0996ddcc2" providerId="ADAL" clId="{D1DBE741-CB19-A849-9061-C7E4E8A095CA}" dt="2025-02-04T11:02:32.370" v="742"/>
          <ac:spMkLst>
            <pc:docMk/>
            <pc:sldMk cId="2900859659" sldId="264"/>
            <ac:spMk id="64" creationId="{3AEC0199-CF46-58D9-2C08-7850C3F24D3A}"/>
          </ac:spMkLst>
        </pc:spChg>
        <pc:spChg chg="mod">
          <ac:chgData name="Ogner, Ioana" userId="1bd9981b-f114-451c-8bad-bfd0996ddcc2" providerId="ADAL" clId="{D1DBE741-CB19-A849-9061-C7E4E8A095CA}" dt="2025-02-04T11:02:32.370" v="742"/>
          <ac:spMkLst>
            <pc:docMk/>
            <pc:sldMk cId="2900859659" sldId="264"/>
            <ac:spMk id="65" creationId="{528CF936-DD6D-F5A7-AFD7-9EDF0A792DCA}"/>
          </ac:spMkLst>
        </pc:spChg>
        <pc:spChg chg="mod">
          <ac:chgData name="Ogner, Ioana" userId="1bd9981b-f114-451c-8bad-bfd0996ddcc2" providerId="ADAL" clId="{D1DBE741-CB19-A849-9061-C7E4E8A095CA}" dt="2025-02-04T11:02:32.370" v="742"/>
          <ac:spMkLst>
            <pc:docMk/>
            <pc:sldMk cId="2900859659" sldId="264"/>
            <ac:spMk id="67" creationId="{0191FB44-3879-820D-DE13-342A6DA1D8C0}"/>
          </ac:spMkLst>
        </pc:spChg>
        <pc:grpChg chg="add mod">
          <ac:chgData name="Ogner, Ioana" userId="1bd9981b-f114-451c-8bad-bfd0996ddcc2" providerId="ADAL" clId="{D1DBE741-CB19-A849-9061-C7E4E8A095CA}" dt="2025-02-04T11:01:09.531" v="729" actId="1076"/>
          <ac:grpSpMkLst>
            <pc:docMk/>
            <pc:sldMk cId="2900859659" sldId="264"/>
            <ac:grpSpMk id="54" creationId="{8BA378A5-2BB3-4715-B83D-8324258B0059}"/>
          </ac:grpSpMkLst>
        </pc:grpChg>
        <pc:grpChg chg="add mod">
          <ac:chgData name="Ogner, Ioana" userId="1bd9981b-f114-451c-8bad-bfd0996ddcc2" providerId="ADAL" clId="{D1DBE741-CB19-A849-9061-C7E4E8A095CA}" dt="2025-02-04T11:02:32.370" v="742"/>
          <ac:grpSpMkLst>
            <pc:docMk/>
            <pc:sldMk cId="2900859659" sldId="264"/>
            <ac:grpSpMk id="61" creationId="{E6A4B999-C766-8AAA-BA0A-C677462777EC}"/>
          </ac:grpSpMkLst>
        </pc:grpChg>
        <pc:picChg chg="del">
          <ac:chgData name="Ogner, Ioana" userId="1bd9981b-f114-451c-8bad-bfd0996ddcc2" providerId="ADAL" clId="{D1DBE741-CB19-A849-9061-C7E4E8A095CA}" dt="2025-02-04T10:23:41.020" v="107" actId="478"/>
          <ac:picMkLst>
            <pc:docMk/>
            <pc:sldMk cId="2900859659" sldId="264"/>
            <ac:picMk id="4" creationId="{C45DBE37-211A-E482-ACF2-E007E8BDC7DC}"/>
          </ac:picMkLst>
        </pc:picChg>
        <pc:picChg chg="del">
          <ac:chgData name="Ogner, Ioana" userId="1bd9981b-f114-451c-8bad-bfd0996ddcc2" providerId="ADAL" clId="{D1DBE741-CB19-A849-9061-C7E4E8A095CA}" dt="2025-02-04T10:23:41.020" v="107" actId="478"/>
          <ac:picMkLst>
            <pc:docMk/>
            <pc:sldMk cId="2900859659" sldId="264"/>
            <ac:picMk id="5" creationId="{81650F34-0EB7-EF88-14EB-FA69590C0F4C}"/>
          </ac:picMkLst>
        </pc:picChg>
        <pc:picChg chg="del">
          <ac:chgData name="Ogner, Ioana" userId="1bd9981b-f114-451c-8bad-bfd0996ddcc2" providerId="ADAL" clId="{D1DBE741-CB19-A849-9061-C7E4E8A095CA}" dt="2025-02-04T10:23:41.020" v="107" actId="478"/>
          <ac:picMkLst>
            <pc:docMk/>
            <pc:sldMk cId="2900859659" sldId="264"/>
            <ac:picMk id="13" creationId="{A691EE7F-A333-5B2B-380B-A8EA94CCB524}"/>
          </ac:picMkLst>
        </pc:picChg>
        <pc:picChg chg="del">
          <ac:chgData name="Ogner, Ioana" userId="1bd9981b-f114-451c-8bad-bfd0996ddcc2" providerId="ADAL" clId="{D1DBE741-CB19-A849-9061-C7E4E8A095CA}" dt="2025-02-04T11:00:55.870" v="722" actId="478"/>
          <ac:picMkLst>
            <pc:docMk/>
            <pc:sldMk cId="2900859659" sldId="264"/>
            <ac:picMk id="17" creationId="{F2FDF3A8-4F6C-172D-DC3C-4018AE5B4B9A}"/>
          </ac:picMkLst>
        </pc:picChg>
        <pc:picChg chg="add del mod">
          <ac:chgData name="Ogner, Ioana" userId="1bd9981b-f114-451c-8bad-bfd0996ddcc2" providerId="ADAL" clId="{D1DBE741-CB19-A849-9061-C7E4E8A095CA}" dt="2025-02-04T10:26:30.666" v="159" actId="478"/>
          <ac:picMkLst>
            <pc:docMk/>
            <pc:sldMk cId="2900859659" sldId="264"/>
            <ac:picMk id="29" creationId="{3547D3D2-2956-9793-DF0A-3F6AA12F188D}"/>
          </ac:picMkLst>
        </pc:picChg>
        <pc:picChg chg="del">
          <ac:chgData name="Ogner, Ioana" userId="1bd9981b-f114-451c-8bad-bfd0996ddcc2" providerId="ADAL" clId="{D1DBE741-CB19-A849-9061-C7E4E8A095CA}" dt="2025-02-04T10:23:52.112" v="114" actId="478"/>
          <ac:picMkLst>
            <pc:docMk/>
            <pc:sldMk cId="2900859659" sldId="264"/>
            <ac:picMk id="30" creationId="{06667875-3E34-1DAB-F173-C5650EA74893}"/>
          </ac:picMkLst>
        </pc:picChg>
        <pc:picChg chg="del">
          <ac:chgData name="Ogner, Ioana" userId="1bd9981b-f114-451c-8bad-bfd0996ddcc2" providerId="ADAL" clId="{D1DBE741-CB19-A849-9061-C7E4E8A095CA}" dt="2025-02-04T10:23:53.331" v="115" actId="478"/>
          <ac:picMkLst>
            <pc:docMk/>
            <pc:sldMk cId="2900859659" sldId="264"/>
            <ac:picMk id="31" creationId="{BCCB87BB-3CE5-A415-DCD1-E8F20FE12C20}"/>
          </ac:picMkLst>
        </pc:picChg>
        <pc:picChg chg="del">
          <ac:chgData name="Ogner, Ioana" userId="1bd9981b-f114-451c-8bad-bfd0996ddcc2" providerId="ADAL" clId="{D1DBE741-CB19-A849-9061-C7E4E8A095CA}" dt="2025-02-04T10:23:54.610" v="116" actId="478"/>
          <ac:picMkLst>
            <pc:docMk/>
            <pc:sldMk cId="2900859659" sldId="264"/>
            <ac:picMk id="33" creationId="{73F4BC71-434E-9BC0-942E-A7AB901BA256}"/>
          </ac:picMkLst>
        </pc:picChg>
        <pc:picChg chg="del">
          <ac:chgData name="Ogner, Ioana" userId="1bd9981b-f114-451c-8bad-bfd0996ddcc2" providerId="ADAL" clId="{D1DBE741-CB19-A849-9061-C7E4E8A095CA}" dt="2025-02-04T10:29:14.343" v="224" actId="478"/>
          <ac:picMkLst>
            <pc:docMk/>
            <pc:sldMk cId="2900859659" sldId="264"/>
            <ac:picMk id="37" creationId="{5E4C33E6-8D91-AB0E-96C5-C9063043E1C1}"/>
          </ac:picMkLst>
        </pc:picChg>
        <pc:picChg chg="mod">
          <ac:chgData name="Ogner, Ioana" userId="1bd9981b-f114-451c-8bad-bfd0996ddcc2" providerId="ADAL" clId="{D1DBE741-CB19-A849-9061-C7E4E8A095CA}" dt="2025-02-04T11:01:00.499" v="725"/>
          <ac:picMkLst>
            <pc:docMk/>
            <pc:sldMk cId="2900859659" sldId="264"/>
            <ac:picMk id="58" creationId="{BFFE5562-0F9B-031C-46C4-42B9D1EB8FFD}"/>
          </ac:picMkLst>
        </pc:picChg>
        <pc:picChg chg="mod">
          <ac:chgData name="Ogner, Ioana" userId="1bd9981b-f114-451c-8bad-bfd0996ddcc2" providerId="ADAL" clId="{D1DBE741-CB19-A849-9061-C7E4E8A095CA}" dt="2025-02-04T11:02:32.370" v="742"/>
          <ac:picMkLst>
            <pc:docMk/>
            <pc:sldMk cId="2900859659" sldId="264"/>
            <ac:picMk id="66" creationId="{CE45CBF7-CBF2-2F6A-BCFE-B87A45E2D89F}"/>
          </ac:picMkLst>
        </pc:picChg>
        <pc:cxnChg chg="del">
          <ac:chgData name="Ogner, Ioana" userId="1bd9981b-f114-451c-8bad-bfd0996ddcc2" providerId="ADAL" clId="{D1DBE741-CB19-A849-9061-C7E4E8A095CA}" dt="2025-02-04T11:00:57.061" v="723" actId="478"/>
          <ac:cxnSpMkLst>
            <pc:docMk/>
            <pc:sldMk cId="2900859659" sldId="264"/>
            <ac:cxnSpMk id="7" creationId="{F0489678-CAFB-20BF-FC50-DB4F98561FEA}"/>
          </ac:cxnSpMkLst>
        </pc:cxnChg>
        <pc:cxnChg chg="add del mod">
          <ac:chgData name="Ogner, Ioana" userId="1bd9981b-f114-451c-8bad-bfd0996ddcc2" providerId="ADAL" clId="{D1DBE741-CB19-A849-9061-C7E4E8A095CA}" dt="2025-02-04T10:40:50.658" v="361" actId="478"/>
          <ac:cxnSpMkLst>
            <pc:docMk/>
            <pc:sldMk cId="2900859659" sldId="264"/>
            <ac:cxnSpMk id="47" creationId="{8C88BD81-62D3-DAE3-9016-D6343AEB1EA3}"/>
          </ac:cxnSpMkLst>
        </pc:cxnChg>
        <pc:cxnChg chg="mod">
          <ac:chgData name="Ogner, Ioana" userId="1bd9981b-f114-451c-8bad-bfd0996ddcc2" providerId="ADAL" clId="{D1DBE741-CB19-A849-9061-C7E4E8A095CA}" dt="2025-02-04T11:02:32.370" v="742"/>
          <ac:cxnSpMkLst>
            <pc:docMk/>
            <pc:sldMk cId="2900859659" sldId="264"/>
            <ac:cxnSpMk id="62" creationId="{A9605755-F9E7-EFFE-92AC-F6F92B397770}"/>
          </ac:cxnSpMkLst>
        </pc:cxnChg>
      </pc:sldChg>
      <pc:sldChg chg="addSp delSp modSp add mod">
        <pc:chgData name="Ogner, Ioana" userId="1bd9981b-f114-451c-8bad-bfd0996ddcc2" providerId="ADAL" clId="{D1DBE741-CB19-A849-9061-C7E4E8A095CA}" dt="2025-02-05T09:07:42.061" v="2498" actId="1076"/>
        <pc:sldMkLst>
          <pc:docMk/>
          <pc:sldMk cId="2200756058" sldId="265"/>
        </pc:sldMkLst>
        <pc:spChg chg="add del mod">
          <ac:chgData name="Ogner, Ioana" userId="1bd9981b-f114-451c-8bad-bfd0996ddcc2" providerId="ADAL" clId="{D1DBE741-CB19-A849-9061-C7E4E8A095CA}" dt="2025-02-04T10:56:21.668" v="466" actId="478"/>
          <ac:spMkLst>
            <pc:docMk/>
            <pc:sldMk cId="2200756058" sldId="265"/>
            <ac:spMk id="2" creationId="{CD3A05EE-89A7-8DFE-6AE5-32E2B8C3CDAB}"/>
          </ac:spMkLst>
        </pc:spChg>
        <pc:spChg chg="add mod topLvl">
          <ac:chgData name="Ogner, Ioana" userId="1bd9981b-f114-451c-8bad-bfd0996ddcc2" providerId="ADAL" clId="{D1DBE741-CB19-A849-9061-C7E4E8A095CA}" dt="2025-02-04T11:02:03.149" v="739" actId="165"/>
          <ac:spMkLst>
            <pc:docMk/>
            <pc:sldMk cId="2200756058" sldId="265"/>
            <ac:spMk id="4" creationId="{8B7DDF9A-24CC-2685-8CD6-E784996F7885}"/>
          </ac:spMkLst>
        </pc:spChg>
        <pc:spChg chg="add mod topLvl">
          <ac:chgData name="Ogner, Ioana" userId="1bd9981b-f114-451c-8bad-bfd0996ddcc2" providerId="ADAL" clId="{D1DBE741-CB19-A849-9061-C7E4E8A095CA}" dt="2025-02-04T11:02:03.149" v="739" actId="165"/>
          <ac:spMkLst>
            <pc:docMk/>
            <pc:sldMk cId="2200756058" sldId="265"/>
            <ac:spMk id="6" creationId="{7111D227-5282-68B5-AE0A-61195AD94C0F}"/>
          </ac:spMkLst>
        </pc:spChg>
        <pc:spChg chg="mod topLvl">
          <ac:chgData name="Ogner, Ioana" userId="1bd9981b-f114-451c-8bad-bfd0996ddcc2" providerId="ADAL" clId="{D1DBE741-CB19-A849-9061-C7E4E8A095CA}" dt="2025-02-04T11:02:03.149" v="739" actId="165"/>
          <ac:spMkLst>
            <pc:docMk/>
            <pc:sldMk cId="2200756058" sldId="265"/>
            <ac:spMk id="9" creationId="{F551CDCA-0560-5249-8942-24C17A88AD7C}"/>
          </ac:spMkLst>
        </pc:spChg>
        <pc:spChg chg="add mod">
          <ac:chgData name="Ogner, Ioana" userId="1bd9981b-f114-451c-8bad-bfd0996ddcc2" providerId="ADAL" clId="{D1DBE741-CB19-A849-9061-C7E4E8A095CA}" dt="2025-02-04T11:01:55.586" v="738" actId="571"/>
          <ac:spMkLst>
            <pc:docMk/>
            <pc:sldMk cId="2200756058" sldId="265"/>
            <ac:spMk id="11" creationId="{8159C7FD-D2A7-5CF9-3706-94DACC3E3105}"/>
          </ac:spMkLst>
        </pc:spChg>
        <pc:spChg chg="add del mod">
          <ac:chgData name="Ogner, Ioana" userId="1bd9981b-f114-451c-8bad-bfd0996ddcc2" providerId="ADAL" clId="{D1DBE741-CB19-A849-9061-C7E4E8A095CA}" dt="2025-02-05T08:58:34.810" v="2416" actId="478"/>
          <ac:spMkLst>
            <pc:docMk/>
            <pc:sldMk cId="2200756058" sldId="265"/>
            <ac:spMk id="13" creationId="{7A9CBD6A-0415-C3FB-E0F3-D8084FF3248A}"/>
          </ac:spMkLst>
        </pc:spChg>
        <pc:spChg chg="mod topLvl">
          <ac:chgData name="Ogner, Ioana" userId="1bd9981b-f114-451c-8bad-bfd0996ddcc2" providerId="ADAL" clId="{D1DBE741-CB19-A849-9061-C7E4E8A095CA}" dt="2025-02-04T11:02:03.149" v="739" actId="165"/>
          <ac:spMkLst>
            <pc:docMk/>
            <pc:sldMk cId="2200756058" sldId="265"/>
            <ac:spMk id="14" creationId="{E1FB0623-FCC7-E68E-7B45-7E84A14F85BD}"/>
          </ac:spMkLst>
        </pc:spChg>
        <pc:spChg chg="mod">
          <ac:chgData name="Ogner, Ioana" userId="1bd9981b-f114-451c-8bad-bfd0996ddcc2" providerId="ADAL" clId="{D1DBE741-CB19-A849-9061-C7E4E8A095CA}" dt="2025-02-05T08:58:38.067" v="2417"/>
          <ac:spMkLst>
            <pc:docMk/>
            <pc:sldMk cId="2200756058" sldId="265"/>
            <ac:spMk id="19" creationId="{1B61389D-A1D0-CF21-923C-90D3662C3FB4}"/>
          </ac:spMkLst>
        </pc:spChg>
        <pc:spChg chg="mod">
          <ac:chgData name="Ogner, Ioana" userId="1bd9981b-f114-451c-8bad-bfd0996ddcc2" providerId="ADAL" clId="{D1DBE741-CB19-A849-9061-C7E4E8A095CA}" dt="2025-02-05T08:58:38.067" v="2417"/>
          <ac:spMkLst>
            <pc:docMk/>
            <pc:sldMk cId="2200756058" sldId="265"/>
            <ac:spMk id="20" creationId="{38786A17-C3B5-673E-5A8F-E888419051BD}"/>
          </ac:spMkLst>
        </pc:spChg>
        <pc:spChg chg="del">
          <ac:chgData name="Ogner, Ioana" userId="1bd9981b-f114-451c-8bad-bfd0996ddcc2" providerId="ADAL" clId="{D1DBE741-CB19-A849-9061-C7E4E8A095CA}" dt="2025-02-04T10:54:51.338" v="459" actId="478"/>
          <ac:spMkLst>
            <pc:docMk/>
            <pc:sldMk cId="2200756058" sldId="265"/>
            <ac:spMk id="21" creationId="{AB48302D-F725-DB46-1343-D248379679BE}"/>
          </ac:spMkLst>
        </pc:spChg>
        <pc:spChg chg="del">
          <ac:chgData name="Ogner, Ioana" userId="1bd9981b-f114-451c-8bad-bfd0996ddcc2" providerId="ADAL" clId="{D1DBE741-CB19-A849-9061-C7E4E8A095CA}" dt="2025-02-04T10:54:51.338" v="459" actId="478"/>
          <ac:spMkLst>
            <pc:docMk/>
            <pc:sldMk cId="2200756058" sldId="265"/>
            <ac:spMk id="22" creationId="{C45EE632-9074-1608-CB4A-46D845368B68}"/>
          </ac:spMkLst>
        </pc:spChg>
        <pc:spChg chg="mod">
          <ac:chgData name="Ogner, Ioana" userId="1bd9981b-f114-451c-8bad-bfd0996ddcc2" providerId="ADAL" clId="{D1DBE741-CB19-A849-9061-C7E4E8A095CA}" dt="2025-02-05T08:58:38.067" v="2417"/>
          <ac:spMkLst>
            <pc:docMk/>
            <pc:sldMk cId="2200756058" sldId="265"/>
            <ac:spMk id="23" creationId="{BF4D8005-BF0C-B3B0-F085-FB896A1B09AF}"/>
          </ac:spMkLst>
        </pc:spChg>
        <pc:spChg chg="mod">
          <ac:chgData name="Ogner, Ioana" userId="1bd9981b-f114-451c-8bad-bfd0996ddcc2" providerId="ADAL" clId="{D1DBE741-CB19-A849-9061-C7E4E8A095CA}" dt="2025-02-05T08:58:38.067" v="2417"/>
          <ac:spMkLst>
            <pc:docMk/>
            <pc:sldMk cId="2200756058" sldId="265"/>
            <ac:spMk id="25" creationId="{42A63184-AB51-A68F-1AEC-E4E2DA11EDE4}"/>
          </ac:spMkLst>
        </pc:spChg>
        <pc:spChg chg="add mod">
          <ac:chgData name="Ogner, Ioana" userId="1bd9981b-f114-451c-8bad-bfd0996ddcc2" providerId="ADAL" clId="{D1DBE741-CB19-A849-9061-C7E4E8A095CA}" dt="2025-02-05T09:07:42.061" v="2498" actId="1076"/>
          <ac:spMkLst>
            <pc:docMk/>
            <pc:sldMk cId="2200756058" sldId="265"/>
            <ac:spMk id="28" creationId="{7BC5DC2D-8C42-FC05-D0F8-68A36E028FB0}"/>
          </ac:spMkLst>
        </pc:spChg>
        <pc:spChg chg="add mod">
          <ac:chgData name="Ogner, Ioana" userId="1bd9981b-f114-451c-8bad-bfd0996ddcc2" providerId="ADAL" clId="{D1DBE741-CB19-A849-9061-C7E4E8A095CA}" dt="2025-02-05T09:07:19.792" v="2497" actId="20577"/>
          <ac:spMkLst>
            <pc:docMk/>
            <pc:sldMk cId="2200756058" sldId="265"/>
            <ac:spMk id="29" creationId="{CA905B79-2847-60B2-DA90-98F87E036232}"/>
          </ac:spMkLst>
        </pc:spChg>
        <pc:spChg chg="del">
          <ac:chgData name="Ogner, Ioana" userId="1bd9981b-f114-451c-8bad-bfd0996ddcc2" providerId="ADAL" clId="{D1DBE741-CB19-A849-9061-C7E4E8A095CA}" dt="2025-02-04T10:54:51.338" v="459" actId="478"/>
          <ac:spMkLst>
            <pc:docMk/>
            <pc:sldMk cId="2200756058" sldId="265"/>
            <ac:spMk id="34" creationId="{70008253-B44F-9966-2E4D-F8AB07FBAE46}"/>
          </ac:spMkLst>
        </pc:spChg>
        <pc:spChg chg="del">
          <ac:chgData name="Ogner, Ioana" userId="1bd9981b-f114-451c-8bad-bfd0996ddcc2" providerId="ADAL" clId="{D1DBE741-CB19-A849-9061-C7E4E8A095CA}" dt="2025-02-04T10:54:51.338" v="459" actId="478"/>
          <ac:spMkLst>
            <pc:docMk/>
            <pc:sldMk cId="2200756058" sldId="265"/>
            <ac:spMk id="36" creationId="{2FC4B876-502A-DA74-AE54-916EE73C138B}"/>
          </ac:spMkLst>
        </pc:spChg>
        <pc:spChg chg="del">
          <ac:chgData name="Ogner, Ioana" userId="1bd9981b-f114-451c-8bad-bfd0996ddcc2" providerId="ADAL" clId="{D1DBE741-CB19-A849-9061-C7E4E8A095CA}" dt="2025-02-04T10:54:51.338" v="459" actId="478"/>
          <ac:spMkLst>
            <pc:docMk/>
            <pc:sldMk cId="2200756058" sldId="265"/>
            <ac:spMk id="38" creationId="{B8078052-2BC9-26E8-C6CB-6B128615E3CD}"/>
          </ac:spMkLst>
        </pc:spChg>
        <pc:spChg chg="del">
          <ac:chgData name="Ogner, Ioana" userId="1bd9981b-f114-451c-8bad-bfd0996ddcc2" providerId="ADAL" clId="{D1DBE741-CB19-A849-9061-C7E4E8A095CA}" dt="2025-02-04T10:54:51.338" v="459" actId="478"/>
          <ac:spMkLst>
            <pc:docMk/>
            <pc:sldMk cId="2200756058" sldId="265"/>
            <ac:spMk id="39" creationId="{F472432B-9D51-2945-7878-7F2632874BF8}"/>
          </ac:spMkLst>
        </pc:spChg>
        <pc:spChg chg="del">
          <ac:chgData name="Ogner, Ioana" userId="1bd9981b-f114-451c-8bad-bfd0996ddcc2" providerId="ADAL" clId="{D1DBE741-CB19-A849-9061-C7E4E8A095CA}" dt="2025-02-04T10:54:51.338" v="459" actId="478"/>
          <ac:spMkLst>
            <pc:docMk/>
            <pc:sldMk cId="2200756058" sldId="265"/>
            <ac:spMk id="41" creationId="{44BAA976-D818-A19B-BEF9-32F37C2FC5C4}"/>
          </ac:spMkLst>
        </pc:spChg>
        <pc:spChg chg="del">
          <ac:chgData name="Ogner, Ioana" userId="1bd9981b-f114-451c-8bad-bfd0996ddcc2" providerId="ADAL" clId="{D1DBE741-CB19-A849-9061-C7E4E8A095CA}" dt="2025-02-04T10:54:51.338" v="459" actId="478"/>
          <ac:spMkLst>
            <pc:docMk/>
            <pc:sldMk cId="2200756058" sldId="265"/>
            <ac:spMk id="43" creationId="{324B8C80-2DF2-DB73-C7F7-0E4D639B6343}"/>
          </ac:spMkLst>
        </pc:spChg>
        <pc:spChg chg="del">
          <ac:chgData name="Ogner, Ioana" userId="1bd9981b-f114-451c-8bad-bfd0996ddcc2" providerId="ADAL" clId="{D1DBE741-CB19-A849-9061-C7E4E8A095CA}" dt="2025-02-04T10:54:51.338" v="459" actId="478"/>
          <ac:spMkLst>
            <pc:docMk/>
            <pc:sldMk cId="2200756058" sldId="265"/>
            <ac:spMk id="44" creationId="{39EDD3D1-0023-B5C6-E79C-9611532262F8}"/>
          </ac:spMkLst>
        </pc:spChg>
        <pc:spChg chg="del">
          <ac:chgData name="Ogner, Ioana" userId="1bd9981b-f114-451c-8bad-bfd0996ddcc2" providerId="ADAL" clId="{D1DBE741-CB19-A849-9061-C7E4E8A095CA}" dt="2025-02-04T10:54:51.338" v="459" actId="478"/>
          <ac:spMkLst>
            <pc:docMk/>
            <pc:sldMk cId="2200756058" sldId="265"/>
            <ac:spMk id="46" creationId="{D38C9F8C-D85D-04C0-A8F7-C5E3C63CCA64}"/>
          </ac:spMkLst>
        </pc:spChg>
        <pc:grpChg chg="add del mod">
          <ac:chgData name="Ogner, Ioana" userId="1bd9981b-f114-451c-8bad-bfd0996ddcc2" providerId="ADAL" clId="{D1DBE741-CB19-A849-9061-C7E4E8A095CA}" dt="2025-02-04T11:01:28.701" v="732" actId="165"/>
          <ac:grpSpMkLst>
            <pc:docMk/>
            <pc:sldMk cId="2200756058" sldId="265"/>
            <ac:grpSpMk id="8" creationId="{202FB5BF-E255-02C6-AF51-40B341CB3CAA}"/>
          </ac:grpSpMkLst>
        </pc:grpChg>
        <pc:grpChg chg="add del mod">
          <ac:chgData name="Ogner, Ioana" userId="1bd9981b-f114-451c-8bad-bfd0996ddcc2" providerId="ADAL" clId="{D1DBE741-CB19-A849-9061-C7E4E8A095CA}" dt="2025-02-04T11:02:03.149" v="739" actId="165"/>
          <ac:grpSpMkLst>
            <pc:docMk/>
            <pc:sldMk cId="2200756058" sldId="265"/>
            <ac:grpSpMk id="10" creationId="{2B2915F9-3013-2A86-4A3C-2079FA9F94BE}"/>
          </ac:grpSpMkLst>
        </pc:grpChg>
        <pc:grpChg chg="add">
          <ac:chgData name="Ogner, Ioana" userId="1bd9981b-f114-451c-8bad-bfd0996ddcc2" providerId="ADAL" clId="{D1DBE741-CB19-A849-9061-C7E4E8A095CA}" dt="2025-02-04T11:02:28.360" v="740" actId="164"/>
          <ac:grpSpMkLst>
            <pc:docMk/>
            <pc:sldMk cId="2200756058" sldId="265"/>
            <ac:grpSpMk id="12" creationId="{3D0E9298-FF19-D534-21E3-6F49ADA4E286}"/>
          </ac:grpSpMkLst>
        </pc:grpChg>
        <pc:grpChg chg="add del mod">
          <ac:chgData name="Ogner, Ioana" userId="1bd9981b-f114-451c-8bad-bfd0996ddcc2" providerId="ADAL" clId="{D1DBE741-CB19-A849-9061-C7E4E8A095CA}" dt="2025-02-05T08:58:40.592" v="2419" actId="478"/>
          <ac:grpSpMkLst>
            <pc:docMk/>
            <pc:sldMk cId="2200756058" sldId="265"/>
            <ac:grpSpMk id="16" creationId="{F11F1B04-E2CB-A6F4-8C15-B5EC4D99BAEF}"/>
          </ac:grpSpMkLst>
        </pc:grpChg>
        <pc:picChg chg="add mod topLvl">
          <ac:chgData name="Ogner, Ioana" userId="1bd9981b-f114-451c-8bad-bfd0996ddcc2" providerId="ADAL" clId="{D1DBE741-CB19-A849-9061-C7E4E8A095CA}" dt="2025-02-04T11:02:03.149" v="739" actId="165"/>
          <ac:picMkLst>
            <pc:docMk/>
            <pc:sldMk cId="2200756058" sldId="265"/>
            <ac:picMk id="5" creationId="{4B60EACC-8D34-A54D-A0D3-1728E6422787}"/>
          </ac:picMkLst>
        </pc:picChg>
        <pc:picChg chg="del">
          <ac:chgData name="Ogner, Ioana" userId="1bd9981b-f114-451c-8bad-bfd0996ddcc2" providerId="ADAL" clId="{D1DBE741-CB19-A849-9061-C7E4E8A095CA}" dt="2025-02-04T10:56:25.978" v="467" actId="478"/>
          <ac:picMkLst>
            <pc:docMk/>
            <pc:sldMk cId="2200756058" sldId="265"/>
            <ac:picMk id="17" creationId="{B56B306B-DE1B-3735-D8BA-12F0C2C06CF4}"/>
          </ac:picMkLst>
        </pc:picChg>
        <pc:picChg chg="mod">
          <ac:chgData name="Ogner, Ioana" userId="1bd9981b-f114-451c-8bad-bfd0996ddcc2" providerId="ADAL" clId="{D1DBE741-CB19-A849-9061-C7E4E8A095CA}" dt="2025-02-05T08:58:38.067" v="2417"/>
          <ac:picMkLst>
            <pc:docMk/>
            <pc:sldMk cId="2200756058" sldId="265"/>
            <ac:picMk id="24" creationId="{58601012-E0F4-71BD-AC19-D15207030B8C}"/>
          </ac:picMkLst>
        </pc:picChg>
        <pc:cxnChg chg="mod topLvl">
          <ac:chgData name="Ogner, Ioana" userId="1bd9981b-f114-451c-8bad-bfd0996ddcc2" providerId="ADAL" clId="{D1DBE741-CB19-A849-9061-C7E4E8A095CA}" dt="2025-02-04T11:02:03.149" v="739" actId="165"/>
          <ac:cxnSpMkLst>
            <pc:docMk/>
            <pc:sldMk cId="2200756058" sldId="265"/>
            <ac:cxnSpMk id="7" creationId="{F6EA76BA-CAE9-2731-F281-AC1F0C1E2378}"/>
          </ac:cxnSpMkLst>
        </pc:cxnChg>
        <pc:cxnChg chg="mod">
          <ac:chgData name="Ogner, Ioana" userId="1bd9981b-f114-451c-8bad-bfd0996ddcc2" providerId="ADAL" clId="{D1DBE741-CB19-A849-9061-C7E4E8A095CA}" dt="2025-02-05T08:58:38.067" v="2417"/>
          <ac:cxnSpMkLst>
            <pc:docMk/>
            <pc:sldMk cId="2200756058" sldId="265"/>
            <ac:cxnSpMk id="18" creationId="{FEB6F7E0-4973-DDCC-09F6-ADCE12BBE1E7}"/>
          </ac:cxnSpMkLst>
        </pc:cxnChg>
        <pc:cxnChg chg="add mod">
          <ac:chgData name="Ogner, Ioana" userId="1bd9981b-f114-451c-8bad-bfd0996ddcc2" providerId="ADAL" clId="{D1DBE741-CB19-A849-9061-C7E4E8A095CA}" dt="2025-02-05T09:05:36.425" v="2482" actId="1076"/>
          <ac:cxnSpMkLst>
            <pc:docMk/>
            <pc:sldMk cId="2200756058" sldId="265"/>
            <ac:cxnSpMk id="27" creationId="{98490427-C780-1762-C5C4-1A71F7B7B76D}"/>
          </ac:cxnSpMkLst>
        </pc:cxnChg>
      </pc:sldChg>
      <pc:sldChg chg="add del">
        <pc:chgData name="Ogner, Ioana" userId="1bd9981b-f114-451c-8bad-bfd0996ddcc2" providerId="ADAL" clId="{D1DBE741-CB19-A849-9061-C7E4E8A095CA}" dt="2025-02-04T10:54:45.008" v="457"/>
        <pc:sldMkLst>
          <pc:docMk/>
          <pc:sldMk cId="2535185646" sldId="265"/>
        </pc:sldMkLst>
      </pc:sldChg>
      <pc:sldChg chg="add del">
        <pc:chgData name="Ogner, Ioana" userId="1bd9981b-f114-451c-8bad-bfd0996ddcc2" providerId="ADAL" clId="{D1DBE741-CB19-A849-9061-C7E4E8A095CA}" dt="2025-02-04T10:54:53.922" v="461"/>
        <pc:sldMkLst>
          <pc:docMk/>
          <pc:sldMk cId="1591579476" sldId="266"/>
        </pc:sldMkLst>
      </pc:sldChg>
      <pc:sldChg chg="addSp delSp modSp add mod ord">
        <pc:chgData name="Ogner, Ioana" userId="1bd9981b-f114-451c-8bad-bfd0996ddcc2" providerId="ADAL" clId="{D1DBE741-CB19-A849-9061-C7E4E8A095CA}" dt="2025-02-05T08:12:29.368" v="2225" actId="20578"/>
        <pc:sldMkLst>
          <pc:docMk/>
          <pc:sldMk cId="2804096122" sldId="266"/>
        </pc:sldMkLst>
        <pc:spChg chg="mod">
          <ac:chgData name="Ogner, Ioana" userId="1bd9981b-f114-451c-8bad-bfd0996ddcc2" providerId="ADAL" clId="{D1DBE741-CB19-A849-9061-C7E4E8A095CA}" dt="2025-02-05T08:11:43.202" v="2219" actId="207"/>
          <ac:spMkLst>
            <pc:docMk/>
            <pc:sldMk cId="2804096122" sldId="266"/>
            <ac:spMk id="4" creationId="{3ADAD1D6-D448-DC2D-E16F-6FE22078F63A}"/>
          </ac:spMkLst>
        </pc:spChg>
        <pc:spChg chg="mod">
          <ac:chgData name="Ogner, Ioana" userId="1bd9981b-f114-451c-8bad-bfd0996ddcc2" providerId="ADAL" clId="{D1DBE741-CB19-A849-9061-C7E4E8A095CA}" dt="2025-02-05T08:11:43.202" v="2219" actId="207"/>
          <ac:spMkLst>
            <pc:docMk/>
            <pc:sldMk cId="2804096122" sldId="266"/>
            <ac:spMk id="5" creationId="{EFB29E24-162D-2C5C-0E15-0E7949F26DAB}"/>
          </ac:spMkLst>
        </pc:spChg>
        <pc:spChg chg="mod">
          <ac:chgData name="Ogner, Ioana" userId="1bd9981b-f114-451c-8bad-bfd0996ddcc2" providerId="ADAL" clId="{D1DBE741-CB19-A849-9061-C7E4E8A095CA}" dt="2025-02-04T11:07:12.947" v="794"/>
          <ac:spMkLst>
            <pc:docMk/>
            <pc:sldMk cId="2804096122" sldId="266"/>
            <ac:spMk id="6" creationId="{07C4B170-D8C3-9CAE-2C60-BE7CB279DB82}"/>
          </ac:spMkLst>
        </pc:spChg>
        <pc:spChg chg="mod">
          <ac:chgData name="Ogner, Ioana" userId="1bd9981b-f114-451c-8bad-bfd0996ddcc2" providerId="ADAL" clId="{D1DBE741-CB19-A849-9061-C7E4E8A095CA}" dt="2025-02-04T11:07:12.947" v="794"/>
          <ac:spMkLst>
            <pc:docMk/>
            <pc:sldMk cId="2804096122" sldId="266"/>
            <ac:spMk id="7" creationId="{B18572A7-05AE-0B41-01BF-2793D2B7EBE3}"/>
          </ac:spMkLst>
        </pc:spChg>
        <pc:spChg chg="mod">
          <ac:chgData name="Ogner, Ioana" userId="1bd9981b-f114-451c-8bad-bfd0996ddcc2" providerId="ADAL" clId="{D1DBE741-CB19-A849-9061-C7E4E8A095CA}" dt="2025-02-04T11:07:12.947" v="794"/>
          <ac:spMkLst>
            <pc:docMk/>
            <pc:sldMk cId="2804096122" sldId="266"/>
            <ac:spMk id="8" creationId="{688E50AA-A4E0-A1DA-9D85-9D39F389C745}"/>
          </ac:spMkLst>
        </pc:spChg>
        <pc:spChg chg="add del mod">
          <ac:chgData name="Ogner, Ioana" userId="1bd9981b-f114-451c-8bad-bfd0996ddcc2" providerId="ADAL" clId="{D1DBE741-CB19-A849-9061-C7E4E8A095CA}" dt="2025-02-04T11:35:25.870" v="1173" actId="478"/>
          <ac:spMkLst>
            <pc:docMk/>
            <pc:sldMk cId="2804096122" sldId="266"/>
            <ac:spMk id="11" creationId="{629096D5-3070-8425-504C-D47D9649BD54}"/>
          </ac:spMkLst>
        </pc:spChg>
        <pc:spChg chg="add mod">
          <ac:chgData name="Ogner, Ioana" userId="1bd9981b-f114-451c-8bad-bfd0996ddcc2" providerId="ADAL" clId="{D1DBE741-CB19-A849-9061-C7E4E8A095CA}" dt="2025-02-04T11:29:39.581" v="1108" actId="14100"/>
          <ac:spMkLst>
            <pc:docMk/>
            <pc:sldMk cId="2804096122" sldId="266"/>
            <ac:spMk id="12" creationId="{B9BE860B-22ED-B791-962E-DC68C69A12D9}"/>
          </ac:spMkLst>
        </pc:spChg>
        <pc:spChg chg="mod">
          <ac:chgData name="Ogner, Ioana" userId="1bd9981b-f114-451c-8bad-bfd0996ddcc2" providerId="ADAL" clId="{D1DBE741-CB19-A849-9061-C7E4E8A095CA}" dt="2025-02-05T08:11:43.202" v="2219" actId="207"/>
          <ac:spMkLst>
            <pc:docMk/>
            <pc:sldMk cId="2804096122" sldId="266"/>
            <ac:spMk id="13" creationId="{354A9EA6-107E-9797-5BB1-60A02131F59E}"/>
          </ac:spMkLst>
        </pc:spChg>
        <pc:spChg chg="add mod">
          <ac:chgData name="Ogner, Ioana" userId="1bd9981b-f114-451c-8bad-bfd0996ddcc2" providerId="ADAL" clId="{D1DBE741-CB19-A849-9061-C7E4E8A095CA}" dt="2025-02-04T11:30:09.294" v="1112" actId="14100"/>
          <ac:spMkLst>
            <pc:docMk/>
            <pc:sldMk cId="2804096122" sldId="266"/>
            <ac:spMk id="14" creationId="{46D87F0A-B127-A95D-0EE9-5C1215FE79B5}"/>
          </ac:spMkLst>
        </pc:spChg>
        <pc:spChg chg="add mod">
          <ac:chgData name="Ogner, Ioana" userId="1bd9981b-f114-451c-8bad-bfd0996ddcc2" providerId="ADAL" clId="{D1DBE741-CB19-A849-9061-C7E4E8A095CA}" dt="2025-02-04T11:31:19.026" v="1164" actId="1076"/>
          <ac:spMkLst>
            <pc:docMk/>
            <pc:sldMk cId="2804096122" sldId="266"/>
            <ac:spMk id="15" creationId="{A3D3D41D-5723-0DB2-6434-A64C4B6C72EC}"/>
          </ac:spMkLst>
        </pc:spChg>
        <pc:spChg chg="add mod">
          <ac:chgData name="Ogner, Ioana" userId="1bd9981b-f114-451c-8bad-bfd0996ddcc2" providerId="ADAL" clId="{D1DBE741-CB19-A849-9061-C7E4E8A095CA}" dt="2025-02-04T11:21:07.486" v="1077"/>
          <ac:spMkLst>
            <pc:docMk/>
            <pc:sldMk cId="2804096122" sldId="266"/>
            <ac:spMk id="16" creationId="{0D6EF5C8-3F6B-C438-ADB2-E2062121B73C}"/>
          </ac:spMkLst>
        </pc:spChg>
        <pc:spChg chg="add del mod">
          <ac:chgData name="Ogner, Ioana" userId="1bd9981b-f114-451c-8bad-bfd0996ddcc2" providerId="ADAL" clId="{D1DBE741-CB19-A849-9061-C7E4E8A095CA}" dt="2025-02-04T11:28:56.959" v="1085" actId="478"/>
          <ac:spMkLst>
            <pc:docMk/>
            <pc:sldMk cId="2804096122" sldId="266"/>
            <ac:spMk id="17" creationId="{CB1672AE-0621-50EF-CA5B-439B0826A7E8}"/>
          </ac:spMkLst>
        </pc:spChg>
        <pc:spChg chg="add mod">
          <ac:chgData name="Ogner, Ioana" userId="1bd9981b-f114-451c-8bad-bfd0996ddcc2" providerId="ADAL" clId="{D1DBE741-CB19-A849-9061-C7E4E8A095CA}" dt="2025-02-04T11:30:38.083" v="1115" actId="1076"/>
          <ac:spMkLst>
            <pc:docMk/>
            <pc:sldMk cId="2804096122" sldId="266"/>
            <ac:spMk id="18" creationId="{D84DBFAB-2757-AFBF-62D0-D668BA55D8AF}"/>
          </ac:spMkLst>
        </pc:spChg>
        <pc:spChg chg="add mod">
          <ac:chgData name="Ogner, Ioana" userId="1bd9981b-f114-451c-8bad-bfd0996ddcc2" providerId="ADAL" clId="{D1DBE741-CB19-A849-9061-C7E4E8A095CA}" dt="2025-02-04T11:31:06.776" v="1162" actId="404"/>
          <ac:spMkLst>
            <pc:docMk/>
            <pc:sldMk cId="2804096122" sldId="266"/>
            <ac:spMk id="19" creationId="{CDB33382-74B3-58C4-EB60-0F71A1B90E50}"/>
          </ac:spMkLst>
        </pc:spChg>
        <pc:spChg chg="add del">
          <ac:chgData name="Ogner, Ioana" userId="1bd9981b-f114-451c-8bad-bfd0996ddcc2" providerId="ADAL" clId="{D1DBE741-CB19-A849-9061-C7E4E8A095CA}" dt="2025-02-04T11:34:54.870" v="1168" actId="478"/>
          <ac:spMkLst>
            <pc:docMk/>
            <pc:sldMk cId="2804096122" sldId="266"/>
            <ac:spMk id="20" creationId="{199F00FB-4C24-5DD2-6BD2-734492D54998}"/>
          </ac:spMkLst>
        </pc:spChg>
        <pc:spChg chg="add mod">
          <ac:chgData name="Ogner, Ioana" userId="1bd9981b-f114-451c-8bad-bfd0996ddcc2" providerId="ADAL" clId="{D1DBE741-CB19-A849-9061-C7E4E8A095CA}" dt="2025-02-04T11:36:16.689" v="1182" actId="14100"/>
          <ac:spMkLst>
            <pc:docMk/>
            <pc:sldMk cId="2804096122" sldId="266"/>
            <ac:spMk id="21" creationId="{3A64C98B-CA8C-9DDC-0D16-8B87251F8D5E}"/>
          </ac:spMkLst>
        </pc:spChg>
        <pc:spChg chg="add del mod">
          <ac:chgData name="Ogner, Ioana" userId="1bd9981b-f114-451c-8bad-bfd0996ddcc2" providerId="ADAL" clId="{D1DBE741-CB19-A849-9061-C7E4E8A095CA}" dt="2025-02-04T11:35:30.190" v="1174" actId="478"/>
          <ac:spMkLst>
            <pc:docMk/>
            <pc:sldMk cId="2804096122" sldId="266"/>
            <ac:spMk id="23" creationId="{59C46344-9FAF-0BD2-505C-C51A9FCC4AA2}"/>
          </ac:spMkLst>
        </pc:spChg>
        <pc:spChg chg="add mod">
          <ac:chgData name="Ogner, Ioana" userId="1bd9981b-f114-451c-8bad-bfd0996ddcc2" providerId="ADAL" clId="{D1DBE741-CB19-A849-9061-C7E4E8A095CA}" dt="2025-02-05T08:02:56.621" v="1897" actId="1076"/>
          <ac:spMkLst>
            <pc:docMk/>
            <pc:sldMk cId="2804096122" sldId="266"/>
            <ac:spMk id="24" creationId="{4C6EC826-F4BE-6FE9-ECE1-C3E8CEF83686}"/>
          </ac:spMkLst>
        </pc:spChg>
        <pc:spChg chg="add mod">
          <ac:chgData name="Ogner, Ioana" userId="1bd9981b-f114-451c-8bad-bfd0996ddcc2" providerId="ADAL" clId="{D1DBE741-CB19-A849-9061-C7E4E8A095CA}" dt="2025-02-05T08:05:33.319" v="2176" actId="20577"/>
          <ac:spMkLst>
            <pc:docMk/>
            <pc:sldMk cId="2804096122" sldId="266"/>
            <ac:spMk id="27" creationId="{F70B117B-E6C6-2738-1E7D-DB8DC2DF42E6}"/>
          </ac:spMkLst>
        </pc:spChg>
        <pc:spChg chg="del mod">
          <ac:chgData name="Ogner, Ioana" userId="1bd9981b-f114-451c-8bad-bfd0996ddcc2" providerId="ADAL" clId="{D1DBE741-CB19-A849-9061-C7E4E8A095CA}" dt="2025-02-04T11:06:51.954" v="787" actId="478"/>
          <ac:spMkLst>
            <pc:docMk/>
            <pc:sldMk cId="2804096122" sldId="266"/>
            <ac:spMk id="29" creationId="{69500747-405C-E4FD-0967-19C8EFB5FCEF}"/>
          </ac:spMkLst>
        </pc:spChg>
        <pc:spChg chg="del">
          <ac:chgData name="Ogner, Ioana" userId="1bd9981b-f114-451c-8bad-bfd0996ddcc2" providerId="ADAL" clId="{D1DBE741-CB19-A849-9061-C7E4E8A095CA}" dt="2025-02-04T11:07:07.735" v="792" actId="478"/>
          <ac:spMkLst>
            <pc:docMk/>
            <pc:sldMk cId="2804096122" sldId="266"/>
            <ac:spMk id="32" creationId="{FE5D56BC-E18B-7022-CAFA-B562FB929722}"/>
          </ac:spMkLst>
        </pc:spChg>
        <pc:spChg chg="del">
          <ac:chgData name="Ogner, Ioana" userId="1bd9981b-f114-451c-8bad-bfd0996ddcc2" providerId="ADAL" clId="{D1DBE741-CB19-A849-9061-C7E4E8A095CA}" dt="2025-02-04T11:07:05.521" v="791" actId="478"/>
          <ac:spMkLst>
            <pc:docMk/>
            <pc:sldMk cId="2804096122" sldId="266"/>
            <ac:spMk id="34" creationId="{92CF52B9-9B47-1769-D23D-C135C63AB578}"/>
          </ac:spMkLst>
        </pc:spChg>
        <pc:spChg chg="add mod">
          <ac:chgData name="Ogner, Ioana" userId="1bd9981b-f114-451c-8bad-bfd0996ddcc2" providerId="ADAL" clId="{D1DBE741-CB19-A849-9061-C7E4E8A095CA}" dt="2025-02-05T08:06:19.004" v="2191" actId="14100"/>
          <ac:spMkLst>
            <pc:docMk/>
            <pc:sldMk cId="2804096122" sldId="266"/>
            <ac:spMk id="37" creationId="{B0A40217-155D-5986-1D6F-1A56EE388431}"/>
          </ac:spMkLst>
        </pc:spChg>
        <pc:spChg chg="add mod">
          <ac:chgData name="Ogner, Ioana" userId="1bd9981b-f114-451c-8bad-bfd0996ddcc2" providerId="ADAL" clId="{D1DBE741-CB19-A849-9061-C7E4E8A095CA}" dt="2025-02-05T08:06:36.611" v="2198" actId="1076"/>
          <ac:spMkLst>
            <pc:docMk/>
            <pc:sldMk cId="2804096122" sldId="266"/>
            <ac:spMk id="38" creationId="{C0D49E82-C115-0458-3908-377C38255210}"/>
          </ac:spMkLst>
        </pc:spChg>
        <pc:spChg chg="add mod">
          <ac:chgData name="Ogner, Ioana" userId="1bd9981b-f114-451c-8bad-bfd0996ddcc2" providerId="ADAL" clId="{D1DBE741-CB19-A849-9061-C7E4E8A095CA}" dt="2025-02-05T08:11:29.507" v="2214" actId="207"/>
          <ac:spMkLst>
            <pc:docMk/>
            <pc:sldMk cId="2804096122" sldId="266"/>
            <ac:spMk id="41" creationId="{4FE4EDF6-3B78-767E-92D8-070FC401A1C2}"/>
          </ac:spMkLst>
        </pc:spChg>
        <pc:spChg chg="add mod">
          <ac:chgData name="Ogner, Ioana" userId="1bd9981b-f114-451c-8bad-bfd0996ddcc2" providerId="ADAL" clId="{D1DBE741-CB19-A849-9061-C7E4E8A095CA}" dt="2025-02-05T08:11:39.610" v="2218" actId="167"/>
          <ac:spMkLst>
            <pc:docMk/>
            <pc:sldMk cId="2804096122" sldId="266"/>
            <ac:spMk id="42" creationId="{0CC4808B-C6C0-501D-D52D-5C1C8062B740}"/>
          </ac:spMkLst>
        </pc:spChg>
        <pc:grpChg chg="add mod">
          <ac:chgData name="Ogner, Ioana" userId="1bd9981b-f114-451c-8bad-bfd0996ddcc2" providerId="ADAL" clId="{D1DBE741-CB19-A849-9061-C7E4E8A095CA}" dt="2025-02-05T08:11:43.202" v="2219" actId="207"/>
          <ac:grpSpMkLst>
            <pc:docMk/>
            <pc:sldMk cId="2804096122" sldId="266"/>
            <ac:grpSpMk id="2" creationId="{EED333E4-0ED5-3D8A-64DD-B0230395C3F0}"/>
          </ac:grpSpMkLst>
        </pc:grpChg>
        <pc:grpChg chg="add del mod">
          <ac:chgData name="Ogner, Ioana" userId="1bd9981b-f114-451c-8bad-bfd0996ddcc2" providerId="ADAL" clId="{D1DBE741-CB19-A849-9061-C7E4E8A095CA}" dt="2025-02-04T11:07:30.477" v="799" actId="478"/>
          <ac:grpSpMkLst>
            <pc:docMk/>
            <pc:sldMk cId="2804096122" sldId="266"/>
            <ac:grpSpMk id="3" creationId="{1EEF9D0D-BA34-4BC9-C0D6-63F3BBEB6484}"/>
          </ac:grpSpMkLst>
        </pc:grpChg>
        <pc:grpChg chg="mod">
          <ac:chgData name="Ogner, Ioana" userId="1bd9981b-f114-451c-8bad-bfd0996ddcc2" providerId="ADAL" clId="{D1DBE741-CB19-A849-9061-C7E4E8A095CA}" dt="2025-02-04T11:06:53.899" v="789" actId="1076"/>
          <ac:grpSpMkLst>
            <pc:docMk/>
            <pc:sldMk cId="2804096122" sldId="266"/>
            <ac:grpSpMk id="46" creationId="{7D341930-6F48-9CD3-9B0A-3872A0C09FF3}"/>
          </ac:grpSpMkLst>
        </pc:grpChg>
        <pc:picChg chg="mod">
          <ac:chgData name="Ogner, Ioana" userId="1bd9981b-f114-451c-8bad-bfd0996ddcc2" providerId="ADAL" clId="{D1DBE741-CB19-A849-9061-C7E4E8A095CA}" dt="2025-02-04T11:07:12.947" v="794"/>
          <ac:picMkLst>
            <pc:docMk/>
            <pc:sldMk cId="2804096122" sldId="266"/>
            <ac:picMk id="9" creationId="{7AF99DB3-47E8-5998-92AD-937B3F4BA668}"/>
          </ac:picMkLst>
        </pc:picChg>
        <pc:picChg chg="mod">
          <ac:chgData name="Ogner, Ioana" userId="1bd9981b-f114-451c-8bad-bfd0996ddcc2" providerId="ADAL" clId="{D1DBE741-CB19-A849-9061-C7E4E8A095CA}" dt="2025-02-04T11:07:12.947" v="794"/>
          <ac:picMkLst>
            <pc:docMk/>
            <pc:sldMk cId="2804096122" sldId="266"/>
            <ac:picMk id="10" creationId="{EFB451A0-B10E-A01F-EECF-4353B782892A}"/>
          </ac:picMkLst>
        </pc:picChg>
        <pc:picChg chg="mod">
          <ac:chgData name="Ogner, Ioana" userId="1bd9981b-f114-451c-8bad-bfd0996ddcc2" providerId="ADAL" clId="{D1DBE741-CB19-A849-9061-C7E4E8A095CA}" dt="2025-02-05T08:11:43.202" v="2219" actId="207"/>
          <ac:picMkLst>
            <pc:docMk/>
            <pc:sldMk cId="2804096122" sldId="266"/>
            <ac:picMk id="22" creationId="{6D12AD5A-5049-CCAC-A03D-1D9F8A0A9ECF}"/>
          </ac:picMkLst>
        </pc:picChg>
        <pc:picChg chg="mod">
          <ac:chgData name="Ogner, Ioana" userId="1bd9981b-f114-451c-8bad-bfd0996ddcc2" providerId="ADAL" clId="{D1DBE741-CB19-A849-9061-C7E4E8A095CA}" dt="2025-02-05T08:11:43.202" v="2219" actId="207"/>
          <ac:picMkLst>
            <pc:docMk/>
            <pc:sldMk cId="2804096122" sldId="266"/>
            <ac:picMk id="28" creationId="{B0975369-B75B-6572-461E-99AFDF67E126}"/>
          </ac:picMkLst>
        </pc:picChg>
        <pc:picChg chg="add mod">
          <ac:chgData name="Ogner, Ioana" userId="1bd9981b-f114-451c-8bad-bfd0996ddcc2" providerId="ADAL" clId="{D1DBE741-CB19-A849-9061-C7E4E8A095CA}" dt="2025-02-05T08:05:41.865" v="2178" actId="14100"/>
          <ac:picMkLst>
            <pc:docMk/>
            <pc:sldMk cId="2804096122" sldId="266"/>
            <ac:picMk id="35" creationId="{670A0125-E336-8EFC-AA31-23E484592141}"/>
          </ac:picMkLst>
        </pc:picChg>
        <pc:picChg chg="add mod">
          <ac:chgData name="Ogner, Ioana" userId="1bd9981b-f114-451c-8bad-bfd0996ddcc2" providerId="ADAL" clId="{D1DBE741-CB19-A849-9061-C7E4E8A095CA}" dt="2025-02-05T08:07:49.280" v="2207" actId="1076"/>
          <ac:picMkLst>
            <pc:docMk/>
            <pc:sldMk cId="2804096122" sldId="266"/>
            <ac:picMk id="40" creationId="{E3C0C1F7-9FA8-49B6-B166-27FCED3F3848}"/>
          </ac:picMkLst>
        </pc:picChg>
        <pc:cxnChg chg="add del">
          <ac:chgData name="Ogner, Ioana" userId="1bd9981b-f114-451c-8bad-bfd0996ddcc2" providerId="ADAL" clId="{D1DBE741-CB19-A849-9061-C7E4E8A095CA}" dt="2025-02-05T08:03:08.458" v="1899" actId="11529"/>
          <ac:cxnSpMkLst>
            <pc:docMk/>
            <pc:sldMk cId="2804096122" sldId="266"/>
            <ac:cxnSpMk id="26" creationId="{67B52219-267E-5DB8-A0E2-BB81740F6C13}"/>
          </ac:cxnSpMkLst>
        </pc:cxnChg>
        <pc:cxnChg chg="add mod">
          <ac:chgData name="Ogner, Ioana" userId="1bd9981b-f114-451c-8bad-bfd0996ddcc2" providerId="ADAL" clId="{D1DBE741-CB19-A849-9061-C7E4E8A095CA}" dt="2025-02-05T08:06:57.287" v="2200" actId="13822"/>
          <ac:cxnSpMkLst>
            <pc:docMk/>
            <pc:sldMk cId="2804096122" sldId="266"/>
            <ac:cxnSpMk id="31" creationId="{9FC6AB29-4FF4-DD62-02DC-64C1F2766138}"/>
          </ac:cxnSpMkLst>
        </pc:cxnChg>
      </pc:sldChg>
      <pc:sldChg chg="addSp delSp modSp add mod">
        <pc:chgData name="Ogner, Ioana" userId="1bd9981b-f114-451c-8bad-bfd0996ddcc2" providerId="ADAL" clId="{D1DBE741-CB19-A849-9061-C7E4E8A095CA}" dt="2025-02-05T08:12:12.390" v="2224" actId="478"/>
        <pc:sldMkLst>
          <pc:docMk/>
          <pc:sldMk cId="4191820182" sldId="267"/>
        </pc:sldMkLst>
        <pc:spChg chg="add del mod">
          <ac:chgData name="Ogner, Ioana" userId="1bd9981b-f114-451c-8bad-bfd0996ddcc2" providerId="ADAL" clId="{D1DBE741-CB19-A849-9061-C7E4E8A095CA}" dt="2025-02-05T08:12:12.390" v="2224" actId="478"/>
          <ac:spMkLst>
            <pc:docMk/>
            <pc:sldMk cId="4191820182" sldId="267"/>
            <ac:spMk id="3" creationId="{9EDB5B19-AA39-D6BC-71E5-213A968DC0CE}"/>
          </ac:spMkLst>
        </pc:spChg>
        <pc:spChg chg="add del mod">
          <ac:chgData name="Ogner, Ioana" userId="1bd9981b-f114-451c-8bad-bfd0996ddcc2" providerId="ADAL" clId="{D1DBE741-CB19-A849-9061-C7E4E8A095CA}" dt="2025-02-05T08:12:11.878" v="2223" actId="478"/>
          <ac:spMkLst>
            <pc:docMk/>
            <pc:sldMk cId="4191820182" sldId="267"/>
            <ac:spMk id="6" creationId="{1517E018-4155-3D12-3108-D9834EAC6398}"/>
          </ac:spMkLst>
        </pc:spChg>
      </pc:sldChg>
      <pc:sldChg chg="addSp delSp modSp add mod">
        <pc:chgData name="Ogner, Ioana" userId="1bd9981b-f114-451c-8bad-bfd0996ddcc2" providerId="ADAL" clId="{D1DBE741-CB19-A849-9061-C7E4E8A095CA}" dt="2025-02-05T07:22:16.552" v="1411" actId="1076"/>
        <pc:sldMkLst>
          <pc:docMk/>
          <pc:sldMk cId="4113816496" sldId="268"/>
        </pc:sldMkLst>
        <pc:spChg chg="add del mod">
          <ac:chgData name="Ogner, Ioana" userId="1bd9981b-f114-451c-8bad-bfd0996ddcc2" providerId="ADAL" clId="{D1DBE741-CB19-A849-9061-C7E4E8A095CA}" dt="2025-02-05T07:08:41.707" v="1187"/>
          <ac:spMkLst>
            <pc:docMk/>
            <pc:sldMk cId="4113816496" sldId="268"/>
            <ac:spMk id="2" creationId="{468F8BE0-6574-35E6-9AEA-E7B975E7DEB5}"/>
          </ac:spMkLst>
        </pc:spChg>
        <pc:spChg chg="add del mod">
          <ac:chgData name="Ogner, Ioana" userId="1bd9981b-f114-451c-8bad-bfd0996ddcc2" providerId="ADAL" clId="{D1DBE741-CB19-A849-9061-C7E4E8A095CA}" dt="2025-02-05T07:10:36.895" v="1214" actId="478"/>
          <ac:spMkLst>
            <pc:docMk/>
            <pc:sldMk cId="4113816496" sldId="268"/>
            <ac:spMk id="3" creationId="{6925AD2F-C0F6-C27E-5EFB-C3758AF2D683}"/>
          </ac:spMkLst>
        </pc:spChg>
        <pc:spChg chg="add del mod">
          <ac:chgData name="Ogner, Ioana" userId="1bd9981b-f114-451c-8bad-bfd0996ddcc2" providerId="ADAL" clId="{D1DBE741-CB19-A849-9061-C7E4E8A095CA}" dt="2025-02-05T07:10:55.629" v="1221"/>
          <ac:spMkLst>
            <pc:docMk/>
            <pc:sldMk cId="4113816496" sldId="268"/>
            <ac:spMk id="5" creationId="{B8ED3CE6-7E32-4AA7-24BF-BF40B120E628}"/>
          </ac:spMkLst>
        </pc:spChg>
        <pc:spChg chg="add del mod">
          <ac:chgData name="Ogner, Ioana" userId="1bd9981b-f114-451c-8bad-bfd0996ddcc2" providerId="ADAL" clId="{D1DBE741-CB19-A849-9061-C7E4E8A095CA}" dt="2025-02-05T07:13:04.001" v="1241" actId="478"/>
          <ac:spMkLst>
            <pc:docMk/>
            <pc:sldMk cId="4113816496" sldId="268"/>
            <ac:spMk id="8" creationId="{A486B244-5829-CC2D-16C2-AF4756C457FF}"/>
          </ac:spMkLst>
        </pc:spChg>
        <pc:spChg chg="add mod">
          <ac:chgData name="Ogner, Ioana" userId="1bd9981b-f114-451c-8bad-bfd0996ddcc2" providerId="ADAL" clId="{D1DBE741-CB19-A849-9061-C7E4E8A095CA}" dt="2025-02-05T07:15:19.658" v="1268" actId="1038"/>
          <ac:spMkLst>
            <pc:docMk/>
            <pc:sldMk cId="4113816496" sldId="268"/>
            <ac:spMk id="9" creationId="{924454DF-98F9-6F63-EEED-B457956B708D}"/>
          </ac:spMkLst>
        </pc:spChg>
        <pc:spChg chg="add mod">
          <ac:chgData name="Ogner, Ioana" userId="1bd9981b-f114-451c-8bad-bfd0996ddcc2" providerId="ADAL" clId="{D1DBE741-CB19-A849-9061-C7E4E8A095CA}" dt="2025-02-05T07:15:27.550" v="1274" actId="1036"/>
          <ac:spMkLst>
            <pc:docMk/>
            <pc:sldMk cId="4113816496" sldId="268"/>
            <ac:spMk id="10" creationId="{19E94888-CFDA-E96F-5565-D37AA0980137}"/>
          </ac:spMkLst>
        </pc:spChg>
        <pc:spChg chg="add mod">
          <ac:chgData name="Ogner, Ioana" userId="1bd9981b-f114-451c-8bad-bfd0996ddcc2" providerId="ADAL" clId="{D1DBE741-CB19-A849-9061-C7E4E8A095CA}" dt="2025-02-05T07:15:30.207" v="1276" actId="1038"/>
          <ac:spMkLst>
            <pc:docMk/>
            <pc:sldMk cId="4113816496" sldId="268"/>
            <ac:spMk id="11" creationId="{4B2667CF-32A1-A850-56E1-E6763D9D57F2}"/>
          </ac:spMkLst>
        </pc:spChg>
        <pc:spChg chg="add mod">
          <ac:chgData name="Ogner, Ioana" userId="1bd9981b-f114-451c-8bad-bfd0996ddcc2" providerId="ADAL" clId="{D1DBE741-CB19-A849-9061-C7E4E8A095CA}" dt="2025-02-05T07:15:21.334" v="1271" actId="1038"/>
          <ac:spMkLst>
            <pc:docMk/>
            <pc:sldMk cId="4113816496" sldId="268"/>
            <ac:spMk id="12" creationId="{7D4ACEAE-2400-8DEF-F089-4CB15D8F3635}"/>
          </ac:spMkLst>
        </pc:spChg>
        <pc:spChg chg="mod">
          <ac:chgData name="Ogner, Ioana" userId="1bd9981b-f114-451c-8bad-bfd0996ddcc2" providerId="ADAL" clId="{D1DBE741-CB19-A849-9061-C7E4E8A095CA}" dt="2025-02-05T07:22:16.552" v="1411" actId="1076"/>
          <ac:spMkLst>
            <pc:docMk/>
            <pc:sldMk cId="4113816496" sldId="268"/>
            <ac:spMk id="22" creationId="{4215F87A-70B1-4D0C-58B3-CF83E360E7AF}"/>
          </ac:spMkLst>
        </pc:spChg>
        <pc:grpChg chg="add mod">
          <ac:chgData name="Ogner, Ioana" userId="1bd9981b-f114-451c-8bad-bfd0996ddcc2" providerId="ADAL" clId="{D1DBE741-CB19-A849-9061-C7E4E8A095CA}" dt="2025-02-05T07:11:03.724" v="1223" actId="1076"/>
          <ac:grpSpMkLst>
            <pc:docMk/>
            <pc:sldMk cId="4113816496" sldId="268"/>
            <ac:grpSpMk id="6" creationId="{FCE2071F-7B42-FA47-E441-F25127AE0DD2}"/>
          </ac:grpSpMkLst>
        </pc:grpChg>
        <pc:picChg chg="add del mod">
          <ac:chgData name="Ogner, Ioana" userId="1bd9981b-f114-451c-8bad-bfd0996ddcc2" providerId="ADAL" clId="{D1DBE741-CB19-A849-9061-C7E4E8A095CA}" dt="2025-02-05T07:11:52.014" v="1226" actId="478"/>
          <ac:picMkLst>
            <pc:docMk/>
            <pc:sldMk cId="4113816496" sldId="268"/>
            <ac:picMk id="4" creationId="{9461AB0C-2341-91D6-E63E-B6D81D05C6AA}"/>
          </ac:picMkLst>
        </pc:picChg>
        <pc:picChg chg="add mod modCrop">
          <ac:chgData name="Ogner, Ioana" userId="1bd9981b-f114-451c-8bad-bfd0996ddcc2" providerId="ADAL" clId="{D1DBE741-CB19-A849-9061-C7E4E8A095CA}" dt="2025-02-05T07:15:17.117" v="1264" actId="14100"/>
          <ac:picMkLst>
            <pc:docMk/>
            <pc:sldMk cId="4113816496" sldId="268"/>
            <ac:picMk id="7" creationId="{EDF3C436-0A82-72F4-5E21-4680BDDD2623}"/>
          </ac:picMkLst>
        </pc:picChg>
      </pc:sldChg>
      <pc:sldChg chg="add ord">
        <pc:chgData name="Ogner, Ioana" userId="1bd9981b-f114-451c-8bad-bfd0996ddcc2" providerId="ADAL" clId="{D1DBE741-CB19-A849-9061-C7E4E8A095CA}" dt="2025-02-05T07:26:35.895" v="1527" actId="20578"/>
        <pc:sldMkLst>
          <pc:docMk/>
          <pc:sldMk cId="2596053401" sldId="269"/>
        </pc:sldMkLst>
      </pc:sldChg>
      <pc:sldChg chg="delSp modSp add mod ord">
        <pc:chgData name="Ogner, Ioana" userId="1bd9981b-f114-451c-8bad-bfd0996ddcc2" providerId="ADAL" clId="{D1DBE741-CB19-A849-9061-C7E4E8A095CA}" dt="2025-02-05T08:45:38.151" v="2296" actId="20578"/>
        <pc:sldMkLst>
          <pc:docMk/>
          <pc:sldMk cId="310020730" sldId="270"/>
        </pc:sldMkLst>
        <pc:spChg chg="mod">
          <ac:chgData name="Ogner, Ioana" userId="1bd9981b-f114-451c-8bad-bfd0996ddcc2" providerId="ADAL" clId="{D1DBE741-CB19-A849-9061-C7E4E8A095CA}" dt="2025-02-05T07:25:52.111" v="1521" actId="1035"/>
          <ac:spMkLst>
            <pc:docMk/>
            <pc:sldMk cId="310020730" sldId="270"/>
            <ac:spMk id="3" creationId="{26F8D2F6-63CB-AAD5-C5CB-45B9EC0D6DFA}"/>
          </ac:spMkLst>
        </pc:spChg>
        <pc:spChg chg="del">
          <ac:chgData name="Ogner, Ioana" userId="1bd9981b-f114-451c-8bad-bfd0996ddcc2" providerId="ADAL" clId="{D1DBE741-CB19-A849-9061-C7E4E8A095CA}" dt="2025-02-05T07:25:41.605" v="1472" actId="478"/>
          <ac:spMkLst>
            <pc:docMk/>
            <pc:sldMk cId="310020730" sldId="270"/>
            <ac:spMk id="14" creationId="{D85C14AD-BF95-08F9-2BB0-913B6D195E38}"/>
          </ac:spMkLst>
        </pc:spChg>
        <pc:spChg chg="del">
          <ac:chgData name="Ogner, Ioana" userId="1bd9981b-f114-451c-8bad-bfd0996ddcc2" providerId="ADAL" clId="{D1DBE741-CB19-A849-9061-C7E4E8A095CA}" dt="2025-02-05T07:25:37.267" v="1469" actId="478"/>
          <ac:spMkLst>
            <pc:docMk/>
            <pc:sldMk cId="310020730" sldId="270"/>
            <ac:spMk id="15" creationId="{E20E4B40-A19C-1099-3390-9D8B0D91538C}"/>
          </ac:spMkLst>
        </pc:spChg>
        <pc:spChg chg="del">
          <ac:chgData name="Ogner, Ioana" userId="1bd9981b-f114-451c-8bad-bfd0996ddcc2" providerId="ADAL" clId="{D1DBE741-CB19-A849-9061-C7E4E8A095CA}" dt="2025-02-05T07:25:42.767" v="1473" actId="478"/>
          <ac:spMkLst>
            <pc:docMk/>
            <pc:sldMk cId="310020730" sldId="270"/>
            <ac:spMk id="16" creationId="{AFCFC6CF-C13A-F312-9A7D-0F447DC96DAD}"/>
          </ac:spMkLst>
        </pc:spChg>
        <pc:spChg chg="mod">
          <ac:chgData name="Ogner, Ioana" userId="1bd9981b-f114-451c-8bad-bfd0996ddcc2" providerId="ADAL" clId="{D1DBE741-CB19-A849-9061-C7E4E8A095CA}" dt="2025-02-05T07:25:52.111" v="1521" actId="1035"/>
          <ac:spMkLst>
            <pc:docMk/>
            <pc:sldMk cId="310020730" sldId="270"/>
            <ac:spMk id="17" creationId="{3FAD74E9-3435-42E8-FF48-AF95ECFC8430}"/>
          </ac:spMkLst>
        </pc:spChg>
        <pc:spChg chg="del">
          <ac:chgData name="Ogner, Ioana" userId="1bd9981b-f114-451c-8bad-bfd0996ddcc2" providerId="ADAL" clId="{D1DBE741-CB19-A849-9061-C7E4E8A095CA}" dt="2025-02-05T07:25:37.267" v="1469" actId="478"/>
          <ac:spMkLst>
            <pc:docMk/>
            <pc:sldMk cId="310020730" sldId="270"/>
            <ac:spMk id="19" creationId="{B9281026-56DF-81DD-5B86-96DF13EF990B}"/>
          </ac:spMkLst>
        </pc:spChg>
        <pc:spChg chg="mod">
          <ac:chgData name="Ogner, Ioana" userId="1bd9981b-f114-451c-8bad-bfd0996ddcc2" providerId="ADAL" clId="{D1DBE741-CB19-A849-9061-C7E4E8A095CA}" dt="2025-02-05T07:25:52.111" v="1521" actId="1035"/>
          <ac:spMkLst>
            <pc:docMk/>
            <pc:sldMk cId="310020730" sldId="270"/>
            <ac:spMk id="22" creationId="{FD66CED5-3971-43BD-3621-AE7690A91C0D}"/>
          </ac:spMkLst>
        </pc:spChg>
        <pc:spChg chg="mod">
          <ac:chgData name="Ogner, Ioana" userId="1bd9981b-f114-451c-8bad-bfd0996ddcc2" providerId="ADAL" clId="{D1DBE741-CB19-A849-9061-C7E4E8A095CA}" dt="2025-02-05T08:01:48.165" v="1890" actId="14100"/>
          <ac:spMkLst>
            <pc:docMk/>
            <pc:sldMk cId="310020730" sldId="270"/>
            <ac:spMk id="24" creationId="{5D9B3ACE-5082-70FF-1BAB-B70D5CADE55A}"/>
          </ac:spMkLst>
        </pc:spChg>
        <pc:spChg chg="del">
          <ac:chgData name="Ogner, Ioana" userId="1bd9981b-f114-451c-8bad-bfd0996ddcc2" providerId="ADAL" clId="{D1DBE741-CB19-A849-9061-C7E4E8A095CA}" dt="2025-02-05T07:25:39.151" v="1470" actId="478"/>
          <ac:spMkLst>
            <pc:docMk/>
            <pc:sldMk cId="310020730" sldId="270"/>
            <ac:spMk id="26" creationId="{0E469A0B-17F3-5ED8-1660-ECF53F63288E}"/>
          </ac:spMkLst>
        </pc:spChg>
        <pc:spChg chg="del">
          <ac:chgData name="Ogner, Ioana" userId="1bd9981b-f114-451c-8bad-bfd0996ddcc2" providerId="ADAL" clId="{D1DBE741-CB19-A849-9061-C7E4E8A095CA}" dt="2025-02-05T07:25:37.267" v="1469" actId="478"/>
          <ac:spMkLst>
            <pc:docMk/>
            <pc:sldMk cId="310020730" sldId="270"/>
            <ac:spMk id="27" creationId="{377AABF5-8961-158F-F67F-01AE8B92E0C9}"/>
          </ac:spMkLst>
        </pc:spChg>
        <pc:spChg chg="del">
          <ac:chgData name="Ogner, Ioana" userId="1bd9981b-f114-451c-8bad-bfd0996ddcc2" providerId="ADAL" clId="{D1DBE741-CB19-A849-9061-C7E4E8A095CA}" dt="2025-02-05T07:25:40.355" v="1471" actId="478"/>
          <ac:spMkLst>
            <pc:docMk/>
            <pc:sldMk cId="310020730" sldId="270"/>
            <ac:spMk id="28" creationId="{CE7EF08D-0ACF-CE75-DEF8-302F9D4CA993}"/>
          </ac:spMkLst>
        </pc:spChg>
        <pc:spChg chg="del">
          <ac:chgData name="Ogner, Ioana" userId="1bd9981b-f114-451c-8bad-bfd0996ddcc2" providerId="ADAL" clId="{D1DBE741-CB19-A849-9061-C7E4E8A095CA}" dt="2025-02-05T07:25:37.267" v="1469" actId="478"/>
          <ac:spMkLst>
            <pc:docMk/>
            <pc:sldMk cId="310020730" sldId="270"/>
            <ac:spMk id="29" creationId="{4CB2076F-0A66-8FC8-4F5F-934E16C1F6EF}"/>
          </ac:spMkLst>
        </pc:spChg>
        <pc:grpChg chg="mod">
          <ac:chgData name="Ogner, Ioana" userId="1bd9981b-f114-451c-8bad-bfd0996ddcc2" providerId="ADAL" clId="{D1DBE741-CB19-A849-9061-C7E4E8A095CA}" dt="2025-02-05T07:25:52.111" v="1521" actId="1035"/>
          <ac:grpSpMkLst>
            <pc:docMk/>
            <pc:sldMk cId="310020730" sldId="270"/>
            <ac:grpSpMk id="7" creationId="{592DE797-0B3A-E9EA-A6BE-AFE655C27104}"/>
          </ac:grpSpMkLst>
        </pc:grpChg>
        <pc:grpChg chg="mod">
          <ac:chgData name="Ogner, Ioana" userId="1bd9981b-f114-451c-8bad-bfd0996ddcc2" providerId="ADAL" clId="{D1DBE741-CB19-A849-9061-C7E4E8A095CA}" dt="2025-02-05T07:25:52.111" v="1521" actId="1035"/>
          <ac:grpSpMkLst>
            <pc:docMk/>
            <pc:sldMk cId="310020730" sldId="270"/>
            <ac:grpSpMk id="13" creationId="{C7424A9E-54A0-8B46-95FE-3F0EAAD6E6F8}"/>
          </ac:grpSpMkLst>
        </pc:grpChg>
        <pc:picChg chg="del">
          <ac:chgData name="Ogner, Ioana" userId="1bd9981b-f114-451c-8bad-bfd0996ddcc2" providerId="ADAL" clId="{D1DBE741-CB19-A849-9061-C7E4E8A095CA}" dt="2025-02-05T07:25:37.267" v="1469" actId="478"/>
          <ac:picMkLst>
            <pc:docMk/>
            <pc:sldMk cId="310020730" sldId="270"/>
            <ac:picMk id="4" creationId="{49A3464A-811E-B75B-5544-A2B4B7DFBF50}"/>
          </ac:picMkLst>
        </pc:picChg>
      </pc:sldChg>
      <pc:sldChg chg="addSp delSp modSp add mod">
        <pc:chgData name="Ogner, Ioana" userId="1bd9981b-f114-451c-8bad-bfd0996ddcc2" providerId="ADAL" clId="{D1DBE741-CB19-A849-9061-C7E4E8A095CA}" dt="2025-02-05T07:59:32.415" v="1856" actId="14100"/>
        <pc:sldMkLst>
          <pc:docMk/>
          <pc:sldMk cId="636634759" sldId="271"/>
        </pc:sldMkLst>
        <pc:spChg chg="add del mod">
          <ac:chgData name="Ogner, Ioana" userId="1bd9981b-f114-451c-8bad-bfd0996ddcc2" providerId="ADAL" clId="{D1DBE741-CB19-A849-9061-C7E4E8A095CA}" dt="2025-02-05T07:47:07.918" v="1716" actId="478"/>
          <ac:spMkLst>
            <pc:docMk/>
            <pc:sldMk cId="636634759" sldId="271"/>
            <ac:spMk id="2" creationId="{F358AA57-DEAD-433C-74D3-523F358C9C3A}"/>
          </ac:spMkLst>
        </pc:spChg>
        <pc:spChg chg="mod">
          <ac:chgData name="Ogner, Ioana" userId="1bd9981b-f114-451c-8bad-bfd0996ddcc2" providerId="ADAL" clId="{D1DBE741-CB19-A849-9061-C7E4E8A095CA}" dt="2025-02-05T07:54:33.794" v="1798" actId="1076"/>
          <ac:spMkLst>
            <pc:docMk/>
            <pc:sldMk cId="636634759" sldId="271"/>
            <ac:spMk id="3" creationId="{4C5D17E7-3FF5-182C-EE10-DD62D7141F1E}"/>
          </ac:spMkLst>
        </pc:spChg>
        <pc:spChg chg="add mod">
          <ac:chgData name="Ogner, Ioana" userId="1bd9981b-f114-451c-8bad-bfd0996ddcc2" providerId="ADAL" clId="{D1DBE741-CB19-A849-9061-C7E4E8A095CA}" dt="2025-02-05T07:42:57.691" v="1698" actId="14100"/>
          <ac:spMkLst>
            <pc:docMk/>
            <pc:sldMk cId="636634759" sldId="271"/>
            <ac:spMk id="4" creationId="{7AB39A7F-6E90-5DCB-CF39-E5C8E2CE034C}"/>
          </ac:spMkLst>
        </pc:spChg>
        <pc:spChg chg="add mod">
          <ac:chgData name="Ogner, Ioana" userId="1bd9981b-f114-451c-8bad-bfd0996ddcc2" providerId="ADAL" clId="{D1DBE741-CB19-A849-9061-C7E4E8A095CA}" dt="2025-02-05T07:51:49.778" v="1748" actId="14100"/>
          <ac:spMkLst>
            <pc:docMk/>
            <pc:sldMk cId="636634759" sldId="271"/>
            <ac:spMk id="7" creationId="{FBC2DA53-B6F7-0600-1810-8AF02097DFBE}"/>
          </ac:spMkLst>
        </pc:spChg>
        <pc:spChg chg="add mod">
          <ac:chgData name="Ogner, Ioana" userId="1bd9981b-f114-451c-8bad-bfd0996ddcc2" providerId="ADAL" clId="{D1DBE741-CB19-A849-9061-C7E4E8A095CA}" dt="2025-02-05T07:51:33.361" v="1743" actId="1076"/>
          <ac:spMkLst>
            <pc:docMk/>
            <pc:sldMk cId="636634759" sldId="271"/>
            <ac:spMk id="9" creationId="{35910841-1F38-DAAC-7C4D-EC52E445CDA6}"/>
          </ac:spMkLst>
        </pc:spChg>
        <pc:spChg chg="add mod">
          <ac:chgData name="Ogner, Ioana" userId="1bd9981b-f114-451c-8bad-bfd0996ddcc2" providerId="ADAL" clId="{D1DBE741-CB19-A849-9061-C7E4E8A095CA}" dt="2025-02-05T07:47:47.446" v="1726" actId="14100"/>
          <ac:spMkLst>
            <pc:docMk/>
            <pc:sldMk cId="636634759" sldId="271"/>
            <ac:spMk id="17" creationId="{5820402C-EF5F-13CD-E33D-000B03085C38}"/>
          </ac:spMkLst>
        </pc:spChg>
        <pc:spChg chg="add mod">
          <ac:chgData name="Ogner, Ioana" userId="1bd9981b-f114-451c-8bad-bfd0996ddcc2" providerId="ADAL" clId="{D1DBE741-CB19-A849-9061-C7E4E8A095CA}" dt="2025-02-05T07:53:48.675" v="1785" actId="14100"/>
          <ac:spMkLst>
            <pc:docMk/>
            <pc:sldMk cId="636634759" sldId="271"/>
            <ac:spMk id="18" creationId="{C2A8D1EA-57D9-E863-26AF-CF15509FF2C9}"/>
          </ac:spMkLst>
        </pc:spChg>
        <pc:spChg chg="add mod topLvl">
          <ac:chgData name="Ogner, Ioana" userId="1bd9981b-f114-451c-8bad-bfd0996ddcc2" providerId="ADAL" clId="{D1DBE741-CB19-A849-9061-C7E4E8A095CA}" dt="2025-02-05T07:58:37.814" v="1837" actId="164"/>
          <ac:spMkLst>
            <pc:docMk/>
            <pc:sldMk cId="636634759" sldId="271"/>
            <ac:spMk id="20" creationId="{22DCA1E0-A6D2-AE4F-54FE-7A2E3E3D91B1}"/>
          </ac:spMkLst>
        </pc:spChg>
        <pc:spChg chg="add mod">
          <ac:chgData name="Ogner, Ioana" userId="1bd9981b-f114-451c-8bad-bfd0996ddcc2" providerId="ADAL" clId="{D1DBE741-CB19-A849-9061-C7E4E8A095CA}" dt="2025-02-05T07:52:10.125" v="1753" actId="207"/>
          <ac:spMkLst>
            <pc:docMk/>
            <pc:sldMk cId="636634759" sldId="271"/>
            <ac:spMk id="21" creationId="{83689F47-74D0-6D22-8FF5-A0905DAFED72}"/>
          </ac:spMkLst>
        </pc:spChg>
        <pc:spChg chg="add mod topLvl">
          <ac:chgData name="Ogner, Ioana" userId="1bd9981b-f114-451c-8bad-bfd0996ddcc2" providerId="ADAL" clId="{D1DBE741-CB19-A849-9061-C7E4E8A095CA}" dt="2025-02-05T07:58:37.814" v="1837" actId="164"/>
          <ac:spMkLst>
            <pc:docMk/>
            <pc:sldMk cId="636634759" sldId="271"/>
            <ac:spMk id="22" creationId="{BBAC0346-8E08-E680-78A4-F0BD927B2136}"/>
          </ac:spMkLst>
        </pc:spChg>
        <pc:spChg chg="add del mod">
          <ac:chgData name="Ogner, Ioana" userId="1bd9981b-f114-451c-8bad-bfd0996ddcc2" providerId="ADAL" clId="{D1DBE741-CB19-A849-9061-C7E4E8A095CA}" dt="2025-02-05T07:52:53.367" v="1768" actId="478"/>
          <ac:spMkLst>
            <pc:docMk/>
            <pc:sldMk cId="636634759" sldId="271"/>
            <ac:spMk id="23" creationId="{CD57DCFD-F0A2-3C70-1661-861FA783A10D}"/>
          </ac:spMkLst>
        </pc:spChg>
        <pc:spChg chg="add mod">
          <ac:chgData name="Ogner, Ioana" userId="1bd9981b-f114-451c-8bad-bfd0996ddcc2" providerId="ADAL" clId="{D1DBE741-CB19-A849-9061-C7E4E8A095CA}" dt="2025-02-05T07:53:26.976" v="1778" actId="14100"/>
          <ac:spMkLst>
            <pc:docMk/>
            <pc:sldMk cId="636634759" sldId="271"/>
            <ac:spMk id="24" creationId="{84CB2D81-79B0-2843-61A6-722782D5E960}"/>
          </ac:spMkLst>
        </pc:spChg>
        <pc:spChg chg="add mod">
          <ac:chgData name="Ogner, Ioana" userId="1bd9981b-f114-451c-8bad-bfd0996ddcc2" providerId="ADAL" clId="{D1DBE741-CB19-A849-9061-C7E4E8A095CA}" dt="2025-02-05T07:53:32.843" v="1781" actId="14100"/>
          <ac:spMkLst>
            <pc:docMk/>
            <pc:sldMk cId="636634759" sldId="271"/>
            <ac:spMk id="25" creationId="{9BBBF115-B147-E520-D9C8-C59444C02FC6}"/>
          </ac:spMkLst>
        </pc:spChg>
        <pc:spChg chg="add mod">
          <ac:chgData name="Ogner, Ioana" userId="1bd9981b-f114-451c-8bad-bfd0996ddcc2" providerId="ADAL" clId="{D1DBE741-CB19-A849-9061-C7E4E8A095CA}" dt="2025-02-05T07:53:39.748" v="1784" actId="14100"/>
          <ac:spMkLst>
            <pc:docMk/>
            <pc:sldMk cId="636634759" sldId="271"/>
            <ac:spMk id="26" creationId="{D53CFD7A-1A4B-AE8E-0746-7F245D2D789D}"/>
          </ac:spMkLst>
        </pc:spChg>
        <pc:spChg chg="add mod">
          <ac:chgData name="Ogner, Ioana" userId="1bd9981b-f114-451c-8bad-bfd0996ddcc2" providerId="ADAL" clId="{D1DBE741-CB19-A849-9061-C7E4E8A095CA}" dt="2025-02-05T07:57:54.354" v="1833" actId="14100"/>
          <ac:spMkLst>
            <pc:docMk/>
            <pc:sldMk cId="636634759" sldId="271"/>
            <ac:spMk id="27" creationId="{7B03626F-7B65-0ECE-E8E3-22703E79C1E9}"/>
          </ac:spMkLst>
        </pc:spChg>
        <pc:spChg chg="add mod">
          <ac:chgData name="Ogner, Ioana" userId="1bd9981b-f114-451c-8bad-bfd0996ddcc2" providerId="ADAL" clId="{D1DBE741-CB19-A849-9061-C7E4E8A095CA}" dt="2025-02-05T07:54:26.010" v="1795" actId="167"/>
          <ac:spMkLst>
            <pc:docMk/>
            <pc:sldMk cId="636634759" sldId="271"/>
            <ac:spMk id="28" creationId="{F42A9826-BB39-B6B3-6F46-F443B9F5667B}"/>
          </ac:spMkLst>
        </pc:spChg>
        <pc:spChg chg="add mod topLvl">
          <ac:chgData name="Ogner, Ioana" userId="1bd9981b-f114-451c-8bad-bfd0996ddcc2" providerId="ADAL" clId="{D1DBE741-CB19-A849-9061-C7E4E8A095CA}" dt="2025-02-05T07:58:37.814" v="1837" actId="164"/>
          <ac:spMkLst>
            <pc:docMk/>
            <pc:sldMk cId="636634759" sldId="271"/>
            <ac:spMk id="29" creationId="{AC2DF4E2-EC7D-8918-9A14-30E263E2A2D9}"/>
          </ac:spMkLst>
        </pc:spChg>
        <pc:spChg chg="add mod">
          <ac:chgData name="Ogner, Ioana" userId="1bd9981b-f114-451c-8bad-bfd0996ddcc2" providerId="ADAL" clId="{D1DBE741-CB19-A849-9061-C7E4E8A095CA}" dt="2025-02-05T07:59:32.415" v="1856" actId="14100"/>
          <ac:spMkLst>
            <pc:docMk/>
            <pc:sldMk cId="636634759" sldId="271"/>
            <ac:spMk id="33" creationId="{13678BEE-6247-FCD5-BABD-FB0CE90E8227}"/>
          </ac:spMkLst>
        </pc:spChg>
        <pc:grpChg chg="add del">
          <ac:chgData name="Ogner, Ioana" userId="1bd9981b-f114-451c-8bad-bfd0996ddcc2" providerId="ADAL" clId="{D1DBE741-CB19-A849-9061-C7E4E8A095CA}" dt="2025-02-05T07:58:37.814" v="1837" actId="164"/>
          <ac:grpSpMkLst>
            <pc:docMk/>
            <pc:sldMk cId="636634759" sldId="271"/>
            <ac:grpSpMk id="32" creationId="{38112351-6763-2126-372E-B62CF3C38EB9}"/>
          </ac:grpSpMkLst>
        </pc:grpChg>
        <pc:picChg chg="del mod">
          <ac:chgData name="Ogner, Ioana" userId="1bd9981b-f114-451c-8bad-bfd0996ddcc2" providerId="ADAL" clId="{D1DBE741-CB19-A849-9061-C7E4E8A095CA}" dt="2025-02-05T07:46:54.795" v="1710" actId="478"/>
          <ac:picMkLst>
            <pc:docMk/>
            <pc:sldMk cId="636634759" sldId="271"/>
            <ac:picMk id="14" creationId="{D5D8F163-7529-8BAF-47DA-03CD93DF4D1D}"/>
          </ac:picMkLst>
        </pc:picChg>
        <pc:picChg chg="add mod topLvl">
          <ac:chgData name="Ogner, Ioana" userId="1bd9981b-f114-451c-8bad-bfd0996ddcc2" providerId="ADAL" clId="{D1DBE741-CB19-A849-9061-C7E4E8A095CA}" dt="2025-02-05T07:58:37.814" v="1837" actId="164"/>
          <ac:picMkLst>
            <pc:docMk/>
            <pc:sldMk cId="636634759" sldId="271"/>
            <ac:picMk id="16" creationId="{459C0731-AAE5-0351-BB17-B4886FD640AE}"/>
          </ac:picMkLst>
        </pc:picChg>
        <pc:picChg chg="add mod">
          <ac:chgData name="Ogner, Ioana" userId="1bd9981b-f114-451c-8bad-bfd0996ddcc2" providerId="ADAL" clId="{D1DBE741-CB19-A849-9061-C7E4E8A095CA}" dt="2025-02-05T07:57:42.332" v="1829"/>
          <ac:picMkLst>
            <pc:docMk/>
            <pc:sldMk cId="636634759" sldId="271"/>
            <ac:picMk id="19" creationId="{35F51623-73FA-F170-D568-965F067E76BD}"/>
          </ac:picMkLst>
        </pc:picChg>
        <pc:picChg chg="add del mod">
          <ac:chgData name="Ogner, Ioana" userId="1bd9981b-f114-451c-8bad-bfd0996ddcc2" providerId="ADAL" clId="{D1DBE741-CB19-A849-9061-C7E4E8A095CA}" dt="2025-02-05T07:57:01.284" v="1821" actId="478"/>
          <ac:picMkLst>
            <pc:docMk/>
            <pc:sldMk cId="636634759" sldId="271"/>
            <ac:picMk id="31" creationId="{6BDD1C1D-27CA-2CB9-EB7A-25CA5706FCE6}"/>
          </ac:picMkLst>
        </pc:picChg>
      </pc:sldChg>
      <pc:sldChg chg="addSp delSp modSp add del mod">
        <pc:chgData name="Ogner, Ioana" userId="1bd9981b-f114-451c-8bad-bfd0996ddcc2" providerId="ADAL" clId="{D1DBE741-CB19-A849-9061-C7E4E8A095CA}" dt="2025-02-05T08:00:47.205" v="1882" actId="14100"/>
        <pc:sldMkLst>
          <pc:docMk/>
          <pc:sldMk cId="1538618667" sldId="272"/>
        </pc:sldMkLst>
        <pc:spChg chg="mod">
          <ac:chgData name="Ogner, Ioana" userId="1bd9981b-f114-451c-8bad-bfd0996ddcc2" providerId="ADAL" clId="{D1DBE741-CB19-A849-9061-C7E4E8A095CA}" dt="2025-02-05T07:58:32.807" v="1836"/>
          <ac:spMkLst>
            <pc:docMk/>
            <pc:sldMk cId="1538618667" sldId="272"/>
            <ac:spMk id="9" creationId="{E73AB072-718B-F8F1-5C86-0BBA1E3077F8}"/>
          </ac:spMkLst>
        </pc:spChg>
        <pc:spChg chg="mod">
          <ac:chgData name="Ogner, Ioana" userId="1bd9981b-f114-451c-8bad-bfd0996ddcc2" providerId="ADAL" clId="{D1DBE741-CB19-A849-9061-C7E4E8A095CA}" dt="2025-02-05T07:58:32.807" v="1836"/>
          <ac:spMkLst>
            <pc:docMk/>
            <pc:sldMk cId="1538618667" sldId="272"/>
            <ac:spMk id="14" creationId="{DF9B6547-FF6D-E075-9F84-E7E6E8280C25}"/>
          </ac:spMkLst>
        </pc:spChg>
        <pc:spChg chg="mod">
          <ac:chgData name="Ogner, Ioana" userId="1bd9981b-f114-451c-8bad-bfd0996ddcc2" providerId="ADAL" clId="{D1DBE741-CB19-A849-9061-C7E4E8A095CA}" dt="2025-02-05T07:58:32.807" v="1836"/>
          <ac:spMkLst>
            <pc:docMk/>
            <pc:sldMk cId="1538618667" sldId="272"/>
            <ac:spMk id="17" creationId="{2D3AD8F6-9F3C-3F05-F50F-BC8D8ABC6191}"/>
          </ac:spMkLst>
        </pc:spChg>
        <pc:spChg chg="add del mod">
          <ac:chgData name="Ogner, Ioana" userId="1bd9981b-f114-451c-8bad-bfd0996ddcc2" providerId="ADAL" clId="{D1DBE741-CB19-A849-9061-C7E4E8A095CA}" dt="2025-02-05T07:59:34.964" v="1857" actId="478"/>
          <ac:spMkLst>
            <pc:docMk/>
            <pc:sldMk cId="1538618667" sldId="272"/>
            <ac:spMk id="29" creationId="{43315F98-FB8C-C0E2-1CC7-DC4BC727742D}"/>
          </ac:spMkLst>
        </pc:spChg>
        <pc:spChg chg="add mod">
          <ac:chgData name="Ogner, Ioana" userId="1bd9981b-f114-451c-8bad-bfd0996ddcc2" providerId="ADAL" clId="{D1DBE741-CB19-A849-9061-C7E4E8A095CA}" dt="2025-02-05T07:59:29.967" v="1854" actId="1076"/>
          <ac:spMkLst>
            <pc:docMk/>
            <pc:sldMk cId="1538618667" sldId="272"/>
            <ac:spMk id="34" creationId="{5DEA9BC2-EB8A-DB70-FA16-FADDBC92F597}"/>
          </ac:spMkLst>
        </pc:spChg>
        <pc:spChg chg="add mod">
          <ac:chgData name="Ogner, Ioana" userId="1bd9981b-f114-451c-8bad-bfd0996ddcc2" providerId="ADAL" clId="{D1DBE741-CB19-A849-9061-C7E4E8A095CA}" dt="2025-02-05T07:59:29.967" v="1854" actId="1076"/>
          <ac:spMkLst>
            <pc:docMk/>
            <pc:sldMk cId="1538618667" sldId="272"/>
            <ac:spMk id="35" creationId="{1F76183C-D843-B403-3104-5D839B5127CC}"/>
          </ac:spMkLst>
        </pc:spChg>
        <pc:spChg chg="add mod">
          <ac:chgData name="Ogner, Ioana" userId="1bd9981b-f114-451c-8bad-bfd0996ddcc2" providerId="ADAL" clId="{D1DBE741-CB19-A849-9061-C7E4E8A095CA}" dt="2025-02-05T07:59:29.967" v="1854" actId="1076"/>
          <ac:spMkLst>
            <pc:docMk/>
            <pc:sldMk cId="1538618667" sldId="272"/>
            <ac:spMk id="36" creationId="{3DE4BB77-5080-EE71-BCA9-F41C84D17BA0}"/>
          </ac:spMkLst>
        </pc:spChg>
        <pc:spChg chg="add mod">
          <ac:chgData name="Ogner, Ioana" userId="1bd9981b-f114-451c-8bad-bfd0996ddcc2" providerId="ADAL" clId="{D1DBE741-CB19-A849-9061-C7E4E8A095CA}" dt="2025-02-05T07:59:29.967" v="1854" actId="1076"/>
          <ac:spMkLst>
            <pc:docMk/>
            <pc:sldMk cId="1538618667" sldId="272"/>
            <ac:spMk id="37" creationId="{7389A928-7416-4E77-FF43-C826FEE7AFFE}"/>
          </ac:spMkLst>
        </pc:spChg>
        <pc:spChg chg="add mod">
          <ac:chgData name="Ogner, Ioana" userId="1bd9981b-f114-451c-8bad-bfd0996ddcc2" providerId="ADAL" clId="{D1DBE741-CB19-A849-9061-C7E4E8A095CA}" dt="2025-02-05T07:59:40.602" v="1859" actId="1076"/>
          <ac:spMkLst>
            <pc:docMk/>
            <pc:sldMk cId="1538618667" sldId="272"/>
            <ac:spMk id="39" creationId="{4EEE3EE9-A158-FB83-2969-922245C6BE31}"/>
          </ac:spMkLst>
        </pc:spChg>
        <pc:spChg chg="add mod">
          <ac:chgData name="Ogner, Ioana" userId="1bd9981b-f114-451c-8bad-bfd0996ddcc2" providerId="ADAL" clId="{D1DBE741-CB19-A849-9061-C7E4E8A095CA}" dt="2025-02-05T07:59:40.602" v="1859" actId="1076"/>
          <ac:spMkLst>
            <pc:docMk/>
            <pc:sldMk cId="1538618667" sldId="272"/>
            <ac:spMk id="40" creationId="{28F5B1B3-9B19-2B21-491F-07BE7D3BCF7B}"/>
          </ac:spMkLst>
        </pc:spChg>
        <pc:spChg chg="add mod">
          <ac:chgData name="Ogner, Ioana" userId="1bd9981b-f114-451c-8bad-bfd0996ddcc2" providerId="ADAL" clId="{D1DBE741-CB19-A849-9061-C7E4E8A095CA}" dt="2025-02-05T07:59:40.602" v="1859" actId="1076"/>
          <ac:spMkLst>
            <pc:docMk/>
            <pc:sldMk cId="1538618667" sldId="272"/>
            <ac:spMk id="41" creationId="{C3C287DB-8605-4CFC-DC31-F05BBA335C96}"/>
          </ac:spMkLst>
        </pc:spChg>
        <pc:spChg chg="add mod">
          <ac:chgData name="Ogner, Ioana" userId="1bd9981b-f114-451c-8bad-bfd0996ddcc2" providerId="ADAL" clId="{D1DBE741-CB19-A849-9061-C7E4E8A095CA}" dt="2025-02-05T07:59:40.602" v="1859" actId="1076"/>
          <ac:spMkLst>
            <pc:docMk/>
            <pc:sldMk cId="1538618667" sldId="272"/>
            <ac:spMk id="42" creationId="{B0D02265-1EDA-3DA6-EFCE-BBAE7FAE7953}"/>
          </ac:spMkLst>
        </pc:spChg>
        <pc:spChg chg="add mod">
          <ac:chgData name="Ogner, Ioana" userId="1bd9981b-f114-451c-8bad-bfd0996ddcc2" providerId="ADAL" clId="{D1DBE741-CB19-A849-9061-C7E4E8A095CA}" dt="2025-02-05T07:59:56.107" v="1864" actId="1076"/>
          <ac:spMkLst>
            <pc:docMk/>
            <pc:sldMk cId="1538618667" sldId="272"/>
            <ac:spMk id="43" creationId="{8643A788-52D2-AFC2-F428-66625ACCF391}"/>
          </ac:spMkLst>
        </pc:spChg>
        <pc:spChg chg="add mod">
          <ac:chgData name="Ogner, Ioana" userId="1bd9981b-f114-451c-8bad-bfd0996ddcc2" providerId="ADAL" clId="{D1DBE741-CB19-A849-9061-C7E4E8A095CA}" dt="2025-02-05T08:00:08.534" v="1869" actId="14100"/>
          <ac:spMkLst>
            <pc:docMk/>
            <pc:sldMk cId="1538618667" sldId="272"/>
            <ac:spMk id="44" creationId="{A5600749-8221-DA10-53A7-AEB3F18D333A}"/>
          </ac:spMkLst>
        </pc:spChg>
        <pc:spChg chg="add mod">
          <ac:chgData name="Ogner, Ioana" userId="1bd9981b-f114-451c-8bad-bfd0996ddcc2" providerId="ADAL" clId="{D1DBE741-CB19-A849-9061-C7E4E8A095CA}" dt="2025-02-05T08:00:20.100" v="1873" actId="14100"/>
          <ac:spMkLst>
            <pc:docMk/>
            <pc:sldMk cId="1538618667" sldId="272"/>
            <ac:spMk id="45" creationId="{E1CCBCCE-C699-CA63-518A-7C28E1DAD971}"/>
          </ac:spMkLst>
        </pc:spChg>
        <pc:spChg chg="add mod">
          <ac:chgData name="Ogner, Ioana" userId="1bd9981b-f114-451c-8bad-bfd0996ddcc2" providerId="ADAL" clId="{D1DBE741-CB19-A849-9061-C7E4E8A095CA}" dt="2025-02-05T08:00:47.205" v="1882" actId="14100"/>
          <ac:spMkLst>
            <pc:docMk/>
            <pc:sldMk cId="1538618667" sldId="272"/>
            <ac:spMk id="46" creationId="{D83D1314-641B-D5A7-892C-3EFA5B8873FD}"/>
          </ac:spMkLst>
        </pc:spChg>
        <pc:grpChg chg="add mod">
          <ac:chgData name="Ogner, Ioana" userId="1bd9981b-f114-451c-8bad-bfd0996ddcc2" providerId="ADAL" clId="{D1DBE741-CB19-A849-9061-C7E4E8A095CA}" dt="2025-02-05T07:58:32.807" v="1836"/>
          <ac:grpSpMkLst>
            <pc:docMk/>
            <pc:sldMk cId="1538618667" sldId="272"/>
            <ac:grpSpMk id="2" creationId="{E45598B6-3449-B7D6-44E9-9E4A689F0DE4}"/>
          </ac:grpSpMkLst>
        </pc:grpChg>
        <pc:picChg chg="mod">
          <ac:chgData name="Ogner, Ioana" userId="1bd9981b-f114-451c-8bad-bfd0996ddcc2" providerId="ADAL" clId="{D1DBE741-CB19-A849-9061-C7E4E8A095CA}" dt="2025-02-05T07:58:32.807" v="1836"/>
          <ac:picMkLst>
            <pc:docMk/>
            <pc:sldMk cId="1538618667" sldId="272"/>
            <ac:picMk id="7" creationId="{93AD17CD-466B-38C8-F3A5-934E9CD18937}"/>
          </ac:picMkLst>
        </pc:picChg>
        <pc:picChg chg="add mod">
          <ac:chgData name="Ogner, Ioana" userId="1bd9981b-f114-451c-8bad-bfd0996ddcc2" providerId="ADAL" clId="{D1DBE741-CB19-A849-9061-C7E4E8A095CA}" dt="2025-02-05T07:59:29.967" v="1854" actId="1076"/>
          <ac:picMkLst>
            <pc:docMk/>
            <pc:sldMk cId="1538618667" sldId="272"/>
            <ac:picMk id="32" creationId="{AF7800A7-12D5-15A6-6C15-96EB5A6576BD}"/>
          </ac:picMkLst>
        </pc:picChg>
        <pc:picChg chg="add mod">
          <ac:chgData name="Ogner, Ioana" userId="1bd9981b-f114-451c-8bad-bfd0996ddcc2" providerId="ADAL" clId="{D1DBE741-CB19-A849-9061-C7E4E8A095CA}" dt="2025-02-05T07:59:40.602" v="1859" actId="1076"/>
          <ac:picMkLst>
            <pc:docMk/>
            <pc:sldMk cId="1538618667" sldId="272"/>
            <ac:picMk id="38" creationId="{BFF361C0-AFB9-781E-A4AB-5EFEC07C4B4F}"/>
          </ac:picMkLst>
        </pc:picChg>
      </pc:sldChg>
      <pc:sldChg chg="add">
        <pc:chgData name="Ogner, Ioana" userId="1bd9981b-f114-451c-8bad-bfd0996ddcc2" providerId="ADAL" clId="{D1DBE741-CB19-A849-9061-C7E4E8A095CA}" dt="2025-02-05T08:11:59.007" v="2220"/>
        <pc:sldMkLst>
          <pc:docMk/>
          <pc:sldMk cId="3276899934" sldId="273"/>
        </pc:sldMkLst>
      </pc:sldChg>
      <pc:sldChg chg="delSp modSp add mod ord">
        <pc:chgData name="Ogner, Ioana" userId="1bd9981b-f114-451c-8bad-bfd0996ddcc2" providerId="ADAL" clId="{D1DBE741-CB19-A849-9061-C7E4E8A095CA}" dt="2025-02-05T08:12:49.387" v="2236" actId="20578"/>
        <pc:sldMkLst>
          <pc:docMk/>
          <pc:sldMk cId="645061968" sldId="274"/>
        </pc:sldMkLst>
        <pc:spChg chg="del">
          <ac:chgData name="Ogner, Ioana" userId="1bd9981b-f114-451c-8bad-bfd0996ddcc2" providerId="ADAL" clId="{D1DBE741-CB19-A849-9061-C7E4E8A095CA}" dt="2025-02-05T08:12:42.638" v="2232" actId="478"/>
          <ac:spMkLst>
            <pc:docMk/>
            <pc:sldMk cId="645061968" sldId="274"/>
            <ac:spMk id="24" creationId="{FE9BF845-4A5A-C030-0C8A-CD0D715791DE}"/>
          </ac:spMkLst>
        </pc:spChg>
        <pc:spChg chg="del">
          <ac:chgData name="Ogner, Ioana" userId="1bd9981b-f114-451c-8bad-bfd0996ddcc2" providerId="ADAL" clId="{D1DBE741-CB19-A849-9061-C7E4E8A095CA}" dt="2025-02-05T08:12:41.059" v="2231" actId="478"/>
          <ac:spMkLst>
            <pc:docMk/>
            <pc:sldMk cId="645061968" sldId="274"/>
            <ac:spMk id="27" creationId="{71BB6B02-0DCD-DE04-AC02-62C6C8CD453A}"/>
          </ac:spMkLst>
        </pc:spChg>
        <pc:spChg chg="del">
          <ac:chgData name="Ogner, Ioana" userId="1bd9981b-f114-451c-8bad-bfd0996ddcc2" providerId="ADAL" clId="{D1DBE741-CB19-A849-9061-C7E4E8A095CA}" dt="2025-02-05T08:12:46.283" v="2235" actId="478"/>
          <ac:spMkLst>
            <pc:docMk/>
            <pc:sldMk cId="645061968" sldId="274"/>
            <ac:spMk id="37" creationId="{B9BC8F01-6E51-7B76-866D-D6EB03E001AB}"/>
          </ac:spMkLst>
        </pc:spChg>
        <pc:spChg chg="del">
          <ac:chgData name="Ogner, Ioana" userId="1bd9981b-f114-451c-8bad-bfd0996ddcc2" providerId="ADAL" clId="{D1DBE741-CB19-A849-9061-C7E4E8A095CA}" dt="2025-02-05T08:12:38.391" v="2230" actId="478"/>
          <ac:spMkLst>
            <pc:docMk/>
            <pc:sldMk cId="645061968" sldId="274"/>
            <ac:spMk id="38" creationId="{475D9A00-9B19-F8A7-4E57-2DD8C8C6BCF2}"/>
          </ac:spMkLst>
        </pc:spChg>
        <pc:spChg chg="del">
          <ac:chgData name="Ogner, Ioana" userId="1bd9981b-f114-451c-8bad-bfd0996ddcc2" providerId="ADAL" clId="{D1DBE741-CB19-A849-9061-C7E4E8A095CA}" dt="2025-02-05T08:12:37.051" v="2229" actId="478"/>
          <ac:spMkLst>
            <pc:docMk/>
            <pc:sldMk cId="645061968" sldId="274"/>
            <ac:spMk id="41" creationId="{EF861F98-B05E-282F-9EAB-61B28F59BFEC}"/>
          </ac:spMkLst>
        </pc:spChg>
        <pc:spChg chg="del">
          <ac:chgData name="Ogner, Ioana" userId="1bd9981b-f114-451c-8bad-bfd0996ddcc2" providerId="ADAL" clId="{D1DBE741-CB19-A849-9061-C7E4E8A095CA}" dt="2025-02-05T08:12:34.730" v="2227" actId="478"/>
          <ac:spMkLst>
            <pc:docMk/>
            <pc:sldMk cId="645061968" sldId="274"/>
            <ac:spMk id="42" creationId="{05EEA6A6-D202-611F-A7A8-FFBA925CC5C4}"/>
          </ac:spMkLst>
        </pc:spChg>
        <pc:picChg chg="del">
          <ac:chgData name="Ogner, Ioana" userId="1bd9981b-f114-451c-8bad-bfd0996ddcc2" providerId="ADAL" clId="{D1DBE741-CB19-A849-9061-C7E4E8A095CA}" dt="2025-02-05T08:12:45.285" v="2234" actId="478"/>
          <ac:picMkLst>
            <pc:docMk/>
            <pc:sldMk cId="645061968" sldId="274"/>
            <ac:picMk id="35" creationId="{25D8DD63-4B6D-DDC3-0171-329EC563D215}"/>
          </ac:picMkLst>
        </pc:picChg>
        <pc:picChg chg="del">
          <ac:chgData name="Ogner, Ioana" userId="1bd9981b-f114-451c-8bad-bfd0996ddcc2" providerId="ADAL" clId="{D1DBE741-CB19-A849-9061-C7E4E8A095CA}" dt="2025-02-05T08:12:36.084" v="2228" actId="478"/>
          <ac:picMkLst>
            <pc:docMk/>
            <pc:sldMk cId="645061968" sldId="274"/>
            <ac:picMk id="40" creationId="{59C81FD3-DD68-BEDF-251E-8DFB7A160379}"/>
          </ac:picMkLst>
        </pc:picChg>
        <pc:cxnChg chg="del mod">
          <ac:chgData name="Ogner, Ioana" userId="1bd9981b-f114-451c-8bad-bfd0996ddcc2" providerId="ADAL" clId="{D1DBE741-CB19-A849-9061-C7E4E8A095CA}" dt="2025-02-05T08:12:44.187" v="2233" actId="478"/>
          <ac:cxnSpMkLst>
            <pc:docMk/>
            <pc:sldMk cId="645061968" sldId="274"/>
            <ac:cxnSpMk id="31" creationId="{51486B1E-A379-07AB-9C98-9935BB6926DF}"/>
          </ac:cxnSpMkLst>
        </pc:cxnChg>
      </pc:sldChg>
      <pc:sldChg chg="add del">
        <pc:chgData name="Ogner, Ioana" userId="1bd9981b-f114-451c-8bad-bfd0996ddcc2" providerId="ADAL" clId="{D1DBE741-CB19-A849-9061-C7E4E8A095CA}" dt="2025-02-05T08:13:01.285" v="2238"/>
        <pc:sldMkLst>
          <pc:docMk/>
          <pc:sldMk cId="3764127241" sldId="275"/>
        </pc:sldMkLst>
      </pc:sldChg>
      <pc:sldChg chg="add">
        <pc:chgData name="Ogner, Ioana" userId="1bd9981b-f114-451c-8bad-bfd0996ddcc2" providerId="ADAL" clId="{D1DBE741-CB19-A849-9061-C7E4E8A095CA}" dt="2025-02-05T08:46:08.917" v="2297"/>
        <pc:sldMkLst>
          <pc:docMk/>
          <pc:sldMk cId="4095256940" sldId="275"/>
        </pc:sldMkLst>
      </pc:sldChg>
      <pc:sldChg chg="add">
        <pc:chgData name="Ogner, Ioana" userId="1bd9981b-f114-451c-8bad-bfd0996ddcc2" providerId="ADAL" clId="{D1DBE741-CB19-A849-9061-C7E4E8A095CA}" dt="2025-02-05T08:50:56.968" v="2321"/>
        <pc:sldMkLst>
          <pc:docMk/>
          <pc:sldMk cId="3434279169" sldId="276"/>
        </pc:sldMkLst>
      </pc:sldChg>
      <pc:sldChg chg="addSp delSp modSp add mod">
        <pc:chgData name="Ogner, Ioana" userId="1bd9981b-f114-451c-8bad-bfd0996ddcc2" providerId="ADAL" clId="{D1DBE741-CB19-A849-9061-C7E4E8A095CA}" dt="2025-02-05T08:58:06.951" v="2414" actId="14100"/>
        <pc:sldMkLst>
          <pc:docMk/>
          <pc:sldMk cId="1590380062" sldId="277"/>
        </pc:sldMkLst>
        <pc:spChg chg="add mod">
          <ac:chgData name="Ogner, Ioana" userId="1bd9981b-f114-451c-8bad-bfd0996ddcc2" providerId="ADAL" clId="{D1DBE741-CB19-A849-9061-C7E4E8A095CA}" dt="2025-02-05T08:53:41.977" v="2341" actId="1076"/>
          <ac:spMkLst>
            <pc:docMk/>
            <pc:sldMk cId="1590380062" sldId="277"/>
            <ac:spMk id="4" creationId="{5A9BE69E-8B84-9AFB-8B83-BEEB2BED6E14}"/>
          </ac:spMkLst>
        </pc:spChg>
        <pc:spChg chg="add mod">
          <ac:chgData name="Ogner, Ioana" userId="1bd9981b-f114-451c-8bad-bfd0996ddcc2" providerId="ADAL" clId="{D1DBE741-CB19-A849-9061-C7E4E8A095CA}" dt="2025-02-05T08:53:41.977" v="2341" actId="1076"/>
          <ac:spMkLst>
            <pc:docMk/>
            <pc:sldMk cId="1590380062" sldId="277"/>
            <ac:spMk id="5" creationId="{A4711550-486D-4082-31BA-F71A62A86EB6}"/>
          </ac:spMkLst>
        </pc:spChg>
        <pc:spChg chg="add mod">
          <ac:chgData name="Ogner, Ioana" userId="1bd9981b-f114-451c-8bad-bfd0996ddcc2" providerId="ADAL" clId="{D1DBE741-CB19-A849-9061-C7E4E8A095CA}" dt="2025-02-05T08:57:15.424" v="2404" actId="207"/>
          <ac:spMkLst>
            <pc:docMk/>
            <pc:sldMk cId="1590380062" sldId="277"/>
            <ac:spMk id="6" creationId="{8BC2254D-44DD-CA9F-3E5E-AED0FBA9AF18}"/>
          </ac:spMkLst>
        </pc:spChg>
        <pc:spChg chg="add mod">
          <ac:chgData name="Ogner, Ioana" userId="1bd9981b-f114-451c-8bad-bfd0996ddcc2" providerId="ADAL" clId="{D1DBE741-CB19-A849-9061-C7E4E8A095CA}" dt="2025-02-05T08:54:25.506" v="2360" actId="207"/>
          <ac:spMkLst>
            <pc:docMk/>
            <pc:sldMk cId="1590380062" sldId="277"/>
            <ac:spMk id="7" creationId="{35E51F81-34FF-4C1A-C26D-FE20D12F5B3E}"/>
          </ac:spMkLst>
        </pc:spChg>
        <pc:spChg chg="add mod">
          <ac:chgData name="Ogner, Ioana" userId="1bd9981b-f114-451c-8bad-bfd0996ddcc2" providerId="ADAL" clId="{D1DBE741-CB19-A849-9061-C7E4E8A095CA}" dt="2025-02-05T08:54:01.663" v="2351" actId="1076"/>
          <ac:spMkLst>
            <pc:docMk/>
            <pc:sldMk cId="1590380062" sldId="277"/>
            <ac:spMk id="9" creationId="{2F22DE97-80E7-6B69-FAD6-9CF4B7AF00CE}"/>
          </ac:spMkLst>
        </pc:spChg>
        <pc:spChg chg="add del mod">
          <ac:chgData name="Ogner, Ioana" userId="1bd9981b-f114-451c-8bad-bfd0996ddcc2" providerId="ADAL" clId="{D1DBE741-CB19-A849-9061-C7E4E8A095CA}" dt="2025-02-05T08:53:59.347" v="2350" actId="478"/>
          <ac:spMkLst>
            <pc:docMk/>
            <pc:sldMk cId="1590380062" sldId="277"/>
            <ac:spMk id="10" creationId="{4DB172DC-D789-997F-5E68-B325F6A799F2}"/>
          </ac:spMkLst>
        </pc:spChg>
        <pc:spChg chg="add mod">
          <ac:chgData name="Ogner, Ioana" userId="1bd9981b-f114-451c-8bad-bfd0996ddcc2" providerId="ADAL" clId="{D1DBE741-CB19-A849-9061-C7E4E8A095CA}" dt="2025-02-05T08:56:50.647" v="2399" actId="1076"/>
          <ac:spMkLst>
            <pc:docMk/>
            <pc:sldMk cId="1590380062" sldId="277"/>
            <ac:spMk id="11" creationId="{9335F4C3-BC86-A1FA-37FE-81C24B26C63E}"/>
          </ac:spMkLst>
        </pc:spChg>
        <pc:spChg chg="add mod">
          <ac:chgData name="Ogner, Ioana" userId="1bd9981b-f114-451c-8bad-bfd0996ddcc2" providerId="ADAL" clId="{D1DBE741-CB19-A849-9061-C7E4E8A095CA}" dt="2025-02-05T08:56:44.994" v="2398" actId="14100"/>
          <ac:spMkLst>
            <pc:docMk/>
            <pc:sldMk cId="1590380062" sldId="277"/>
            <ac:spMk id="12" creationId="{528EE982-69BE-5DB0-8478-7DC8C9B63453}"/>
          </ac:spMkLst>
        </pc:spChg>
        <pc:spChg chg="add mod">
          <ac:chgData name="Ogner, Ioana" userId="1bd9981b-f114-451c-8bad-bfd0996ddcc2" providerId="ADAL" clId="{D1DBE741-CB19-A849-9061-C7E4E8A095CA}" dt="2025-02-05T08:55:39.817" v="2380" actId="14100"/>
          <ac:spMkLst>
            <pc:docMk/>
            <pc:sldMk cId="1590380062" sldId="277"/>
            <ac:spMk id="13" creationId="{D5FEC5E6-B32C-065F-C3D8-A268D1AB5D93}"/>
          </ac:spMkLst>
        </pc:spChg>
        <pc:spChg chg="add mod">
          <ac:chgData name="Ogner, Ioana" userId="1bd9981b-f114-451c-8bad-bfd0996ddcc2" providerId="ADAL" clId="{D1DBE741-CB19-A849-9061-C7E4E8A095CA}" dt="2025-02-05T08:56:29.993" v="2395" actId="14100"/>
          <ac:spMkLst>
            <pc:docMk/>
            <pc:sldMk cId="1590380062" sldId="277"/>
            <ac:spMk id="14" creationId="{FD9A02D6-7A49-39D1-2377-4F58CA89B457}"/>
          </ac:spMkLst>
        </pc:spChg>
        <pc:spChg chg="add mod">
          <ac:chgData name="Ogner, Ioana" userId="1bd9981b-f114-451c-8bad-bfd0996ddcc2" providerId="ADAL" clId="{D1DBE741-CB19-A849-9061-C7E4E8A095CA}" dt="2025-02-05T08:55:30.445" v="2376" actId="14100"/>
          <ac:spMkLst>
            <pc:docMk/>
            <pc:sldMk cId="1590380062" sldId="277"/>
            <ac:spMk id="16" creationId="{A202C88D-D3BF-9FF8-3281-E7AF4C745697}"/>
          </ac:spMkLst>
        </pc:spChg>
        <pc:spChg chg="add mod">
          <ac:chgData name="Ogner, Ioana" userId="1bd9981b-f114-451c-8bad-bfd0996ddcc2" providerId="ADAL" clId="{D1DBE741-CB19-A849-9061-C7E4E8A095CA}" dt="2025-02-05T08:58:06.951" v="2414" actId="14100"/>
          <ac:spMkLst>
            <pc:docMk/>
            <pc:sldMk cId="1590380062" sldId="277"/>
            <ac:spMk id="17" creationId="{09DCBCEE-D4A4-A1CC-2A43-779E9A4AFC66}"/>
          </ac:spMkLst>
        </pc:spChg>
        <pc:spChg chg="add mod">
          <ac:chgData name="Ogner, Ioana" userId="1bd9981b-f114-451c-8bad-bfd0996ddcc2" providerId="ADAL" clId="{D1DBE741-CB19-A849-9061-C7E4E8A095CA}" dt="2025-02-05T08:56:20.660" v="2391" actId="207"/>
          <ac:spMkLst>
            <pc:docMk/>
            <pc:sldMk cId="1590380062" sldId="277"/>
            <ac:spMk id="18" creationId="{986A5CCA-FB5C-1D18-8F6A-4E801E456E35}"/>
          </ac:spMkLst>
        </pc:spChg>
        <pc:spChg chg="add mod">
          <ac:chgData name="Ogner, Ioana" userId="1bd9981b-f114-451c-8bad-bfd0996ddcc2" providerId="ADAL" clId="{D1DBE741-CB19-A849-9061-C7E4E8A095CA}" dt="2025-02-05T08:56:27.660" v="2394" actId="14100"/>
          <ac:spMkLst>
            <pc:docMk/>
            <pc:sldMk cId="1590380062" sldId="277"/>
            <ac:spMk id="19" creationId="{036DEC15-1D3A-EB6D-5963-CF7C0974B9B5}"/>
          </ac:spMkLst>
        </pc:spChg>
        <pc:spChg chg="add mod">
          <ac:chgData name="Ogner, Ioana" userId="1bd9981b-f114-451c-8bad-bfd0996ddcc2" providerId="ADAL" clId="{D1DBE741-CB19-A849-9061-C7E4E8A095CA}" dt="2025-02-05T08:57:59.775" v="2411" actId="14100"/>
          <ac:spMkLst>
            <pc:docMk/>
            <pc:sldMk cId="1590380062" sldId="277"/>
            <ac:spMk id="20" creationId="{857C9618-288A-C1F7-8A26-C8D69D6BAC10}"/>
          </ac:spMkLst>
        </pc:spChg>
        <pc:spChg chg="mod">
          <ac:chgData name="Ogner, Ioana" userId="1bd9981b-f114-451c-8bad-bfd0996ddcc2" providerId="ADAL" clId="{D1DBE741-CB19-A849-9061-C7E4E8A095CA}" dt="2025-02-05T08:56:38.869" v="2397" actId="20577"/>
          <ac:spMkLst>
            <pc:docMk/>
            <pc:sldMk cId="1590380062" sldId="277"/>
            <ac:spMk id="67" creationId="{79120C26-7860-AC40-F9E5-C0FE598606B4}"/>
          </ac:spMkLst>
        </pc:spChg>
        <pc:picChg chg="add mod">
          <ac:chgData name="Ogner, Ioana" userId="1bd9981b-f114-451c-8bad-bfd0996ddcc2" providerId="ADAL" clId="{D1DBE741-CB19-A849-9061-C7E4E8A095CA}" dt="2025-02-05T08:53:41.977" v="2341" actId="1076"/>
          <ac:picMkLst>
            <pc:docMk/>
            <pc:sldMk cId="1590380062" sldId="277"/>
            <ac:picMk id="2" creationId="{3DCAF2FB-8669-8000-7690-D89F9EA3C254}"/>
          </ac:picMkLst>
        </pc:picChg>
        <pc:picChg chg="add mod">
          <ac:chgData name="Ogner, Ioana" userId="1bd9981b-f114-451c-8bad-bfd0996ddcc2" providerId="ADAL" clId="{D1DBE741-CB19-A849-9061-C7E4E8A095CA}" dt="2025-02-05T08:53:54.091" v="2347" actId="1076"/>
          <ac:picMkLst>
            <pc:docMk/>
            <pc:sldMk cId="1590380062" sldId="277"/>
            <ac:picMk id="8" creationId="{1BDE15D5-4CEC-B38C-C6DB-6D7208787B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049E-7181-FD0D-219F-10ED13FA7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27D7A-93DF-E60E-7E98-B46BBAE06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93F21-5BF1-4644-1E15-0965127B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7EF1-5F15-AB40-81B2-867FE706BC23}" type="datetimeFigureOut">
              <a:rPr lang="en-DE" smtClean="0"/>
              <a:t>04.02.25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461F-67FD-3FFB-7D34-FF8ACD2A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EB519-0407-C080-9E67-94F44F8B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8EC-9861-2943-828F-A4D3447477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291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F5D9-722F-AB87-D2CE-1AB50DA7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88B65-0ABC-BB5D-5005-D123D22AF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BB0A1-AB60-BF3C-BEE4-233490EB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7EF1-5F15-AB40-81B2-867FE706BC23}" type="datetimeFigureOut">
              <a:rPr lang="en-DE" smtClean="0"/>
              <a:t>04.02.25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21764-FA09-B2E2-BA4E-B8C70444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A75A-0863-1771-F272-E3CDFD34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8EC-9861-2943-828F-A4D3447477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617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1BA147-1A82-82DA-A119-A0643E651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963C0-3358-7FAB-946A-7A4FB265E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791E2-F54B-BC5D-F904-B182A5B1D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7EF1-5F15-AB40-81B2-867FE706BC23}" type="datetimeFigureOut">
              <a:rPr lang="en-DE" smtClean="0"/>
              <a:t>04.02.25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959B1-5CFC-3CA4-9195-50E8DD26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0D7D9-9781-20BF-EBBF-EBF7CBA9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8EC-9861-2943-828F-A4D3447477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858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E6EF-3EE5-726A-AFD9-D80D24AE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6405-AF40-6BA7-91B3-7B1028E6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E6341-43B1-5C26-7F2A-769641DC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7EF1-5F15-AB40-81B2-867FE706BC23}" type="datetimeFigureOut">
              <a:rPr lang="en-DE" smtClean="0"/>
              <a:t>04.02.25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BEE8C-DC50-CC10-FDF7-C3B4B720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64AAC-7AAB-436B-BE9C-E389BE94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8EC-9861-2943-828F-A4D3447477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859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CF45-5AEA-C398-E2A2-779DC546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26BCC-7A33-C0B8-1C85-BB2AD512A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F047E-B5FC-F07B-A4D1-C2A9CCBE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7EF1-5F15-AB40-81B2-867FE706BC23}" type="datetimeFigureOut">
              <a:rPr lang="en-DE" smtClean="0"/>
              <a:t>04.02.25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2C31-4DC9-D4B1-5996-7915F049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5EFD-A1E0-D0E9-6619-6BB27E0F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8EC-9861-2943-828F-A4D3447477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54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A531-3A32-DA01-7F7E-F7A0C033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71B1D-FC04-B3C5-0D85-B46011383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2DD62-6596-33D5-6AC1-FE6AA5326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227B7-9CFF-B8EA-4B43-C92D58FB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7EF1-5F15-AB40-81B2-867FE706BC23}" type="datetimeFigureOut">
              <a:rPr lang="en-DE" smtClean="0"/>
              <a:t>04.02.25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B0753-757B-AC11-BE11-8054F955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D8589-0171-5610-D44F-D79D1239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8EC-9861-2943-828F-A4D3447477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050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CCF9-B3E2-5ADC-F07F-CD5F6F27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4E3F3-BFE1-09E1-AA88-E73D3AE7E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46B0C-1B2B-6AA8-60CB-DF3E204EC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C6AF4-2D2F-E560-CF7E-E9E082B99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BA43F-AACE-226B-2316-895B58574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49448-8BFC-68F3-9A4B-9E2B94C3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7EF1-5F15-AB40-81B2-867FE706BC23}" type="datetimeFigureOut">
              <a:rPr lang="en-DE" smtClean="0"/>
              <a:t>04.02.25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5FDFA-F843-6D21-B89C-8E382917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08549-A87F-8E70-07F3-D05D3DF1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8EC-9861-2943-828F-A4D3447477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538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BCE6-1A9F-8D10-8E7B-DD113FFFB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30D19-708E-BA6D-0995-E3786C44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7EF1-5F15-AB40-81B2-867FE706BC23}" type="datetimeFigureOut">
              <a:rPr lang="en-DE" smtClean="0"/>
              <a:t>04.02.25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E7FC4-10B4-D9FB-5374-4D8D3655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45C7C-F3B1-F5CE-931F-B6A9D94A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8EC-9861-2943-828F-A4D3447477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29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8C385-0AA4-9585-612A-62C1A6D9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7EF1-5F15-AB40-81B2-867FE706BC23}" type="datetimeFigureOut">
              <a:rPr lang="en-DE" smtClean="0"/>
              <a:t>04.02.25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6C48B-65AF-F896-D850-4D85CF02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6CFD3-DE24-C55F-4BB9-A6E2EB9E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8EC-9861-2943-828F-A4D3447477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7681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9C95-4915-9DD8-9BC3-9D8716F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2D42E-A3E9-05A5-8BF3-C5BFCEDB6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7E07C-742D-A204-11DC-9568678F8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B8AA3-0F82-9D9F-D0E1-43AD3ACC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7EF1-5F15-AB40-81B2-867FE706BC23}" type="datetimeFigureOut">
              <a:rPr lang="en-DE" smtClean="0"/>
              <a:t>04.02.25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FE93-0E2D-EDE0-8BE9-7E79EC57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D725D-28CC-5265-4943-243D0B34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8EC-9861-2943-828F-A4D3447477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804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4E6C-1E9A-7C3C-94D5-B63D11A3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A4576-7D97-6C92-654D-30E54DEE2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C6CA-4FDE-B629-D770-02A8644C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3A5E3-F135-E278-0984-E1A7C156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7EF1-5F15-AB40-81B2-867FE706BC23}" type="datetimeFigureOut">
              <a:rPr lang="en-DE" smtClean="0"/>
              <a:t>04.02.25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77AA8-138A-4296-B29A-85F8B3CE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AF713-D960-E10F-80F3-40ED457A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2A8EC-9861-2943-828F-A4D3447477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0053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D46E5-8699-D946-CCFC-C97FFCFC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C0746-AE52-B43E-41D2-713C01AB4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B07D9-29B9-ABE1-678E-3BF1B31854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E7EF1-5F15-AB40-81B2-867FE706BC23}" type="datetimeFigureOut">
              <a:rPr lang="en-DE" smtClean="0"/>
              <a:t>04.02.25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EA1AA-0875-13CC-F044-7DC7C66E6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8B8E2-86AF-C71D-AADC-397C76C71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22A8EC-9861-2943-828F-A4D3447477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2144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0.svg"/><Relationship Id="rId7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5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lternative Process 16">
            <a:extLst>
              <a:ext uri="{FF2B5EF4-FFF2-40B4-BE49-F238E27FC236}">
                <a16:creationId xmlns:a16="http://schemas.microsoft.com/office/drawing/2014/main" id="{38942415-4FC1-D717-7D70-F1CF618C4C34}"/>
              </a:ext>
            </a:extLst>
          </p:cNvPr>
          <p:cNvSpPr/>
          <p:nvPr/>
        </p:nvSpPr>
        <p:spPr>
          <a:xfrm>
            <a:off x="3097763" y="714376"/>
            <a:ext cx="5757863" cy="5657842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Alternative Process 17">
            <a:extLst>
              <a:ext uri="{FF2B5EF4-FFF2-40B4-BE49-F238E27FC236}">
                <a16:creationId xmlns:a16="http://schemas.microsoft.com/office/drawing/2014/main" id="{842FBD96-EA25-6550-9411-64743CFAB3D7}"/>
              </a:ext>
            </a:extLst>
          </p:cNvPr>
          <p:cNvSpPr/>
          <p:nvPr/>
        </p:nvSpPr>
        <p:spPr>
          <a:xfrm>
            <a:off x="3486977" y="2273689"/>
            <a:ext cx="4979436" cy="56672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Alternative Process 19">
            <a:extLst>
              <a:ext uri="{FF2B5EF4-FFF2-40B4-BE49-F238E27FC236}">
                <a16:creationId xmlns:a16="http://schemas.microsoft.com/office/drawing/2014/main" id="{9F529C84-FCFC-C8A5-A63D-ABE335BFC886}"/>
              </a:ext>
            </a:extLst>
          </p:cNvPr>
          <p:cNvSpPr/>
          <p:nvPr/>
        </p:nvSpPr>
        <p:spPr>
          <a:xfrm>
            <a:off x="3486977" y="3430783"/>
            <a:ext cx="4979436" cy="566729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Alternative Process 20">
            <a:extLst>
              <a:ext uri="{FF2B5EF4-FFF2-40B4-BE49-F238E27FC236}">
                <a16:creationId xmlns:a16="http://schemas.microsoft.com/office/drawing/2014/main" id="{F7BFB9B1-3DBD-4124-7FA7-ED8E23CA76B3}"/>
              </a:ext>
            </a:extLst>
          </p:cNvPr>
          <p:cNvSpPr/>
          <p:nvPr/>
        </p:nvSpPr>
        <p:spPr>
          <a:xfrm>
            <a:off x="3486977" y="4582934"/>
            <a:ext cx="4979436" cy="566729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709670-E2CC-63FC-6690-FE30EB93327A}"/>
              </a:ext>
            </a:extLst>
          </p:cNvPr>
          <p:cNvSpPr txBox="1"/>
          <p:nvPr/>
        </p:nvSpPr>
        <p:spPr>
          <a:xfrm>
            <a:off x="3714750" y="927465"/>
            <a:ext cx="226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LOGIN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19272-7F2E-A003-988A-E8449359BA50}"/>
              </a:ext>
            </a:extLst>
          </p:cNvPr>
          <p:cNvSpPr txBox="1"/>
          <p:nvPr/>
        </p:nvSpPr>
        <p:spPr>
          <a:xfrm>
            <a:off x="3461491" y="1869953"/>
            <a:ext cx="226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Email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BC67E1-D9FA-4CEC-8B07-E2B0625A8A84}"/>
              </a:ext>
            </a:extLst>
          </p:cNvPr>
          <p:cNvSpPr txBox="1"/>
          <p:nvPr/>
        </p:nvSpPr>
        <p:spPr>
          <a:xfrm>
            <a:off x="3461490" y="3052044"/>
            <a:ext cx="226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Password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218371-D975-1F95-439A-0D3E79D8F401}"/>
              </a:ext>
            </a:extLst>
          </p:cNvPr>
          <p:cNvSpPr txBox="1"/>
          <p:nvPr/>
        </p:nvSpPr>
        <p:spPr>
          <a:xfrm>
            <a:off x="4874832" y="4704987"/>
            <a:ext cx="226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441B64-D7FD-1A24-B11E-3CB5318E369D}"/>
              </a:ext>
            </a:extLst>
          </p:cNvPr>
          <p:cNvSpPr txBox="1"/>
          <p:nvPr/>
        </p:nvSpPr>
        <p:spPr>
          <a:xfrm>
            <a:off x="4117594" y="5196372"/>
            <a:ext cx="395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No account? </a:t>
            </a:r>
            <a:r>
              <a:rPr lang="en-DE" dirty="0">
                <a:solidFill>
                  <a:schemeClr val="accent1"/>
                </a:solidFill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266433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A75C2-D19F-CC7B-1BB0-54C816183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42A9826-BB39-B6B3-6F46-F443B9F5667B}"/>
              </a:ext>
            </a:extLst>
          </p:cNvPr>
          <p:cNvSpPr/>
          <p:nvPr/>
        </p:nvSpPr>
        <p:spPr>
          <a:xfrm>
            <a:off x="2052775" y="1470700"/>
            <a:ext cx="4023931" cy="3953291"/>
          </a:xfrm>
          <a:prstGeom prst="rect">
            <a:avLst/>
          </a:prstGeom>
          <a:solidFill>
            <a:schemeClr val="tx2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5D17E7-3FF5-182C-EE10-DD62D7141F1E}"/>
              </a:ext>
            </a:extLst>
          </p:cNvPr>
          <p:cNvSpPr/>
          <p:nvPr/>
        </p:nvSpPr>
        <p:spPr>
          <a:xfrm>
            <a:off x="2028114" y="1464555"/>
            <a:ext cx="4023932" cy="39655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5B8F6-D1D0-CEB5-FFFF-8E7EC5D0BFE4}"/>
              </a:ext>
            </a:extLst>
          </p:cNvPr>
          <p:cNvSpPr txBox="1"/>
          <p:nvPr/>
        </p:nvSpPr>
        <p:spPr>
          <a:xfrm>
            <a:off x="6470966" y="1418777"/>
            <a:ext cx="4023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NACHOS SNACKERS</a:t>
            </a:r>
          </a:p>
          <a:p>
            <a:r>
              <a:rPr lang="en-DE" sz="1600" b="1" strike="sngStrike" dirty="0">
                <a:solidFill>
                  <a:srgbClr val="FF0000"/>
                </a:solidFill>
              </a:rPr>
              <a:t>15.99 €</a:t>
            </a: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12.99 €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GB" sz="1600" b="1" i="0" u="none" strike="noStrike" dirty="0">
                <a:solidFill>
                  <a:srgbClr val="292929"/>
                </a:solidFill>
                <a:effectLst/>
                <a:latin typeface="Speedee"/>
              </a:rPr>
              <a:t>1026 kJ | 246 kcal</a:t>
            </a:r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Viva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los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Snackers: Was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ist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knackig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,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cremig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und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würzig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gleichzeitig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?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Correcto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,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unsere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verführerischen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Nacho Cheese Snackers. Mit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ihrer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einmalig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knusprigen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Panade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mit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Tortilla Chips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aus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purem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Maismehl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und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einem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herzhaften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,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zartschmelzenden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Kern – da muss man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einfach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zugreifen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. Dazu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gibt’s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mittlere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Pommes und 0,4l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Softdrink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.</a:t>
            </a:r>
          </a:p>
          <a:p>
            <a:r>
              <a:rPr lang="en-GB" sz="1600" dirty="0">
                <a:solidFill>
                  <a:srgbClr val="292929"/>
                </a:solidFill>
                <a:latin typeface="Speedee"/>
              </a:rPr>
              <a:t> </a:t>
            </a:r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Graphic 29" descr="Shopping cart outline">
            <a:extLst>
              <a:ext uri="{FF2B5EF4-FFF2-40B4-BE49-F238E27FC236}">
                <a16:creationId xmlns:a16="http://schemas.microsoft.com/office/drawing/2014/main" id="{C30C68B9-AD5A-A9BD-0F91-33CC01AF9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9935" y="5073666"/>
            <a:ext cx="458578" cy="49099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82CC3D6-B23D-3908-4969-1588C29AFD62}"/>
              </a:ext>
            </a:extLst>
          </p:cNvPr>
          <p:cNvGrpSpPr/>
          <p:nvPr/>
        </p:nvGrpSpPr>
        <p:grpSpPr>
          <a:xfrm>
            <a:off x="0" y="-52728"/>
            <a:ext cx="12500658" cy="793164"/>
            <a:chOff x="0" y="-52728"/>
            <a:chExt cx="12500658" cy="79316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B19BBF1-D22E-0710-4E94-FF3C46AE62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1762"/>
              <a:ext cx="125006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E43AC6-E48D-0B1D-C2D2-C981E1F77EBA}"/>
                </a:ext>
              </a:extLst>
            </p:cNvPr>
            <p:cNvSpPr/>
            <p:nvPr/>
          </p:nvSpPr>
          <p:spPr>
            <a:xfrm>
              <a:off x="0" y="-52728"/>
              <a:ext cx="12192000" cy="586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D0CC09-B1AF-4A86-5F8A-BCEA3EAF3D0D}"/>
                </a:ext>
              </a:extLst>
            </p:cNvPr>
            <p:cNvSpPr txBox="1"/>
            <p:nvPr/>
          </p:nvSpPr>
          <p:spPr>
            <a:xfrm>
              <a:off x="0" y="55913"/>
              <a:ext cx="18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MACaPPLE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44C073-7B06-FB1A-8AE1-C81EA412B5CF}"/>
                </a:ext>
              </a:extLst>
            </p:cNvPr>
            <p:cNvSpPr txBox="1"/>
            <p:nvPr/>
          </p:nvSpPr>
          <p:spPr>
            <a:xfrm>
              <a:off x="6250329" y="94105"/>
              <a:ext cx="492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b="1" dirty="0"/>
                <a:t>Menus</a:t>
              </a:r>
              <a:r>
                <a:rPr lang="en-DE" dirty="0"/>
                <a:t>	Products     Contest        Login     SignUp			</a:t>
              </a:r>
            </a:p>
          </p:txBody>
        </p:sp>
        <p:pic>
          <p:nvPicPr>
            <p:cNvPr id="12" name="Graphic 11" descr="Shopping cart with solid fill">
              <a:extLst>
                <a:ext uri="{FF2B5EF4-FFF2-40B4-BE49-F238E27FC236}">
                  <a16:creationId xmlns:a16="http://schemas.microsoft.com/office/drawing/2014/main" id="{8C6E6719-2DD1-A806-4900-CCF65F1BA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37475" y="96586"/>
              <a:ext cx="364007" cy="3640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2FC801-E2DC-D50B-986A-DA7779E36F52}"/>
                </a:ext>
              </a:extLst>
            </p:cNvPr>
            <p:cNvSpPr txBox="1"/>
            <p:nvPr/>
          </p:nvSpPr>
          <p:spPr>
            <a:xfrm>
              <a:off x="11801482" y="114072"/>
              <a:ext cx="380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/>
                <a:t>0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AB39A7F-6E90-5DCB-CF39-E5C8E2CE034C}"/>
              </a:ext>
            </a:extLst>
          </p:cNvPr>
          <p:cNvSpPr/>
          <p:nvPr/>
        </p:nvSpPr>
        <p:spPr>
          <a:xfrm>
            <a:off x="6470966" y="1415118"/>
            <a:ext cx="4023931" cy="49099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C2DA53-B6F7-0600-1810-8AF02097DFBE}"/>
              </a:ext>
            </a:extLst>
          </p:cNvPr>
          <p:cNvSpPr/>
          <p:nvPr/>
        </p:nvSpPr>
        <p:spPr>
          <a:xfrm>
            <a:off x="6470966" y="1901417"/>
            <a:ext cx="4023931" cy="213989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910841-1F38-DAAC-7C4D-EC52E445CDA6}"/>
              </a:ext>
            </a:extLst>
          </p:cNvPr>
          <p:cNvSpPr/>
          <p:nvPr/>
        </p:nvSpPr>
        <p:spPr>
          <a:xfrm>
            <a:off x="536962" y="4458116"/>
            <a:ext cx="3517184" cy="31777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20402C-EF5F-13CD-E33D-000B03085C38}"/>
              </a:ext>
            </a:extLst>
          </p:cNvPr>
          <p:cNvSpPr/>
          <p:nvPr/>
        </p:nvSpPr>
        <p:spPr>
          <a:xfrm>
            <a:off x="6470966" y="2945477"/>
            <a:ext cx="3897548" cy="1613547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8D1EA-57D9-E863-26AF-CF15509FF2C9}"/>
              </a:ext>
            </a:extLst>
          </p:cNvPr>
          <p:cNvSpPr/>
          <p:nvPr/>
        </p:nvSpPr>
        <p:spPr>
          <a:xfrm>
            <a:off x="6470967" y="4559023"/>
            <a:ext cx="2029078" cy="280171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5F51623-73FA-F170-D568-965F067E7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54" y="1155106"/>
            <a:ext cx="3481096" cy="23429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3689F47-74D0-6D22-8FF5-A0905DAFED72}"/>
              </a:ext>
            </a:extLst>
          </p:cNvPr>
          <p:cNvSpPr/>
          <p:nvPr/>
        </p:nvSpPr>
        <p:spPr>
          <a:xfrm>
            <a:off x="6470966" y="2119065"/>
            <a:ext cx="4023931" cy="419715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CB2D81-79B0-2843-61A6-722782D5E960}"/>
              </a:ext>
            </a:extLst>
          </p:cNvPr>
          <p:cNvSpPr/>
          <p:nvPr/>
        </p:nvSpPr>
        <p:spPr>
          <a:xfrm flipV="1">
            <a:off x="9377683" y="4563054"/>
            <a:ext cx="990830" cy="26433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BBBF115-B147-E520-D9C8-C59444C02FC6}"/>
              </a:ext>
            </a:extLst>
          </p:cNvPr>
          <p:cNvSpPr/>
          <p:nvPr/>
        </p:nvSpPr>
        <p:spPr>
          <a:xfrm flipV="1">
            <a:off x="6470965" y="4827386"/>
            <a:ext cx="866006" cy="26433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3CFD7A-1A4B-AE8E-0746-7F245D2D789D}"/>
              </a:ext>
            </a:extLst>
          </p:cNvPr>
          <p:cNvSpPr/>
          <p:nvPr/>
        </p:nvSpPr>
        <p:spPr>
          <a:xfrm flipV="1">
            <a:off x="7634039" y="4839195"/>
            <a:ext cx="1237818" cy="264332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03626F-7B65-0ECE-E8E3-22703E79C1E9}"/>
              </a:ext>
            </a:extLst>
          </p:cNvPr>
          <p:cNvSpPr/>
          <p:nvPr/>
        </p:nvSpPr>
        <p:spPr>
          <a:xfrm flipV="1">
            <a:off x="610438" y="1831628"/>
            <a:ext cx="3470812" cy="325658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9C0731-AAE5-0351-BB17-B4886FD640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962" y="3836896"/>
            <a:ext cx="3517184" cy="259975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2DCA1E0-A6D2-AE4F-54FE-7A2E3E3D91B1}"/>
              </a:ext>
            </a:extLst>
          </p:cNvPr>
          <p:cNvSpPr/>
          <p:nvPr/>
        </p:nvSpPr>
        <p:spPr>
          <a:xfrm>
            <a:off x="547558" y="5186729"/>
            <a:ext cx="3500048" cy="324969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AC0346-8E08-E680-78A4-F0BD927B2136}"/>
              </a:ext>
            </a:extLst>
          </p:cNvPr>
          <p:cNvSpPr/>
          <p:nvPr/>
        </p:nvSpPr>
        <p:spPr>
          <a:xfrm>
            <a:off x="547246" y="5511698"/>
            <a:ext cx="3500360" cy="324969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2DF4E2-EC7D-8918-9A14-30E263E2A2D9}"/>
              </a:ext>
            </a:extLst>
          </p:cNvPr>
          <p:cNvSpPr/>
          <p:nvPr/>
        </p:nvSpPr>
        <p:spPr>
          <a:xfrm>
            <a:off x="536962" y="6076740"/>
            <a:ext cx="3517184" cy="369216"/>
          </a:xfrm>
          <a:prstGeom prst="rect">
            <a:avLst/>
          </a:prstGeom>
          <a:solidFill>
            <a:schemeClr val="tx2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678BEE-6247-FCD5-BABD-FB0CE90E8227}"/>
              </a:ext>
            </a:extLst>
          </p:cNvPr>
          <p:cNvSpPr/>
          <p:nvPr/>
        </p:nvSpPr>
        <p:spPr>
          <a:xfrm>
            <a:off x="547246" y="4533168"/>
            <a:ext cx="3500049" cy="32496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663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5CCBF-481B-479A-3AE4-B63A7C772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3F9DB2-7B0E-F668-EC01-5ABC713021B7}"/>
              </a:ext>
            </a:extLst>
          </p:cNvPr>
          <p:cNvSpPr/>
          <p:nvPr/>
        </p:nvSpPr>
        <p:spPr>
          <a:xfrm>
            <a:off x="2614612" y="1136761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5071D-2BE7-2A61-A7C1-23BBCC4A8486}"/>
              </a:ext>
            </a:extLst>
          </p:cNvPr>
          <p:cNvSpPr/>
          <p:nvPr/>
        </p:nvSpPr>
        <p:spPr>
          <a:xfrm>
            <a:off x="5031581" y="1136761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553073-DD88-58BF-E81C-CEFBEA1D52C0}"/>
              </a:ext>
            </a:extLst>
          </p:cNvPr>
          <p:cNvSpPr/>
          <p:nvPr/>
        </p:nvSpPr>
        <p:spPr>
          <a:xfrm>
            <a:off x="7448550" y="1136760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431B9-4718-B8B8-94F9-F44148E2BFEF}"/>
              </a:ext>
            </a:extLst>
          </p:cNvPr>
          <p:cNvSpPr/>
          <p:nvPr/>
        </p:nvSpPr>
        <p:spPr>
          <a:xfrm>
            <a:off x="2614612" y="3914776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5E992-29DF-E098-E7A1-773F4570B1F7}"/>
              </a:ext>
            </a:extLst>
          </p:cNvPr>
          <p:cNvSpPr/>
          <p:nvPr/>
        </p:nvSpPr>
        <p:spPr>
          <a:xfrm>
            <a:off x="5031581" y="3914776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A3E253-7C2C-CB85-3F10-A4823A171B6E}"/>
              </a:ext>
            </a:extLst>
          </p:cNvPr>
          <p:cNvSpPr/>
          <p:nvPr/>
        </p:nvSpPr>
        <p:spPr>
          <a:xfrm>
            <a:off x="7448549" y="3914776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77107C-2CA8-AB9F-0A8C-CEDC96476E43}"/>
              </a:ext>
            </a:extLst>
          </p:cNvPr>
          <p:cNvSpPr txBox="1"/>
          <p:nvPr/>
        </p:nvSpPr>
        <p:spPr>
          <a:xfrm>
            <a:off x="2540795" y="2954429"/>
            <a:ext cx="2416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Menu Name    </a:t>
            </a:r>
          </a:p>
          <a:p>
            <a:r>
              <a:rPr lang="en-DE" sz="1600" b="1" strike="sngStrike" dirty="0">
                <a:solidFill>
                  <a:srgbClr val="FF0000"/>
                </a:solidFill>
              </a:rPr>
              <a:t>12.99 € </a:t>
            </a:r>
          </a:p>
          <a:p>
            <a:r>
              <a:rPr lang="en-DE" sz="1600" b="1" dirty="0">
                <a:solidFill>
                  <a:srgbClr val="00B050"/>
                </a:solidFill>
              </a:rPr>
              <a:t>10.99 €</a:t>
            </a:r>
          </a:p>
          <a:p>
            <a:endParaRPr lang="en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D3B78A-FCD1-8013-F238-AA9F0246935C}"/>
              </a:ext>
            </a:extLst>
          </p:cNvPr>
          <p:cNvSpPr txBox="1"/>
          <p:nvPr/>
        </p:nvSpPr>
        <p:spPr>
          <a:xfrm>
            <a:off x="5031580" y="2954429"/>
            <a:ext cx="2312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Menu Name    </a:t>
            </a:r>
          </a:p>
          <a:p>
            <a:r>
              <a:rPr lang="en-DE" sz="1600" b="1" strike="sngStrike" dirty="0">
                <a:solidFill>
                  <a:srgbClr val="FF0000"/>
                </a:solidFill>
              </a:rPr>
              <a:t>21.99 €</a:t>
            </a: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17.99 €</a:t>
            </a:r>
          </a:p>
          <a:p>
            <a:endParaRPr lang="en-D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C1326E-4E24-5828-6518-F367264F2B9E}"/>
              </a:ext>
            </a:extLst>
          </p:cNvPr>
          <p:cNvSpPr txBox="1"/>
          <p:nvPr/>
        </p:nvSpPr>
        <p:spPr>
          <a:xfrm>
            <a:off x="7391402" y="2954429"/>
            <a:ext cx="23121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Menu Name      </a:t>
            </a:r>
          </a:p>
          <a:p>
            <a:r>
              <a:rPr lang="en-DE" sz="1600" b="1" strike="sngStrike" dirty="0">
                <a:solidFill>
                  <a:srgbClr val="FF0000"/>
                </a:solidFill>
              </a:rPr>
              <a:t>13.50 €</a:t>
            </a: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9.99 €</a:t>
            </a:r>
          </a:p>
          <a:p>
            <a:endParaRPr lang="en-DE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C85FB4-147B-3FCA-5D03-280F28FEF981}"/>
              </a:ext>
            </a:extLst>
          </p:cNvPr>
          <p:cNvSpPr txBox="1"/>
          <p:nvPr/>
        </p:nvSpPr>
        <p:spPr>
          <a:xfrm>
            <a:off x="2557465" y="5716352"/>
            <a:ext cx="2285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Menu Name      </a:t>
            </a:r>
          </a:p>
          <a:p>
            <a:r>
              <a:rPr lang="en-DE" sz="1600" b="1" strike="sngStrike" dirty="0">
                <a:solidFill>
                  <a:srgbClr val="FF0000"/>
                </a:solidFill>
              </a:rPr>
              <a:t>7.99 €</a:t>
            </a: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5.99 €</a:t>
            </a:r>
          </a:p>
          <a:p>
            <a:endParaRPr lang="en-DE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D61090-941A-25F7-7298-FB9DF99A2A29}"/>
              </a:ext>
            </a:extLst>
          </p:cNvPr>
          <p:cNvSpPr txBox="1"/>
          <p:nvPr/>
        </p:nvSpPr>
        <p:spPr>
          <a:xfrm>
            <a:off x="4974434" y="5716352"/>
            <a:ext cx="2285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Menu Name       </a:t>
            </a:r>
          </a:p>
          <a:p>
            <a:r>
              <a:rPr lang="en-DE" sz="1600" b="1" strike="sngStrike" dirty="0">
                <a:solidFill>
                  <a:srgbClr val="FF0000"/>
                </a:solidFill>
              </a:rPr>
              <a:t>7.99 €</a:t>
            </a: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5.99 €</a:t>
            </a:r>
          </a:p>
          <a:p>
            <a:endParaRPr lang="en-DE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B159D4-733A-592E-5833-96A1D657DD5E}"/>
              </a:ext>
            </a:extLst>
          </p:cNvPr>
          <p:cNvSpPr txBox="1"/>
          <p:nvPr/>
        </p:nvSpPr>
        <p:spPr>
          <a:xfrm>
            <a:off x="7391402" y="5717704"/>
            <a:ext cx="2285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Menu Name       </a:t>
            </a:r>
          </a:p>
          <a:p>
            <a:r>
              <a:rPr lang="en-DE" sz="1600" b="1" strike="sngStrike" dirty="0">
                <a:solidFill>
                  <a:srgbClr val="FF0000"/>
                </a:solidFill>
              </a:rPr>
              <a:t>5.99 €</a:t>
            </a: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3.99 €</a:t>
            </a:r>
          </a:p>
          <a:p>
            <a:endParaRPr lang="en-DE" sz="1600" dirty="0"/>
          </a:p>
        </p:txBody>
      </p:sp>
      <p:pic>
        <p:nvPicPr>
          <p:cNvPr id="30" name="Graphic 29" descr="Shopping cart outline">
            <a:extLst>
              <a:ext uri="{FF2B5EF4-FFF2-40B4-BE49-F238E27FC236}">
                <a16:creationId xmlns:a16="http://schemas.microsoft.com/office/drawing/2014/main" id="{841A18AB-D5CE-1F66-8357-E6300807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6567" y="3372096"/>
            <a:ext cx="394259" cy="394258"/>
          </a:xfrm>
          <a:prstGeom prst="rect">
            <a:avLst/>
          </a:prstGeom>
        </p:spPr>
      </p:pic>
      <p:pic>
        <p:nvPicPr>
          <p:cNvPr id="31" name="Graphic 30" descr="Shopping cart outline">
            <a:extLst>
              <a:ext uri="{FF2B5EF4-FFF2-40B4-BE49-F238E27FC236}">
                <a16:creationId xmlns:a16="http://schemas.microsoft.com/office/drawing/2014/main" id="{FB865CEE-2F4B-7EA2-B36E-179D8FD0A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1715" y="3396825"/>
            <a:ext cx="394259" cy="394258"/>
          </a:xfrm>
          <a:prstGeom prst="rect">
            <a:avLst/>
          </a:prstGeom>
        </p:spPr>
      </p:pic>
      <p:pic>
        <p:nvPicPr>
          <p:cNvPr id="33" name="Graphic 32" descr="Shopping cart with solid fill">
            <a:extLst>
              <a:ext uri="{FF2B5EF4-FFF2-40B4-BE49-F238E27FC236}">
                <a16:creationId xmlns:a16="http://schemas.microsoft.com/office/drawing/2014/main" id="{29959495-0953-8F6E-3FC6-273BD1AAA5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3379" y="3429000"/>
            <a:ext cx="364007" cy="364007"/>
          </a:xfrm>
          <a:prstGeom prst="rect">
            <a:avLst/>
          </a:prstGeom>
        </p:spPr>
      </p:pic>
      <p:pic>
        <p:nvPicPr>
          <p:cNvPr id="4" name="Graphic 3" descr="Shopping cart outline">
            <a:extLst>
              <a:ext uri="{FF2B5EF4-FFF2-40B4-BE49-F238E27FC236}">
                <a16:creationId xmlns:a16="http://schemas.microsoft.com/office/drawing/2014/main" id="{842CDA52-5B75-50F7-68A0-31D297E7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527" y="6212832"/>
            <a:ext cx="394259" cy="394258"/>
          </a:xfrm>
          <a:prstGeom prst="rect">
            <a:avLst/>
          </a:prstGeom>
        </p:spPr>
      </p:pic>
      <p:pic>
        <p:nvPicPr>
          <p:cNvPr id="5" name="Graphic 4" descr="Shopping cart outline">
            <a:extLst>
              <a:ext uri="{FF2B5EF4-FFF2-40B4-BE49-F238E27FC236}">
                <a16:creationId xmlns:a16="http://schemas.microsoft.com/office/drawing/2014/main" id="{688F556D-FFA8-2245-67F9-73006C548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8391" y="6194544"/>
            <a:ext cx="394259" cy="394258"/>
          </a:xfrm>
          <a:prstGeom prst="rect">
            <a:avLst/>
          </a:prstGeom>
        </p:spPr>
      </p:pic>
      <p:pic>
        <p:nvPicPr>
          <p:cNvPr id="13" name="Graphic 12" descr="Shopping cart outline">
            <a:extLst>
              <a:ext uri="{FF2B5EF4-FFF2-40B4-BE49-F238E27FC236}">
                <a16:creationId xmlns:a16="http://schemas.microsoft.com/office/drawing/2014/main" id="{7FB94D06-16FB-431A-CEBB-FB9EE57B8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983" y="6176256"/>
            <a:ext cx="394259" cy="39425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65A2B41-5022-8FF0-1AF4-54B9B4FE6C1C}"/>
              </a:ext>
            </a:extLst>
          </p:cNvPr>
          <p:cNvGrpSpPr/>
          <p:nvPr/>
        </p:nvGrpSpPr>
        <p:grpSpPr>
          <a:xfrm>
            <a:off x="0" y="-52728"/>
            <a:ext cx="12500658" cy="793164"/>
            <a:chOff x="0" y="-52728"/>
            <a:chExt cx="12500658" cy="79316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B89426-37D7-FBB1-FCB1-D2E5FEF1D63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1762"/>
              <a:ext cx="125006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1DB2E7-AFC4-FDBB-FB5D-7BF2890A39A9}"/>
                </a:ext>
              </a:extLst>
            </p:cNvPr>
            <p:cNvSpPr/>
            <p:nvPr/>
          </p:nvSpPr>
          <p:spPr>
            <a:xfrm>
              <a:off x="0" y="-52728"/>
              <a:ext cx="12192000" cy="586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DC776F-5BE5-DBC4-D9CE-68716E1ABBE3}"/>
                </a:ext>
              </a:extLst>
            </p:cNvPr>
            <p:cNvSpPr txBox="1"/>
            <p:nvPr/>
          </p:nvSpPr>
          <p:spPr>
            <a:xfrm>
              <a:off x="0" y="55913"/>
              <a:ext cx="18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MACaPPLE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7529C5-C133-DDDC-6A8E-894683EC426B}"/>
                </a:ext>
              </a:extLst>
            </p:cNvPr>
            <p:cNvSpPr txBox="1"/>
            <p:nvPr/>
          </p:nvSpPr>
          <p:spPr>
            <a:xfrm>
              <a:off x="6250329" y="94105"/>
              <a:ext cx="492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b="1" dirty="0"/>
                <a:t>Menus</a:t>
              </a:r>
              <a:r>
                <a:rPr lang="en-DE" dirty="0"/>
                <a:t>	Products     Contest        Login     SignUp			</a:t>
              </a:r>
            </a:p>
          </p:txBody>
        </p:sp>
        <p:pic>
          <p:nvPicPr>
            <p:cNvPr id="27" name="Graphic 26" descr="Shopping cart with solid fill">
              <a:extLst>
                <a:ext uri="{FF2B5EF4-FFF2-40B4-BE49-F238E27FC236}">
                  <a16:creationId xmlns:a16="http://schemas.microsoft.com/office/drawing/2014/main" id="{12F63DA4-EA10-9B7D-F7D8-769CBA760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37475" y="96586"/>
              <a:ext cx="364007" cy="36400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A83A1D-3103-026C-F655-E303CFDC839B}"/>
                </a:ext>
              </a:extLst>
            </p:cNvPr>
            <p:cNvSpPr txBox="1"/>
            <p:nvPr/>
          </p:nvSpPr>
          <p:spPr>
            <a:xfrm>
              <a:off x="11801482" y="114072"/>
              <a:ext cx="380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87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C7B4C-00D5-1C06-AAAB-80671A0E1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67097F-A826-36C7-9874-223E7E3F23CF}"/>
              </a:ext>
            </a:extLst>
          </p:cNvPr>
          <p:cNvSpPr/>
          <p:nvPr/>
        </p:nvSpPr>
        <p:spPr>
          <a:xfrm>
            <a:off x="2614612" y="1136761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F4F41-D48C-1E11-4533-66515F3C1CAA}"/>
              </a:ext>
            </a:extLst>
          </p:cNvPr>
          <p:cNvSpPr/>
          <p:nvPr/>
        </p:nvSpPr>
        <p:spPr>
          <a:xfrm>
            <a:off x="5031581" y="1136761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EF951-3CE5-7163-1539-732C4306B884}"/>
              </a:ext>
            </a:extLst>
          </p:cNvPr>
          <p:cNvSpPr/>
          <p:nvPr/>
        </p:nvSpPr>
        <p:spPr>
          <a:xfrm>
            <a:off x="7448550" y="1136760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CF4A5D-0888-BF8F-2439-CC201403A37D}"/>
              </a:ext>
            </a:extLst>
          </p:cNvPr>
          <p:cNvSpPr/>
          <p:nvPr/>
        </p:nvSpPr>
        <p:spPr>
          <a:xfrm>
            <a:off x="2614612" y="3914776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F8F8C3-BE98-3C86-0360-67015D3F9B6F}"/>
              </a:ext>
            </a:extLst>
          </p:cNvPr>
          <p:cNvSpPr/>
          <p:nvPr/>
        </p:nvSpPr>
        <p:spPr>
          <a:xfrm>
            <a:off x="5031581" y="3914776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40DE2F-AE93-51E9-FFEE-973FD2E55074}"/>
              </a:ext>
            </a:extLst>
          </p:cNvPr>
          <p:cNvSpPr/>
          <p:nvPr/>
        </p:nvSpPr>
        <p:spPr>
          <a:xfrm>
            <a:off x="7448549" y="3914776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F61A3-8726-50C0-FA01-CB5DDE8275C8}"/>
              </a:ext>
            </a:extLst>
          </p:cNvPr>
          <p:cNvSpPr txBox="1"/>
          <p:nvPr/>
        </p:nvSpPr>
        <p:spPr>
          <a:xfrm>
            <a:off x="2540795" y="2954429"/>
            <a:ext cx="2416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Menu Name    </a:t>
            </a:r>
          </a:p>
          <a:p>
            <a:r>
              <a:rPr lang="en-DE" sz="1600" b="1" strike="sngStrike" dirty="0">
                <a:solidFill>
                  <a:srgbClr val="FF0000"/>
                </a:solidFill>
              </a:rPr>
              <a:t>12.99 € </a:t>
            </a:r>
          </a:p>
          <a:p>
            <a:r>
              <a:rPr lang="en-DE" sz="1600" b="1" dirty="0">
                <a:solidFill>
                  <a:srgbClr val="00B050"/>
                </a:solidFill>
              </a:rPr>
              <a:t>10.99 €</a:t>
            </a:r>
          </a:p>
          <a:p>
            <a:endParaRPr lang="en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44EAB6-68EE-BB2D-C7C0-942837CBE235}"/>
              </a:ext>
            </a:extLst>
          </p:cNvPr>
          <p:cNvSpPr txBox="1"/>
          <p:nvPr/>
        </p:nvSpPr>
        <p:spPr>
          <a:xfrm>
            <a:off x="5031580" y="2954429"/>
            <a:ext cx="2312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Menu Name    </a:t>
            </a:r>
          </a:p>
          <a:p>
            <a:r>
              <a:rPr lang="en-DE" sz="1600" b="1" strike="sngStrike" dirty="0">
                <a:solidFill>
                  <a:srgbClr val="FF0000"/>
                </a:solidFill>
              </a:rPr>
              <a:t>21.99 €</a:t>
            </a: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17.99 €</a:t>
            </a:r>
          </a:p>
          <a:p>
            <a:endParaRPr lang="en-D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5BD25-8975-C62A-10F5-0FFEBD745479}"/>
              </a:ext>
            </a:extLst>
          </p:cNvPr>
          <p:cNvSpPr txBox="1"/>
          <p:nvPr/>
        </p:nvSpPr>
        <p:spPr>
          <a:xfrm>
            <a:off x="7391402" y="2954429"/>
            <a:ext cx="23121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Menu Name      </a:t>
            </a:r>
          </a:p>
          <a:p>
            <a:r>
              <a:rPr lang="en-DE" sz="1600" b="1" strike="sngStrike" dirty="0">
                <a:solidFill>
                  <a:srgbClr val="FF0000"/>
                </a:solidFill>
              </a:rPr>
              <a:t>13.50 €</a:t>
            </a: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9.99 €</a:t>
            </a:r>
          </a:p>
          <a:p>
            <a:endParaRPr lang="en-DE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DB0138-FCAE-F3E6-2098-812B21764CB9}"/>
              </a:ext>
            </a:extLst>
          </p:cNvPr>
          <p:cNvSpPr txBox="1"/>
          <p:nvPr/>
        </p:nvSpPr>
        <p:spPr>
          <a:xfrm>
            <a:off x="2557465" y="5716352"/>
            <a:ext cx="2285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Menu Name      </a:t>
            </a:r>
          </a:p>
          <a:p>
            <a:r>
              <a:rPr lang="en-DE" sz="1600" b="1" strike="sngStrike" dirty="0">
                <a:solidFill>
                  <a:srgbClr val="FF0000"/>
                </a:solidFill>
              </a:rPr>
              <a:t>7.99 €</a:t>
            </a: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5.99 €</a:t>
            </a:r>
          </a:p>
          <a:p>
            <a:endParaRPr lang="en-DE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6A2080-B899-4BC8-AD62-D0F9B70F84C3}"/>
              </a:ext>
            </a:extLst>
          </p:cNvPr>
          <p:cNvSpPr txBox="1"/>
          <p:nvPr/>
        </p:nvSpPr>
        <p:spPr>
          <a:xfrm>
            <a:off x="4974434" y="5716352"/>
            <a:ext cx="2285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Menu Name       </a:t>
            </a:r>
          </a:p>
          <a:p>
            <a:r>
              <a:rPr lang="en-DE" sz="1600" b="1" strike="sngStrike" dirty="0">
                <a:solidFill>
                  <a:srgbClr val="FF0000"/>
                </a:solidFill>
              </a:rPr>
              <a:t>7.99 €</a:t>
            </a: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5.99 €</a:t>
            </a:r>
          </a:p>
          <a:p>
            <a:endParaRPr lang="en-DE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9A1B1F-BC42-6569-3FDE-A15E7F5F83AE}"/>
              </a:ext>
            </a:extLst>
          </p:cNvPr>
          <p:cNvSpPr txBox="1"/>
          <p:nvPr/>
        </p:nvSpPr>
        <p:spPr>
          <a:xfrm>
            <a:off x="7391402" y="5717704"/>
            <a:ext cx="2285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Menu Name       </a:t>
            </a:r>
          </a:p>
          <a:p>
            <a:r>
              <a:rPr lang="en-DE" sz="1600" b="1" strike="sngStrike" dirty="0">
                <a:solidFill>
                  <a:srgbClr val="FF0000"/>
                </a:solidFill>
              </a:rPr>
              <a:t>5.99 €</a:t>
            </a: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3.99 €</a:t>
            </a:r>
          </a:p>
          <a:p>
            <a:endParaRPr lang="en-DE" sz="1600" dirty="0"/>
          </a:p>
        </p:txBody>
      </p:sp>
      <p:pic>
        <p:nvPicPr>
          <p:cNvPr id="30" name="Graphic 29" descr="Shopping cart outline">
            <a:extLst>
              <a:ext uri="{FF2B5EF4-FFF2-40B4-BE49-F238E27FC236}">
                <a16:creationId xmlns:a16="http://schemas.microsoft.com/office/drawing/2014/main" id="{78FB82EB-2236-3843-E02A-6DC73C2D6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6567" y="3372096"/>
            <a:ext cx="394259" cy="394258"/>
          </a:xfrm>
          <a:prstGeom prst="rect">
            <a:avLst/>
          </a:prstGeom>
        </p:spPr>
      </p:pic>
      <p:pic>
        <p:nvPicPr>
          <p:cNvPr id="31" name="Graphic 30" descr="Shopping cart outline">
            <a:extLst>
              <a:ext uri="{FF2B5EF4-FFF2-40B4-BE49-F238E27FC236}">
                <a16:creationId xmlns:a16="http://schemas.microsoft.com/office/drawing/2014/main" id="{D28DBCE4-2BC5-36C0-B7C2-873D2B80B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1715" y="3396825"/>
            <a:ext cx="394259" cy="394258"/>
          </a:xfrm>
          <a:prstGeom prst="rect">
            <a:avLst/>
          </a:prstGeom>
        </p:spPr>
      </p:pic>
      <p:pic>
        <p:nvPicPr>
          <p:cNvPr id="33" name="Graphic 32" descr="Shopping cart with solid fill">
            <a:extLst>
              <a:ext uri="{FF2B5EF4-FFF2-40B4-BE49-F238E27FC236}">
                <a16:creationId xmlns:a16="http://schemas.microsoft.com/office/drawing/2014/main" id="{0D1E8EE7-8811-39CB-46FE-6D98834BF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3379" y="3429000"/>
            <a:ext cx="364007" cy="364007"/>
          </a:xfrm>
          <a:prstGeom prst="rect">
            <a:avLst/>
          </a:prstGeom>
        </p:spPr>
      </p:pic>
      <p:pic>
        <p:nvPicPr>
          <p:cNvPr id="4" name="Graphic 3" descr="Shopping cart outline">
            <a:extLst>
              <a:ext uri="{FF2B5EF4-FFF2-40B4-BE49-F238E27FC236}">
                <a16:creationId xmlns:a16="http://schemas.microsoft.com/office/drawing/2014/main" id="{8E01C51E-3E03-BAAC-022B-0E1E0582E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7527" y="6212832"/>
            <a:ext cx="394259" cy="394258"/>
          </a:xfrm>
          <a:prstGeom prst="rect">
            <a:avLst/>
          </a:prstGeom>
        </p:spPr>
      </p:pic>
      <p:pic>
        <p:nvPicPr>
          <p:cNvPr id="5" name="Graphic 4" descr="Shopping cart outline">
            <a:extLst>
              <a:ext uri="{FF2B5EF4-FFF2-40B4-BE49-F238E27FC236}">
                <a16:creationId xmlns:a16="http://schemas.microsoft.com/office/drawing/2014/main" id="{C54C7C33-6D27-20D7-2360-4762089FD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8391" y="6194544"/>
            <a:ext cx="394259" cy="394258"/>
          </a:xfrm>
          <a:prstGeom prst="rect">
            <a:avLst/>
          </a:prstGeom>
        </p:spPr>
      </p:pic>
      <p:pic>
        <p:nvPicPr>
          <p:cNvPr id="13" name="Graphic 12" descr="Shopping cart outline">
            <a:extLst>
              <a:ext uri="{FF2B5EF4-FFF2-40B4-BE49-F238E27FC236}">
                <a16:creationId xmlns:a16="http://schemas.microsoft.com/office/drawing/2014/main" id="{545D3C8D-B873-F114-F65B-5993502D4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8983" y="6176256"/>
            <a:ext cx="394259" cy="39425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7DEC4B5-66D2-B91D-8112-B4725E777FF1}"/>
              </a:ext>
            </a:extLst>
          </p:cNvPr>
          <p:cNvGrpSpPr/>
          <p:nvPr/>
        </p:nvGrpSpPr>
        <p:grpSpPr>
          <a:xfrm>
            <a:off x="0" y="-52728"/>
            <a:ext cx="12500658" cy="793164"/>
            <a:chOff x="0" y="-52728"/>
            <a:chExt cx="12500658" cy="79316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B2B770-229C-8B32-573C-BB3A41BBABA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1762"/>
              <a:ext cx="125006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06E3E30-7E0C-C786-B6D6-140509E434D7}"/>
                </a:ext>
              </a:extLst>
            </p:cNvPr>
            <p:cNvSpPr/>
            <p:nvPr/>
          </p:nvSpPr>
          <p:spPr>
            <a:xfrm>
              <a:off x="0" y="-52728"/>
              <a:ext cx="12192000" cy="586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8F5260-2079-8645-9D9E-43C1D068AB0F}"/>
                </a:ext>
              </a:extLst>
            </p:cNvPr>
            <p:cNvSpPr txBox="1"/>
            <p:nvPr/>
          </p:nvSpPr>
          <p:spPr>
            <a:xfrm>
              <a:off x="0" y="55913"/>
              <a:ext cx="18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MACaPPLE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46BFA3-272B-CE7B-3D06-7340E585704D}"/>
                </a:ext>
              </a:extLst>
            </p:cNvPr>
            <p:cNvSpPr txBox="1"/>
            <p:nvPr/>
          </p:nvSpPr>
          <p:spPr>
            <a:xfrm>
              <a:off x="6250329" y="94105"/>
              <a:ext cx="492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b="1" dirty="0"/>
                <a:t>Menus</a:t>
              </a:r>
              <a:r>
                <a:rPr lang="en-DE" dirty="0"/>
                <a:t>	Products     Contest        Login     SignUp			</a:t>
              </a:r>
            </a:p>
          </p:txBody>
        </p:sp>
        <p:pic>
          <p:nvPicPr>
            <p:cNvPr id="27" name="Graphic 26" descr="Shopping cart with solid fill">
              <a:extLst>
                <a:ext uri="{FF2B5EF4-FFF2-40B4-BE49-F238E27FC236}">
                  <a16:creationId xmlns:a16="http://schemas.microsoft.com/office/drawing/2014/main" id="{5E95813E-5930-F9F1-DFDE-6D33B09BE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37475" y="96586"/>
              <a:ext cx="364007" cy="364007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5B1A4C-C2D8-F65E-BC10-60633786804F}"/>
                </a:ext>
              </a:extLst>
            </p:cNvPr>
            <p:cNvSpPr txBox="1"/>
            <p:nvPr/>
          </p:nvSpPr>
          <p:spPr>
            <a:xfrm>
              <a:off x="11801482" y="114072"/>
              <a:ext cx="380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/>
                <a:t>0</a:t>
              </a: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FF361C0-AFB9-781E-A4AB-5EFEC07C4B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4298" y="2217133"/>
            <a:ext cx="3517184" cy="259975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EEE3EE9-A158-FB83-2969-922245C6BE31}"/>
              </a:ext>
            </a:extLst>
          </p:cNvPr>
          <p:cNvSpPr/>
          <p:nvPr/>
        </p:nvSpPr>
        <p:spPr>
          <a:xfrm>
            <a:off x="8294894" y="3566966"/>
            <a:ext cx="3500048" cy="324969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F5B1B3-9B19-2B21-491F-07BE7D3BCF7B}"/>
              </a:ext>
            </a:extLst>
          </p:cNvPr>
          <p:cNvSpPr/>
          <p:nvPr/>
        </p:nvSpPr>
        <p:spPr>
          <a:xfrm>
            <a:off x="8294582" y="3891935"/>
            <a:ext cx="3500360" cy="324969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C287DB-8605-4CFC-DC31-F05BBA335C96}"/>
              </a:ext>
            </a:extLst>
          </p:cNvPr>
          <p:cNvSpPr/>
          <p:nvPr/>
        </p:nvSpPr>
        <p:spPr>
          <a:xfrm>
            <a:off x="8284298" y="4456977"/>
            <a:ext cx="3517184" cy="369216"/>
          </a:xfrm>
          <a:prstGeom prst="rect">
            <a:avLst/>
          </a:prstGeom>
          <a:solidFill>
            <a:schemeClr val="tx2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0D02265-1EDA-3DA6-EFCE-BBAE7FAE7953}"/>
              </a:ext>
            </a:extLst>
          </p:cNvPr>
          <p:cNvSpPr/>
          <p:nvPr/>
        </p:nvSpPr>
        <p:spPr>
          <a:xfrm>
            <a:off x="8294582" y="2913405"/>
            <a:ext cx="3500049" cy="32496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643A788-52D2-AFC2-F428-66625ACCF391}"/>
              </a:ext>
            </a:extLst>
          </p:cNvPr>
          <p:cNvSpPr/>
          <p:nvPr/>
        </p:nvSpPr>
        <p:spPr>
          <a:xfrm>
            <a:off x="2601312" y="2957135"/>
            <a:ext cx="2155436" cy="293512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5600749-8221-DA10-53A7-AEB3F18D333A}"/>
              </a:ext>
            </a:extLst>
          </p:cNvPr>
          <p:cNvSpPr/>
          <p:nvPr/>
        </p:nvSpPr>
        <p:spPr>
          <a:xfrm>
            <a:off x="2615884" y="3250648"/>
            <a:ext cx="1700682" cy="267575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CCBCCE-C699-CA63-518A-7C28E1DAD971}"/>
              </a:ext>
            </a:extLst>
          </p:cNvPr>
          <p:cNvSpPr/>
          <p:nvPr/>
        </p:nvSpPr>
        <p:spPr>
          <a:xfrm>
            <a:off x="2616352" y="3524697"/>
            <a:ext cx="1693675" cy="266386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3D1314-641B-D5A7-892C-3EFA5B8873FD}"/>
              </a:ext>
            </a:extLst>
          </p:cNvPr>
          <p:cNvSpPr/>
          <p:nvPr/>
        </p:nvSpPr>
        <p:spPr>
          <a:xfrm>
            <a:off x="2614612" y="1154795"/>
            <a:ext cx="2096214" cy="1788429"/>
          </a:xfrm>
          <a:prstGeom prst="rect">
            <a:avLst/>
          </a:prstGeom>
          <a:solidFill>
            <a:schemeClr val="tx2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861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B60F5-436B-E3E4-3214-5304A5CCF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4ABE29-646B-5FB3-AE53-A63EB47E6F32}"/>
              </a:ext>
            </a:extLst>
          </p:cNvPr>
          <p:cNvSpPr/>
          <p:nvPr/>
        </p:nvSpPr>
        <p:spPr>
          <a:xfrm>
            <a:off x="2614612" y="1136761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23AAA6-E2DD-6F51-A0AC-019EB3A2AD9B}"/>
              </a:ext>
            </a:extLst>
          </p:cNvPr>
          <p:cNvSpPr/>
          <p:nvPr/>
        </p:nvSpPr>
        <p:spPr>
          <a:xfrm>
            <a:off x="5031581" y="1136761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275C5-94B7-4C39-58E3-59AAD8C8BFF8}"/>
              </a:ext>
            </a:extLst>
          </p:cNvPr>
          <p:cNvSpPr/>
          <p:nvPr/>
        </p:nvSpPr>
        <p:spPr>
          <a:xfrm>
            <a:off x="7448550" y="1136760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FE100F-0DFB-31AE-123A-A41D11C03B9C}"/>
              </a:ext>
            </a:extLst>
          </p:cNvPr>
          <p:cNvSpPr/>
          <p:nvPr/>
        </p:nvSpPr>
        <p:spPr>
          <a:xfrm>
            <a:off x="2614612" y="3914776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24E1F-706E-2E31-CD69-18052376761F}"/>
              </a:ext>
            </a:extLst>
          </p:cNvPr>
          <p:cNvSpPr/>
          <p:nvPr/>
        </p:nvSpPr>
        <p:spPr>
          <a:xfrm>
            <a:off x="5031581" y="3914776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05E23E-9DB4-4427-10B4-CDCA50005B0B}"/>
              </a:ext>
            </a:extLst>
          </p:cNvPr>
          <p:cNvSpPr/>
          <p:nvPr/>
        </p:nvSpPr>
        <p:spPr>
          <a:xfrm>
            <a:off x="7448549" y="3914776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96C6EC-626D-69B8-DB67-45FAB5218BF2}"/>
              </a:ext>
            </a:extLst>
          </p:cNvPr>
          <p:cNvSpPr txBox="1"/>
          <p:nvPr/>
        </p:nvSpPr>
        <p:spPr>
          <a:xfrm>
            <a:off x="2540795" y="2954429"/>
            <a:ext cx="2416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  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12.99 €</a:t>
            </a:r>
          </a:p>
          <a:p>
            <a:endParaRPr lang="en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F6E1B8-C7E3-A7A2-6AB0-F1150D85239F}"/>
              </a:ext>
            </a:extLst>
          </p:cNvPr>
          <p:cNvSpPr txBox="1"/>
          <p:nvPr/>
        </p:nvSpPr>
        <p:spPr>
          <a:xfrm>
            <a:off x="5031580" y="2954429"/>
            <a:ext cx="2312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  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15.99 €</a:t>
            </a:r>
          </a:p>
          <a:p>
            <a:endParaRPr lang="en-D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9D278A-A66D-7FFC-07E2-6D95E1A0B3A3}"/>
              </a:ext>
            </a:extLst>
          </p:cNvPr>
          <p:cNvSpPr txBox="1"/>
          <p:nvPr/>
        </p:nvSpPr>
        <p:spPr>
          <a:xfrm>
            <a:off x="7391402" y="2954429"/>
            <a:ext cx="23121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    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9.99 €</a:t>
            </a:r>
          </a:p>
          <a:p>
            <a:endParaRPr lang="en-DE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F7FF61-F771-B495-568F-06BB55720B7D}"/>
              </a:ext>
            </a:extLst>
          </p:cNvPr>
          <p:cNvSpPr txBox="1"/>
          <p:nvPr/>
        </p:nvSpPr>
        <p:spPr>
          <a:xfrm>
            <a:off x="2557465" y="5716352"/>
            <a:ext cx="2285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    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DE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0015AE-DB1E-6025-3ED0-2F8BC44645F9}"/>
              </a:ext>
            </a:extLst>
          </p:cNvPr>
          <p:cNvSpPr txBox="1"/>
          <p:nvPr/>
        </p:nvSpPr>
        <p:spPr>
          <a:xfrm>
            <a:off x="4974434" y="5716352"/>
            <a:ext cx="228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     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F7E324-84A1-0DE8-E62C-BBC47E414EB8}"/>
              </a:ext>
            </a:extLst>
          </p:cNvPr>
          <p:cNvSpPr txBox="1"/>
          <p:nvPr/>
        </p:nvSpPr>
        <p:spPr>
          <a:xfrm>
            <a:off x="7391402" y="5717704"/>
            <a:ext cx="2285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     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Graphic 29" descr="Shopping cart outline">
            <a:extLst>
              <a:ext uri="{FF2B5EF4-FFF2-40B4-BE49-F238E27FC236}">
                <a16:creationId xmlns:a16="http://schemas.microsoft.com/office/drawing/2014/main" id="{73A5162C-C246-0DEC-316E-B97AAFBDD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6567" y="3372096"/>
            <a:ext cx="394259" cy="394258"/>
          </a:xfrm>
          <a:prstGeom prst="rect">
            <a:avLst/>
          </a:prstGeom>
        </p:spPr>
      </p:pic>
      <p:pic>
        <p:nvPicPr>
          <p:cNvPr id="31" name="Graphic 30" descr="Shopping cart outline">
            <a:extLst>
              <a:ext uri="{FF2B5EF4-FFF2-40B4-BE49-F238E27FC236}">
                <a16:creationId xmlns:a16="http://schemas.microsoft.com/office/drawing/2014/main" id="{1442C62E-3514-D6BA-75E4-2C7C73E7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1715" y="3396825"/>
            <a:ext cx="394259" cy="394258"/>
          </a:xfrm>
          <a:prstGeom prst="rect">
            <a:avLst/>
          </a:prstGeom>
        </p:spPr>
      </p:pic>
      <p:pic>
        <p:nvPicPr>
          <p:cNvPr id="33" name="Graphic 32" descr="Shopping cart with solid fill">
            <a:extLst>
              <a:ext uri="{FF2B5EF4-FFF2-40B4-BE49-F238E27FC236}">
                <a16:creationId xmlns:a16="http://schemas.microsoft.com/office/drawing/2014/main" id="{DD564D15-7A6A-C944-E939-F33B4C2C7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3379" y="3429000"/>
            <a:ext cx="364007" cy="364007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3F18B03-3E93-9790-31E9-A2D91022E6CD}"/>
              </a:ext>
            </a:extLst>
          </p:cNvPr>
          <p:cNvCxnSpPr>
            <a:cxnSpLocks/>
          </p:cNvCxnSpPr>
          <p:nvPr/>
        </p:nvCxnSpPr>
        <p:spPr>
          <a:xfrm>
            <a:off x="-154329" y="6111457"/>
            <a:ext cx="125006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7B5D2C-23E6-3E23-FE71-CB5B7BC05139}"/>
              </a:ext>
            </a:extLst>
          </p:cNvPr>
          <p:cNvGrpSpPr/>
          <p:nvPr/>
        </p:nvGrpSpPr>
        <p:grpSpPr>
          <a:xfrm>
            <a:off x="0" y="-52728"/>
            <a:ext cx="12500658" cy="793164"/>
            <a:chOff x="0" y="-52728"/>
            <a:chExt cx="12500658" cy="793164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D66600-DBF0-56F3-C2EC-652284D54D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1762"/>
              <a:ext cx="125006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22C79E-8664-2062-636C-2C5B14B8133F}"/>
                </a:ext>
              </a:extLst>
            </p:cNvPr>
            <p:cNvSpPr/>
            <p:nvPr/>
          </p:nvSpPr>
          <p:spPr>
            <a:xfrm>
              <a:off x="0" y="-52728"/>
              <a:ext cx="12192000" cy="586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F6076D-A08B-D95C-E4AD-C52EA6090464}"/>
                </a:ext>
              </a:extLst>
            </p:cNvPr>
            <p:cNvSpPr txBox="1"/>
            <p:nvPr/>
          </p:nvSpPr>
          <p:spPr>
            <a:xfrm>
              <a:off x="0" y="55913"/>
              <a:ext cx="18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MACaPPLE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07BD49-D3FB-4014-CBC8-95756F3FD2EC}"/>
                </a:ext>
              </a:extLst>
            </p:cNvPr>
            <p:cNvSpPr txBox="1"/>
            <p:nvPr/>
          </p:nvSpPr>
          <p:spPr>
            <a:xfrm>
              <a:off x="6250329" y="94105"/>
              <a:ext cx="492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Menus	</a:t>
              </a:r>
              <a:r>
                <a:rPr lang="en-DE" b="1" dirty="0"/>
                <a:t>Products</a:t>
              </a:r>
              <a:r>
                <a:rPr lang="en-DE" dirty="0"/>
                <a:t>     Contest        Login     SignUp			</a:t>
              </a:r>
            </a:p>
          </p:txBody>
        </p:sp>
        <p:pic>
          <p:nvPicPr>
            <p:cNvPr id="20" name="Graphic 19" descr="Shopping cart with solid fill">
              <a:extLst>
                <a:ext uri="{FF2B5EF4-FFF2-40B4-BE49-F238E27FC236}">
                  <a16:creationId xmlns:a16="http://schemas.microsoft.com/office/drawing/2014/main" id="{03DBA712-A079-D568-AB01-937F6BCA2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37475" y="96586"/>
              <a:ext cx="364007" cy="36400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51342B-0332-E9A5-59AD-DE870E0A2CBF}"/>
                </a:ext>
              </a:extLst>
            </p:cNvPr>
            <p:cNvSpPr txBox="1"/>
            <p:nvPr/>
          </p:nvSpPr>
          <p:spPr>
            <a:xfrm>
              <a:off x="11801482" y="114072"/>
              <a:ext cx="380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075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B7B8E-C23D-8933-DE7F-5266CA4DF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110FE34-129C-D04A-2B86-E9E0CAE65A92}"/>
              </a:ext>
            </a:extLst>
          </p:cNvPr>
          <p:cNvSpPr/>
          <p:nvPr/>
        </p:nvSpPr>
        <p:spPr>
          <a:xfrm>
            <a:off x="3310626" y="776395"/>
            <a:ext cx="5782574" cy="1831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B04AEC-46AD-E1E6-C3DD-6045EDC1ABBA}"/>
              </a:ext>
            </a:extLst>
          </p:cNvPr>
          <p:cNvGrpSpPr/>
          <p:nvPr/>
        </p:nvGrpSpPr>
        <p:grpSpPr>
          <a:xfrm>
            <a:off x="3493431" y="2889461"/>
            <a:ext cx="5130831" cy="5340026"/>
            <a:chOff x="4059195" y="737091"/>
            <a:chExt cx="4382265" cy="4685661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235997-23CD-AE3B-1B4D-60FC5B1B33FB}"/>
                </a:ext>
              </a:extLst>
            </p:cNvPr>
            <p:cNvSpPr/>
            <p:nvPr/>
          </p:nvSpPr>
          <p:spPr>
            <a:xfrm>
              <a:off x="4059197" y="1142383"/>
              <a:ext cx="4382263" cy="327850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4D7CA9-FB85-8234-042E-999F1009A904}"/>
                </a:ext>
              </a:extLst>
            </p:cNvPr>
            <p:cNvSpPr txBox="1"/>
            <p:nvPr/>
          </p:nvSpPr>
          <p:spPr>
            <a:xfrm>
              <a:off x="4059197" y="737091"/>
              <a:ext cx="1737360" cy="3240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@&lt;username&gt;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620F8A-DE21-44FC-F38B-E5252FD8C8C1}"/>
                </a:ext>
              </a:extLst>
            </p:cNvPr>
            <p:cNvSpPr txBox="1"/>
            <p:nvPr/>
          </p:nvSpPr>
          <p:spPr>
            <a:xfrm>
              <a:off x="4059195" y="4420892"/>
              <a:ext cx="250619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SO much FUN!!!!</a:t>
              </a:r>
            </a:p>
          </p:txBody>
        </p:sp>
        <p:pic>
          <p:nvPicPr>
            <p:cNvPr id="22" name="Graphic 21" descr="Rating 1 Star with solid fill">
              <a:extLst>
                <a:ext uri="{FF2B5EF4-FFF2-40B4-BE49-F238E27FC236}">
                  <a16:creationId xmlns:a16="http://schemas.microsoft.com/office/drawing/2014/main" id="{A44E97A7-A701-D3FB-0534-820364253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27060" y="4508352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Rating 3 Star with solid fill">
              <a:extLst>
                <a:ext uri="{FF2B5EF4-FFF2-40B4-BE49-F238E27FC236}">
                  <a16:creationId xmlns:a16="http://schemas.microsoft.com/office/drawing/2014/main" id="{C70253AC-479B-AD4C-D8E2-B5D5471DE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12660" y="4508352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9D353E4-18A5-AAD7-6210-48FE6D649561}"/>
              </a:ext>
            </a:extLst>
          </p:cNvPr>
          <p:cNvGrpSpPr/>
          <p:nvPr/>
        </p:nvGrpSpPr>
        <p:grpSpPr>
          <a:xfrm>
            <a:off x="0" y="-52728"/>
            <a:ext cx="12500658" cy="793164"/>
            <a:chOff x="0" y="-52728"/>
            <a:chExt cx="12500658" cy="79316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DDC9D14-4951-54BA-B5D7-CEFD461433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1762"/>
              <a:ext cx="125006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CE53447-79A5-DB6B-D200-B7B85D730997}"/>
                </a:ext>
              </a:extLst>
            </p:cNvPr>
            <p:cNvSpPr/>
            <p:nvPr/>
          </p:nvSpPr>
          <p:spPr>
            <a:xfrm>
              <a:off x="0" y="-52728"/>
              <a:ext cx="12192000" cy="586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0815499-1D28-9E71-A3F6-7792CDDD267F}"/>
                </a:ext>
              </a:extLst>
            </p:cNvPr>
            <p:cNvSpPr txBox="1"/>
            <p:nvPr/>
          </p:nvSpPr>
          <p:spPr>
            <a:xfrm>
              <a:off x="0" y="55913"/>
              <a:ext cx="18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MACaPPLE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ED596A-0F23-ABFF-5A05-21E97018E89D}"/>
                </a:ext>
              </a:extLst>
            </p:cNvPr>
            <p:cNvSpPr txBox="1"/>
            <p:nvPr/>
          </p:nvSpPr>
          <p:spPr>
            <a:xfrm>
              <a:off x="6250329" y="94105"/>
              <a:ext cx="492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Menus	Products     </a:t>
              </a:r>
              <a:r>
                <a:rPr lang="en-DE" b="1" dirty="0"/>
                <a:t>Contest</a:t>
              </a:r>
              <a:r>
                <a:rPr lang="en-DE" dirty="0"/>
                <a:t>        Login     SignUp			</a:t>
              </a:r>
            </a:p>
          </p:txBody>
        </p:sp>
        <p:pic>
          <p:nvPicPr>
            <p:cNvPr id="51" name="Graphic 50" descr="Shopping cart with solid fill">
              <a:extLst>
                <a:ext uri="{FF2B5EF4-FFF2-40B4-BE49-F238E27FC236}">
                  <a16:creationId xmlns:a16="http://schemas.microsoft.com/office/drawing/2014/main" id="{A3D581D4-8359-7D44-CD3B-8A9ED4FA5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437475" y="96586"/>
              <a:ext cx="364007" cy="364007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A6B866D-37A2-73F2-F562-28FA47385510}"/>
                </a:ext>
              </a:extLst>
            </p:cNvPr>
            <p:cNvSpPr txBox="1"/>
            <p:nvPr/>
          </p:nvSpPr>
          <p:spPr>
            <a:xfrm>
              <a:off x="11801482" y="114072"/>
              <a:ext cx="380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/>
                <a:t>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1079A94-EBFD-018B-5EE7-7C1AEF913DFF}"/>
              </a:ext>
            </a:extLst>
          </p:cNvPr>
          <p:cNvSpPr txBox="1"/>
          <p:nvPr/>
        </p:nvSpPr>
        <p:spPr>
          <a:xfrm>
            <a:off x="3513860" y="917372"/>
            <a:ext cx="542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Hi &lt;username&gt;, participate in our Funny-Dinner-Contest. Share your dinner pics with the community. There’s a prize!! Wink Wink </a:t>
            </a:r>
          </a:p>
        </p:txBody>
      </p:sp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59B48119-B3B6-95CA-C302-45C30918FC43}"/>
              </a:ext>
            </a:extLst>
          </p:cNvPr>
          <p:cNvSpPr/>
          <p:nvPr/>
        </p:nvSpPr>
        <p:spPr>
          <a:xfrm>
            <a:off x="6250329" y="2072912"/>
            <a:ext cx="2690471" cy="369333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378D4F-7A55-ADA4-42CE-B35D217266EC}"/>
              </a:ext>
            </a:extLst>
          </p:cNvPr>
          <p:cNvSpPr txBox="1"/>
          <p:nvPr/>
        </p:nvSpPr>
        <p:spPr>
          <a:xfrm>
            <a:off x="6565387" y="2103691"/>
            <a:ext cx="226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solidFill>
                  <a:schemeClr val="bg1"/>
                </a:solidFill>
              </a:rPr>
              <a:t>UPLOAD PICTURE</a:t>
            </a:r>
          </a:p>
        </p:txBody>
      </p:sp>
      <p:sp>
        <p:nvSpPr>
          <p:cNvPr id="18" name="Alternative Process 17">
            <a:extLst>
              <a:ext uri="{FF2B5EF4-FFF2-40B4-BE49-F238E27FC236}">
                <a16:creationId xmlns:a16="http://schemas.microsoft.com/office/drawing/2014/main" id="{D37CAAAE-751B-B782-47F3-D23B4998B77B}"/>
              </a:ext>
            </a:extLst>
          </p:cNvPr>
          <p:cNvSpPr/>
          <p:nvPr/>
        </p:nvSpPr>
        <p:spPr>
          <a:xfrm>
            <a:off x="3460849" y="2064754"/>
            <a:ext cx="2690471" cy="369333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69F59D-7AA5-EB7B-32B5-E77758B55B3D}"/>
              </a:ext>
            </a:extLst>
          </p:cNvPr>
          <p:cNvSpPr txBox="1"/>
          <p:nvPr/>
        </p:nvSpPr>
        <p:spPr>
          <a:xfrm>
            <a:off x="3552653" y="2105102"/>
            <a:ext cx="2506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V</a:t>
            </a:r>
            <a:r>
              <a:rPr lang="en-DE" sz="1600" dirty="0">
                <a:solidFill>
                  <a:schemeClr val="bg1"/>
                </a:solidFill>
              </a:rPr>
              <a:t>IEW YOUR ULPOADS</a:t>
            </a:r>
          </a:p>
        </p:txBody>
      </p:sp>
    </p:spTree>
    <p:extLst>
      <p:ext uri="{BB962C8B-B14F-4D97-AF65-F5344CB8AC3E}">
        <p14:creationId xmlns:p14="http://schemas.microsoft.com/office/powerpoint/2010/main" val="645061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E377D-F724-E17C-5EF9-F659E6075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0CC4808B-C6C0-501D-D52D-5C1C8062B740}"/>
              </a:ext>
            </a:extLst>
          </p:cNvPr>
          <p:cNvSpPr/>
          <p:nvPr/>
        </p:nvSpPr>
        <p:spPr>
          <a:xfrm>
            <a:off x="3465767" y="3358468"/>
            <a:ext cx="5158495" cy="3714568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A64C98B-CA8C-9DDC-0D16-8B87251F8D5E}"/>
              </a:ext>
            </a:extLst>
          </p:cNvPr>
          <p:cNvSpPr/>
          <p:nvPr/>
        </p:nvSpPr>
        <p:spPr>
          <a:xfrm>
            <a:off x="3310626" y="776395"/>
            <a:ext cx="5782574" cy="1831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D333E4-0ED5-3D8A-64DD-B0230395C3F0}"/>
              </a:ext>
            </a:extLst>
          </p:cNvPr>
          <p:cNvGrpSpPr/>
          <p:nvPr/>
        </p:nvGrpSpPr>
        <p:grpSpPr>
          <a:xfrm>
            <a:off x="3493431" y="2889461"/>
            <a:ext cx="5130831" cy="5340026"/>
            <a:chOff x="4059195" y="737091"/>
            <a:chExt cx="4382265" cy="4685661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DAD1D6-D448-DC2D-E16F-6FE22078F63A}"/>
                </a:ext>
              </a:extLst>
            </p:cNvPr>
            <p:cNvSpPr/>
            <p:nvPr/>
          </p:nvSpPr>
          <p:spPr>
            <a:xfrm>
              <a:off x="4059197" y="1142383"/>
              <a:ext cx="4382263" cy="3278509"/>
            </a:xfrm>
            <a:prstGeom prst="rect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B29E24-162D-2C5C-0E15-0E7949F26DAB}"/>
                </a:ext>
              </a:extLst>
            </p:cNvPr>
            <p:cNvSpPr txBox="1"/>
            <p:nvPr/>
          </p:nvSpPr>
          <p:spPr>
            <a:xfrm>
              <a:off x="4059197" y="737091"/>
              <a:ext cx="1737360" cy="32407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@&lt;username&gt;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4A9EA6-107E-9797-5BB1-60A02131F59E}"/>
                </a:ext>
              </a:extLst>
            </p:cNvPr>
            <p:cNvSpPr txBox="1"/>
            <p:nvPr/>
          </p:nvSpPr>
          <p:spPr>
            <a:xfrm>
              <a:off x="4059195" y="4420892"/>
              <a:ext cx="250619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SO much FUN!!!!</a:t>
              </a:r>
            </a:p>
          </p:txBody>
        </p:sp>
        <p:pic>
          <p:nvPicPr>
            <p:cNvPr id="22" name="Graphic 21" descr="Rating 1 Star with solid fill">
              <a:extLst>
                <a:ext uri="{FF2B5EF4-FFF2-40B4-BE49-F238E27FC236}">
                  <a16:creationId xmlns:a16="http://schemas.microsoft.com/office/drawing/2014/main" id="{6D12AD5A-5049-CCAC-A03D-1D9F8A0A9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27060" y="4508352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Rating 3 Star with solid fill">
              <a:extLst>
                <a:ext uri="{FF2B5EF4-FFF2-40B4-BE49-F238E27FC236}">
                  <a16:creationId xmlns:a16="http://schemas.microsoft.com/office/drawing/2014/main" id="{B0975369-B75B-6572-461E-99AFDF67E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12660" y="4508352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D341930-6F48-9CD3-9B0A-3872A0C09FF3}"/>
              </a:ext>
            </a:extLst>
          </p:cNvPr>
          <p:cNvGrpSpPr/>
          <p:nvPr/>
        </p:nvGrpSpPr>
        <p:grpSpPr>
          <a:xfrm>
            <a:off x="0" y="-52728"/>
            <a:ext cx="12500658" cy="793164"/>
            <a:chOff x="0" y="-52728"/>
            <a:chExt cx="12500658" cy="79316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474AD4E-97EB-1BAD-85C0-1E2CF88DD9A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1762"/>
              <a:ext cx="125006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D7BAA37-2C6D-3098-5B34-D9292170659B}"/>
                </a:ext>
              </a:extLst>
            </p:cNvPr>
            <p:cNvSpPr/>
            <p:nvPr/>
          </p:nvSpPr>
          <p:spPr>
            <a:xfrm>
              <a:off x="0" y="-52728"/>
              <a:ext cx="12192000" cy="586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B783ED8-8FEE-E9C6-AA99-5EDB0AB7AE33}"/>
                </a:ext>
              </a:extLst>
            </p:cNvPr>
            <p:cNvSpPr txBox="1"/>
            <p:nvPr/>
          </p:nvSpPr>
          <p:spPr>
            <a:xfrm>
              <a:off x="0" y="55913"/>
              <a:ext cx="18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MACaPPLE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C6FF17C-912D-7B06-31AE-59CE8E581075}"/>
                </a:ext>
              </a:extLst>
            </p:cNvPr>
            <p:cNvSpPr txBox="1"/>
            <p:nvPr/>
          </p:nvSpPr>
          <p:spPr>
            <a:xfrm>
              <a:off x="6250329" y="94105"/>
              <a:ext cx="492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Menus	Products     </a:t>
              </a:r>
              <a:r>
                <a:rPr lang="en-DE" b="1" dirty="0"/>
                <a:t>Contest</a:t>
              </a:r>
              <a:r>
                <a:rPr lang="en-DE" dirty="0"/>
                <a:t>        Login     SignUp			</a:t>
              </a:r>
            </a:p>
          </p:txBody>
        </p:sp>
        <p:pic>
          <p:nvPicPr>
            <p:cNvPr id="51" name="Graphic 50" descr="Shopping cart with solid fill">
              <a:extLst>
                <a:ext uri="{FF2B5EF4-FFF2-40B4-BE49-F238E27FC236}">
                  <a16:creationId xmlns:a16="http://schemas.microsoft.com/office/drawing/2014/main" id="{E65A914D-C43D-52D7-595E-6488F4860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437475" y="96586"/>
              <a:ext cx="364007" cy="364007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1F0D66A-A5A2-B2DF-292D-D9367E32C5C4}"/>
                </a:ext>
              </a:extLst>
            </p:cNvPr>
            <p:cNvSpPr txBox="1"/>
            <p:nvPr/>
          </p:nvSpPr>
          <p:spPr>
            <a:xfrm>
              <a:off x="11801482" y="114072"/>
              <a:ext cx="380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/>
                <a:t>0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9BE860B-22ED-B791-962E-DC68C69A12D9}"/>
              </a:ext>
            </a:extLst>
          </p:cNvPr>
          <p:cNvSpPr txBox="1"/>
          <p:nvPr/>
        </p:nvSpPr>
        <p:spPr>
          <a:xfrm>
            <a:off x="3513860" y="917372"/>
            <a:ext cx="5426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Hi &lt;username&gt;, participate in our Funny-Dinner-Contest. Share your dinner pics with the community. There’s a prize!! Wink Wink </a:t>
            </a:r>
          </a:p>
        </p:txBody>
      </p:sp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46D87F0A-B127-A95D-0EE9-5C1215FE79B5}"/>
              </a:ext>
            </a:extLst>
          </p:cNvPr>
          <p:cNvSpPr/>
          <p:nvPr/>
        </p:nvSpPr>
        <p:spPr>
          <a:xfrm>
            <a:off x="6250329" y="2072912"/>
            <a:ext cx="2690471" cy="369333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D3D41D-5723-0DB2-6434-A64C4B6C72EC}"/>
              </a:ext>
            </a:extLst>
          </p:cNvPr>
          <p:cNvSpPr txBox="1"/>
          <p:nvPr/>
        </p:nvSpPr>
        <p:spPr>
          <a:xfrm>
            <a:off x="6565387" y="2103691"/>
            <a:ext cx="2261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solidFill>
                  <a:schemeClr val="bg1"/>
                </a:solidFill>
              </a:rPr>
              <a:t>UPLOAD PICTURE</a:t>
            </a:r>
          </a:p>
        </p:txBody>
      </p:sp>
      <p:sp>
        <p:nvSpPr>
          <p:cNvPr id="18" name="Alternative Process 17">
            <a:extLst>
              <a:ext uri="{FF2B5EF4-FFF2-40B4-BE49-F238E27FC236}">
                <a16:creationId xmlns:a16="http://schemas.microsoft.com/office/drawing/2014/main" id="{D84DBFAB-2757-AFBF-62D0-D668BA55D8AF}"/>
              </a:ext>
            </a:extLst>
          </p:cNvPr>
          <p:cNvSpPr/>
          <p:nvPr/>
        </p:nvSpPr>
        <p:spPr>
          <a:xfrm>
            <a:off x="3460849" y="2064754"/>
            <a:ext cx="2690471" cy="369333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B33382-74B3-58C4-EB60-0F71A1B90E50}"/>
              </a:ext>
            </a:extLst>
          </p:cNvPr>
          <p:cNvSpPr txBox="1"/>
          <p:nvPr/>
        </p:nvSpPr>
        <p:spPr>
          <a:xfrm>
            <a:off x="3552653" y="2105102"/>
            <a:ext cx="2506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V</a:t>
            </a:r>
            <a:r>
              <a:rPr lang="en-DE" sz="1600" dirty="0">
                <a:solidFill>
                  <a:schemeClr val="bg1"/>
                </a:solidFill>
              </a:rPr>
              <a:t>IEW YOUR ULPOADS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6EC826-F4BE-6FE9-ECE1-C3E8CEF83686}"/>
              </a:ext>
            </a:extLst>
          </p:cNvPr>
          <p:cNvSpPr/>
          <p:nvPr/>
        </p:nvSpPr>
        <p:spPr>
          <a:xfrm>
            <a:off x="3851307" y="876390"/>
            <a:ext cx="1109272" cy="38123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0B117B-E6C6-2738-1E7D-DB8DC2DF42E6}"/>
              </a:ext>
            </a:extLst>
          </p:cNvPr>
          <p:cNvSpPr txBox="1"/>
          <p:nvPr/>
        </p:nvSpPr>
        <p:spPr>
          <a:xfrm>
            <a:off x="368746" y="1692061"/>
            <a:ext cx="2750398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automatisch generiert</a:t>
            </a:r>
          </a:p>
          <a:p>
            <a:pPr algn="ctr"/>
            <a:r>
              <a:rPr lang="de-DE" dirty="0"/>
              <a:t>3 Buchstaben Vorname </a:t>
            </a:r>
          </a:p>
          <a:p>
            <a:pPr algn="ctr"/>
            <a:r>
              <a:rPr lang="de-DE" dirty="0"/>
              <a:t>+ </a:t>
            </a:r>
          </a:p>
          <a:p>
            <a:pPr algn="ctr"/>
            <a:r>
              <a:rPr lang="de-DE" dirty="0"/>
              <a:t>3 Buchstaben Nachname</a:t>
            </a:r>
            <a:endParaRPr lang="en-DE" dirty="0"/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9FC6AB29-4FF4-DD62-02DC-64C1F2766138}"/>
              </a:ext>
            </a:extLst>
          </p:cNvPr>
          <p:cNvCxnSpPr>
            <a:cxnSpLocks/>
            <a:stCxn id="27" idx="0"/>
            <a:endCxn id="24" idx="0"/>
          </p:cNvCxnSpPr>
          <p:nvPr/>
        </p:nvCxnSpPr>
        <p:spPr>
          <a:xfrm rot="5400000" flipH="1" flipV="1">
            <a:off x="2667109" y="-46773"/>
            <a:ext cx="815671" cy="2661998"/>
          </a:xfrm>
          <a:prstGeom prst="curvedConnector3">
            <a:avLst>
              <a:gd name="adj1" fmla="val 12802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670A0125-E336-8EFC-AA31-23E48459214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674" t="265" r="1" b="-1"/>
          <a:stretch/>
        </p:blipFill>
        <p:spPr>
          <a:xfrm>
            <a:off x="368745" y="3057594"/>
            <a:ext cx="2793723" cy="2398826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B0A40217-155D-5986-1D6F-1A56EE388431}"/>
              </a:ext>
            </a:extLst>
          </p:cNvPr>
          <p:cNvSpPr/>
          <p:nvPr/>
        </p:nvSpPr>
        <p:spPr>
          <a:xfrm>
            <a:off x="398594" y="3875776"/>
            <a:ext cx="2720549" cy="55143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D49E82-C115-0458-3908-377C38255210}"/>
              </a:ext>
            </a:extLst>
          </p:cNvPr>
          <p:cNvSpPr/>
          <p:nvPr/>
        </p:nvSpPr>
        <p:spPr>
          <a:xfrm>
            <a:off x="3749549" y="2898337"/>
            <a:ext cx="1834922" cy="345777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3C0C1F7-9FA8-49B6-B166-27FCED3F38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5676" y="2932270"/>
            <a:ext cx="4126896" cy="316216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FE4EDF6-3B78-767E-92D8-070FC401A1C2}"/>
              </a:ext>
            </a:extLst>
          </p:cNvPr>
          <p:cNvSpPr/>
          <p:nvPr/>
        </p:nvSpPr>
        <p:spPr>
          <a:xfrm>
            <a:off x="7754845" y="4074916"/>
            <a:ext cx="4068557" cy="515203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0409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A7A14-7BDC-2690-C2D5-09A2E6BEE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3A9535-9E0D-A89D-BF0B-4ADA99433EEB}"/>
              </a:ext>
            </a:extLst>
          </p:cNvPr>
          <p:cNvSpPr/>
          <p:nvPr/>
        </p:nvSpPr>
        <p:spPr>
          <a:xfrm>
            <a:off x="4059197" y="1142383"/>
            <a:ext cx="4382263" cy="3278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4E2DC-F82C-003B-544E-C3804343BCF4}"/>
              </a:ext>
            </a:extLst>
          </p:cNvPr>
          <p:cNvSpPr txBox="1"/>
          <p:nvPr/>
        </p:nvSpPr>
        <p:spPr>
          <a:xfrm>
            <a:off x="4059197" y="737091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@username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2493C-21A2-6541-70F4-661881270793}"/>
              </a:ext>
            </a:extLst>
          </p:cNvPr>
          <p:cNvSpPr txBox="1"/>
          <p:nvPr/>
        </p:nvSpPr>
        <p:spPr>
          <a:xfrm>
            <a:off x="4059195" y="4420892"/>
            <a:ext cx="250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SO much FUN!!!!</a:t>
            </a:r>
          </a:p>
        </p:txBody>
      </p:sp>
      <p:pic>
        <p:nvPicPr>
          <p:cNvPr id="22" name="Graphic 21" descr="Rating 1 Star with solid fill">
            <a:extLst>
              <a:ext uri="{FF2B5EF4-FFF2-40B4-BE49-F238E27FC236}">
                <a16:creationId xmlns:a16="http://schemas.microsoft.com/office/drawing/2014/main" id="{C90D9F5C-9E1F-7EEF-C119-2C0E1AD08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7060" y="4508352"/>
            <a:ext cx="914400" cy="914400"/>
          </a:xfrm>
          <a:prstGeom prst="rect">
            <a:avLst/>
          </a:prstGeom>
        </p:spPr>
      </p:pic>
      <p:pic>
        <p:nvPicPr>
          <p:cNvPr id="28" name="Graphic 27" descr="Rating 3 Star with solid fill">
            <a:extLst>
              <a:ext uri="{FF2B5EF4-FFF2-40B4-BE49-F238E27FC236}">
                <a16:creationId xmlns:a16="http://schemas.microsoft.com/office/drawing/2014/main" id="{66688AB2-537B-A02A-7BB7-5CAF8478D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2660" y="4508352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EB2CD50-869D-10F8-79DA-F506D2BD7773}"/>
              </a:ext>
            </a:extLst>
          </p:cNvPr>
          <p:cNvSpPr txBox="1"/>
          <p:nvPr/>
        </p:nvSpPr>
        <p:spPr>
          <a:xfrm>
            <a:off x="3657600" y="804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FF3E70-D42C-F94F-A815-AF6C7EE11330}"/>
              </a:ext>
            </a:extLst>
          </p:cNvPr>
          <p:cNvSpPr txBox="1"/>
          <p:nvPr/>
        </p:nvSpPr>
        <p:spPr>
          <a:xfrm>
            <a:off x="4059195" y="5346285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@username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734DC61-4D1D-B530-AB75-6BFDE5C81FD7}"/>
              </a:ext>
            </a:extLst>
          </p:cNvPr>
          <p:cNvSpPr/>
          <p:nvPr/>
        </p:nvSpPr>
        <p:spPr>
          <a:xfrm>
            <a:off x="4059195" y="5715617"/>
            <a:ext cx="4382263" cy="3278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6AF9D48-D9E3-362F-F469-7E3C6EF37CB2}"/>
              </a:ext>
            </a:extLst>
          </p:cNvPr>
          <p:cNvGrpSpPr/>
          <p:nvPr/>
        </p:nvGrpSpPr>
        <p:grpSpPr>
          <a:xfrm>
            <a:off x="0" y="-52728"/>
            <a:ext cx="12500658" cy="793164"/>
            <a:chOff x="0" y="-52728"/>
            <a:chExt cx="12500658" cy="79316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9979BCC-3300-A812-9E50-77235391B42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1762"/>
              <a:ext cx="125006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80C9F8-64F6-FF31-CF5B-7BC9384F074B}"/>
                </a:ext>
              </a:extLst>
            </p:cNvPr>
            <p:cNvSpPr/>
            <p:nvPr/>
          </p:nvSpPr>
          <p:spPr>
            <a:xfrm>
              <a:off x="0" y="-52728"/>
              <a:ext cx="12192000" cy="586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64CAD05-CCD5-4F42-4BEC-45476E3586D5}"/>
                </a:ext>
              </a:extLst>
            </p:cNvPr>
            <p:cNvSpPr txBox="1"/>
            <p:nvPr/>
          </p:nvSpPr>
          <p:spPr>
            <a:xfrm>
              <a:off x="0" y="55913"/>
              <a:ext cx="18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MACaPPLE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3D6FC10-9A8E-4556-0105-A890DA968D28}"/>
                </a:ext>
              </a:extLst>
            </p:cNvPr>
            <p:cNvSpPr txBox="1"/>
            <p:nvPr/>
          </p:nvSpPr>
          <p:spPr>
            <a:xfrm>
              <a:off x="6250329" y="94105"/>
              <a:ext cx="492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Menus	Products     </a:t>
              </a:r>
              <a:r>
                <a:rPr lang="en-DE" b="1" dirty="0"/>
                <a:t>Contest</a:t>
              </a:r>
              <a:r>
                <a:rPr lang="en-DE" dirty="0"/>
                <a:t>        Login     SignUp			</a:t>
              </a:r>
            </a:p>
          </p:txBody>
        </p:sp>
        <p:pic>
          <p:nvPicPr>
            <p:cNvPr id="51" name="Graphic 50" descr="Shopping cart with solid fill">
              <a:extLst>
                <a:ext uri="{FF2B5EF4-FFF2-40B4-BE49-F238E27FC236}">
                  <a16:creationId xmlns:a16="http://schemas.microsoft.com/office/drawing/2014/main" id="{20069809-78EB-0081-C238-EF8A4617E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37475" y="96586"/>
              <a:ext cx="364007" cy="364007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D7B75EF-51E0-BB49-68C0-669FF3FC0031}"/>
                </a:ext>
              </a:extLst>
            </p:cNvPr>
            <p:cNvSpPr txBox="1"/>
            <p:nvPr/>
          </p:nvSpPr>
          <p:spPr>
            <a:xfrm>
              <a:off x="11801482" y="114072"/>
              <a:ext cx="380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866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F636B-942C-5497-1223-046AD7F34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9D13C7-1E0C-B8E2-3F8B-1936AB7656B3}"/>
              </a:ext>
            </a:extLst>
          </p:cNvPr>
          <p:cNvSpPr/>
          <p:nvPr/>
        </p:nvSpPr>
        <p:spPr>
          <a:xfrm>
            <a:off x="4059197" y="1142383"/>
            <a:ext cx="4382263" cy="3278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30E6F-09EE-73F8-1749-AB500AE55C34}"/>
              </a:ext>
            </a:extLst>
          </p:cNvPr>
          <p:cNvSpPr txBox="1"/>
          <p:nvPr/>
        </p:nvSpPr>
        <p:spPr>
          <a:xfrm>
            <a:off x="4059197" y="737091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@username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CF7FC6-7177-6124-3FDA-D4B6B8A3F555}"/>
              </a:ext>
            </a:extLst>
          </p:cNvPr>
          <p:cNvSpPr txBox="1"/>
          <p:nvPr/>
        </p:nvSpPr>
        <p:spPr>
          <a:xfrm>
            <a:off x="4059195" y="4420892"/>
            <a:ext cx="250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SO much FUN!!!!</a:t>
            </a:r>
          </a:p>
        </p:txBody>
      </p:sp>
      <p:pic>
        <p:nvPicPr>
          <p:cNvPr id="22" name="Graphic 21" descr="Rating 1 Star with solid fill">
            <a:extLst>
              <a:ext uri="{FF2B5EF4-FFF2-40B4-BE49-F238E27FC236}">
                <a16:creationId xmlns:a16="http://schemas.microsoft.com/office/drawing/2014/main" id="{915CA841-EE68-3394-0DE3-7B66D7FCC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7060" y="4508352"/>
            <a:ext cx="914400" cy="914400"/>
          </a:xfrm>
          <a:prstGeom prst="rect">
            <a:avLst/>
          </a:prstGeom>
        </p:spPr>
      </p:pic>
      <p:pic>
        <p:nvPicPr>
          <p:cNvPr id="28" name="Graphic 27" descr="Rating 3 Star with solid fill">
            <a:extLst>
              <a:ext uri="{FF2B5EF4-FFF2-40B4-BE49-F238E27FC236}">
                <a16:creationId xmlns:a16="http://schemas.microsoft.com/office/drawing/2014/main" id="{DF71E2F7-CE4C-E26B-2C51-A4DE88B398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2660" y="4508352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0B8504B-156E-ADCE-F4AE-FBF1F23A26AC}"/>
              </a:ext>
            </a:extLst>
          </p:cNvPr>
          <p:cNvSpPr txBox="1"/>
          <p:nvPr/>
        </p:nvSpPr>
        <p:spPr>
          <a:xfrm>
            <a:off x="3657600" y="804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00C32-E5EF-D004-E769-8E410194CA48}"/>
              </a:ext>
            </a:extLst>
          </p:cNvPr>
          <p:cNvSpPr txBox="1"/>
          <p:nvPr/>
        </p:nvSpPr>
        <p:spPr>
          <a:xfrm>
            <a:off x="4059195" y="5346285"/>
            <a:ext cx="17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@username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7FA3BF-02BD-B8FC-6A0D-04256A546162}"/>
              </a:ext>
            </a:extLst>
          </p:cNvPr>
          <p:cNvSpPr/>
          <p:nvPr/>
        </p:nvSpPr>
        <p:spPr>
          <a:xfrm>
            <a:off x="4059195" y="5715617"/>
            <a:ext cx="4382263" cy="3278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04286F1-B15D-0EC2-55E1-1A8C2F9122FD}"/>
              </a:ext>
            </a:extLst>
          </p:cNvPr>
          <p:cNvGrpSpPr/>
          <p:nvPr/>
        </p:nvGrpSpPr>
        <p:grpSpPr>
          <a:xfrm>
            <a:off x="0" y="-52728"/>
            <a:ext cx="12500658" cy="793164"/>
            <a:chOff x="0" y="-52728"/>
            <a:chExt cx="12500658" cy="79316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5710CC3-9897-0687-0510-B001680C707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1762"/>
              <a:ext cx="125006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367B6CE-8E63-9781-2537-C59996438352}"/>
                </a:ext>
              </a:extLst>
            </p:cNvPr>
            <p:cNvSpPr/>
            <p:nvPr/>
          </p:nvSpPr>
          <p:spPr>
            <a:xfrm>
              <a:off x="0" y="-52728"/>
              <a:ext cx="12192000" cy="586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E923C6-B110-85B4-B5B0-0140F2A6B9AB}"/>
                </a:ext>
              </a:extLst>
            </p:cNvPr>
            <p:cNvSpPr txBox="1"/>
            <p:nvPr/>
          </p:nvSpPr>
          <p:spPr>
            <a:xfrm>
              <a:off x="0" y="55913"/>
              <a:ext cx="18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MACaPPLE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D82C402-6443-CDE6-ABD0-04AC7678E5C0}"/>
                </a:ext>
              </a:extLst>
            </p:cNvPr>
            <p:cNvSpPr txBox="1"/>
            <p:nvPr/>
          </p:nvSpPr>
          <p:spPr>
            <a:xfrm>
              <a:off x="6250329" y="94105"/>
              <a:ext cx="492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Menus	Products     </a:t>
              </a:r>
              <a:r>
                <a:rPr lang="en-DE" b="1" dirty="0"/>
                <a:t>Contest</a:t>
              </a:r>
              <a:r>
                <a:rPr lang="en-DE" dirty="0"/>
                <a:t>        Login     SignUp			</a:t>
              </a:r>
            </a:p>
          </p:txBody>
        </p:sp>
        <p:pic>
          <p:nvPicPr>
            <p:cNvPr id="51" name="Graphic 50" descr="Shopping cart with solid fill">
              <a:extLst>
                <a:ext uri="{FF2B5EF4-FFF2-40B4-BE49-F238E27FC236}">
                  <a16:creationId xmlns:a16="http://schemas.microsoft.com/office/drawing/2014/main" id="{549A9569-85D0-8167-E500-3F93F9216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37475" y="96586"/>
              <a:ext cx="364007" cy="364007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DE07485-BA64-33A0-C302-A0531DC44278}"/>
                </a:ext>
              </a:extLst>
            </p:cNvPr>
            <p:cNvSpPr txBox="1"/>
            <p:nvPr/>
          </p:nvSpPr>
          <p:spPr>
            <a:xfrm>
              <a:off x="11801482" y="114072"/>
              <a:ext cx="380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/>
                <a:t>0</a:t>
              </a:r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87F77A2C-E48E-64B4-FEE5-547CA724D0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174004"/>
            <a:ext cx="3844045" cy="2945437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B290EBE3-1CF5-60B4-13C8-6CA78D04F5EA}"/>
              </a:ext>
            </a:extLst>
          </p:cNvPr>
          <p:cNvSpPr/>
          <p:nvPr/>
        </p:nvSpPr>
        <p:spPr>
          <a:xfrm>
            <a:off x="-24013" y="2238578"/>
            <a:ext cx="3866344" cy="449744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8DF3A9-1E45-5459-BD76-3F2788E35461}"/>
              </a:ext>
            </a:extLst>
          </p:cNvPr>
          <p:cNvSpPr/>
          <p:nvPr/>
        </p:nvSpPr>
        <p:spPr>
          <a:xfrm>
            <a:off x="4057482" y="1142382"/>
            <a:ext cx="4382263" cy="3278507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03664A0-5FA3-DBF0-B01C-136B4CA41A55}"/>
              </a:ext>
            </a:extLst>
          </p:cNvPr>
          <p:cNvSpPr/>
          <p:nvPr/>
        </p:nvSpPr>
        <p:spPr>
          <a:xfrm>
            <a:off x="4057482" y="5715619"/>
            <a:ext cx="4382263" cy="3278507"/>
          </a:xfrm>
          <a:prstGeom prst="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D8B834-75BE-4498-22A7-F349614BEE09}"/>
              </a:ext>
            </a:extLst>
          </p:cNvPr>
          <p:cNvSpPr/>
          <p:nvPr/>
        </p:nvSpPr>
        <p:spPr>
          <a:xfrm>
            <a:off x="-12007" y="2695384"/>
            <a:ext cx="3842331" cy="366624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BE8888-BA87-F1A1-0811-92DCE05F9912}"/>
              </a:ext>
            </a:extLst>
          </p:cNvPr>
          <p:cNvSpPr/>
          <p:nvPr/>
        </p:nvSpPr>
        <p:spPr>
          <a:xfrm>
            <a:off x="4057483" y="4456212"/>
            <a:ext cx="2038518" cy="366624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23F859E4-D314-8683-1E92-6A358737E7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9931" y="713414"/>
            <a:ext cx="4364781" cy="2428679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F7FA2D8B-ECCA-51C0-B432-3E345A37F6A3}"/>
              </a:ext>
            </a:extLst>
          </p:cNvPr>
          <p:cNvSpPr/>
          <p:nvPr/>
        </p:nvSpPr>
        <p:spPr>
          <a:xfrm>
            <a:off x="6550845" y="4822836"/>
            <a:ext cx="2038519" cy="369332"/>
          </a:xfrm>
          <a:prstGeom prst="rect">
            <a:avLst/>
          </a:prstGeom>
          <a:solidFill>
            <a:schemeClr val="bg2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472F63-F010-C078-AE60-A1A05042A2EE}"/>
              </a:ext>
            </a:extLst>
          </p:cNvPr>
          <p:cNvSpPr/>
          <p:nvPr/>
        </p:nvSpPr>
        <p:spPr>
          <a:xfrm>
            <a:off x="7527060" y="2344316"/>
            <a:ext cx="4337652" cy="369332"/>
          </a:xfrm>
          <a:prstGeom prst="rect">
            <a:avLst/>
          </a:prstGeom>
          <a:solidFill>
            <a:schemeClr val="bg2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337321CC-B1F6-7778-3260-867E566C5F42}"/>
              </a:ext>
            </a:extLst>
          </p:cNvPr>
          <p:cNvCxnSpPr>
            <a:cxnSpLocks/>
            <a:stCxn id="61" idx="3"/>
            <a:endCxn id="62" idx="2"/>
          </p:cNvCxnSpPr>
          <p:nvPr/>
        </p:nvCxnSpPr>
        <p:spPr>
          <a:xfrm flipV="1">
            <a:off x="8589364" y="2713648"/>
            <a:ext cx="1106522" cy="22938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279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B6312-3B0D-B8C1-2C26-692918BCE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1D5AB6D-09D1-9BBA-53FC-A12E255EA065}"/>
              </a:ext>
            </a:extLst>
          </p:cNvPr>
          <p:cNvGrpSpPr/>
          <p:nvPr/>
        </p:nvGrpSpPr>
        <p:grpSpPr>
          <a:xfrm>
            <a:off x="4059192" y="2550907"/>
            <a:ext cx="4382265" cy="4685661"/>
            <a:chOff x="4059195" y="737091"/>
            <a:chExt cx="4382265" cy="46856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584425-A8DF-7E27-CF9A-9A580EBDEF6C}"/>
                </a:ext>
              </a:extLst>
            </p:cNvPr>
            <p:cNvSpPr/>
            <p:nvPr/>
          </p:nvSpPr>
          <p:spPr>
            <a:xfrm>
              <a:off x="4059197" y="1142383"/>
              <a:ext cx="4382263" cy="3278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FD7426-8CD4-D2CA-49C3-8E7EC293D126}"/>
                </a:ext>
              </a:extLst>
            </p:cNvPr>
            <p:cNvSpPr txBox="1"/>
            <p:nvPr/>
          </p:nvSpPr>
          <p:spPr>
            <a:xfrm>
              <a:off x="4059197" y="737091"/>
              <a:ext cx="173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@username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F7270E-C63A-65D2-3DA7-00705E66FE6D}"/>
                </a:ext>
              </a:extLst>
            </p:cNvPr>
            <p:cNvSpPr txBox="1"/>
            <p:nvPr/>
          </p:nvSpPr>
          <p:spPr>
            <a:xfrm>
              <a:off x="4059195" y="4420892"/>
              <a:ext cx="2506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SO much FUN!!!!</a:t>
              </a:r>
            </a:p>
          </p:txBody>
        </p:sp>
        <p:pic>
          <p:nvPicPr>
            <p:cNvPr id="22" name="Graphic 21" descr="Rating 1 Star with solid fill">
              <a:extLst>
                <a:ext uri="{FF2B5EF4-FFF2-40B4-BE49-F238E27FC236}">
                  <a16:creationId xmlns:a16="http://schemas.microsoft.com/office/drawing/2014/main" id="{CE5B1254-5823-B475-54A5-380DAC3A1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27060" y="4508352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Rating 3 Star with solid fill">
              <a:extLst>
                <a:ext uri="{FF2B5EF4-FFF2-40B4-BE49-F238E27FC236}">
                  <a16:creationId xmlns:a16="http://schemas.microsoft.com/office/drawing/2014/main" id="{9AC25757-99DC-14C1-D156-989E9EB96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12660" y="4508352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D17B24-A0C0-B506-1D78-803D98FF169B}"/>
              </a:ext>
            </a:extLst>
          </p:cNvPr>
          <p:cNvGrpSpPr/>
          <p:nvPr/>
        </p:nvGrpSpPr>
        <p:grpSpPr>
          <a:xfrm>
            <a:off x="0" y="-52728"/>
            <a:ext cx="12500658" cy="793164"/>
            <a:chOff x="0" y="-52728"/>
            <a:chExt cx="12500658" cy="79316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5977180-02E3-2022-56B3-1D8EA4A01AA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1762"/>
              <a:ext cx="125006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B32D05A-464B-A512-BE3D-C0761CCB57CB}"/>
                </a:ext>
              </a:extLst>
            </p:cNvPr>
            <p:cNvSpPr/>
            <p:nvPr/>
          </p:nvSpPr>
          <p:spPr>
            <a:xfrm>
              <a:off x="0" y="-52728"/>
              <a:ext cx="12192000" cy="586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431F4-45AB-A62C-431D-6C4C9B525101}"/>
                </a:ext>
              </a:extLst>
            </p:cNvPr>
            <p:cNvSpPr txBox="1"/>
            <p:nvPr/>
          </p:nvSpPr>
          <p:spPr>
            <a:xfrm>
              <a:off x="0" y="55913"/>
              <a:ext cx="18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MACaPPLE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30491FB-58FF-A7E9-0478-07B8617B33B0}"/>
                </a:ext>
              </a:extLst>
            </p:cNvPr>
            <p:cNvSpPr txBox="1"/>
            <p:nvPr/>
          </p:nvSpPr>
          <p:spPr>
            <a:xfrm>
              <a:off x="6250329" y="94105"/>
              <a:ext cx="492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Menus	Products     </a:t>
              </a:r>
              <a:r>
                <a:rPr lang="en-DE" b="1" dirty="0"/>
                <a:t>Contest</a:t>
              </a:r>
              <a:r>
                <a:rPr lang="en-DE" dirty="0"/>
                <a:t>        Login     SignUp			</a:t>
              </a:r>
            </a:p>
          </p:txBody>
        </p:sp>
        <p:pic>
          <p:nvPicPr>
            <p:cNvPr id="51" name="Graphic 50" descr="Shopping cart with solid fill">
              <a:extLst>
                <a:ext uri="{FF2B5EF4-FFF2-40B4-BE49-F238E27FC236}">
                  <a16:creationId xmlns:a16="http://schemas.microsoft.com/office/drawing/2014/main" id="{119F7050-1F98-7F99-4DBF-CAEA229A4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37475" y="96586"/>
              <a:ext cx="364007" cy="364007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C1E8849-3E5F-ECF1-A50F-CF58CC0F0627}"/>
                </a:ext>
              </a:extLst>
            </p:cNvPr>
            <p:cNvSpPr txBox="1"/>
            <p:nvPr/>
          </p:nvSpPr>
          <p:spPr>
            <a:xfrm>
              <a:off x="11801482" y="114072"/>
              <a:ext cx="380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/>
                <a:t>0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F18E69B-C98C-00E2-BDE9-080C7DF232B5}"/>
              </a:ext>
            </a:extLst>
          </p:cNvPr>
          <p:cNvSpPr/>
          <p:nvPr/>
        </p:nvSpPr>
        <p:spPr>
          <a:xfrm>
            <a:off x="4059196" y="887268"/>
            <a:ext cx="4382263" cy="1076995"/>
          </a:xfrm>
          <a:prstGeom prst="rect">
            <a:avLst/>
          </a:prstGeom>
          <a:solidFill>
            <a:srgbClr val="C2F1C8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51E4BE-162D-2BC3-D03D-1DD2A0F9C4A5}"/>
              </a:ext>
            </a:extLst>
          </p:cNvPr>
          <p:cNvSpPr txBox="1"/>
          <p:nvPr/>
        </p:nvSpPr>
        <p:spPr>
          <a:xfrm>
            <a:off x="4059196" y="917372"/>
            <a:ext cx="4382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Hi &lt;username&gt;, participate in our Funny-Dinner-Contest. Share your dinner pics with the community. There’s a prize!! Wink Wink </a:t>
            </a:r>
          </a:p>
        </p:txBody>
      </p:sp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D08F1F97-F12D-3B97-26E1-D99321A7F15D}"/>
              </a:ext>
            </a:extLst>
          </p:cNvPr>
          <p:cNvSpPr/>
          <p:nvPr/>
        </p:nvSpPr>
        <p:spPr>
          <a:xfrm>
            <a:off x="4059192" y="2071641"/>
            <a:ext cx="4382261" cy="36932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E405C-B031-C078-E9DF-F2814CE0A11F}"/>
              </a:ext>
            </a:extLst>
          </p:cNvPr>
          <p:cNvSpPr txBox="1"/>
          <p:nvPr/>
        </p:nvSpPr>
        <p:spPr>
          <a:xfrm>
            <a:off x="5119349" y="2097724"/>
            <a:ext cx="226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UPLOAD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DB5B19-AA39-D6BC-71E5-213A968DC0CE}"/>
              </a:ext>
            </a:extLst>
          </p:cNvPr>
          <p:cNvSpPr/>
          <p:nvPr/>
        </p:nvSpPr>
        <p:spPr>
          <a:xfrm>
            <a:off x="3051997" y="1152017"/>
            <a:ext cx="6396664" cy="4828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7E018-4155-3D12-3108-D9834EAC6398}"/>
              </a:ext>
            </a:extLst>
          </p:cNvPr>
          <p:cNvSpPr txBox="1"/>
          <p:nvPr/>
        </p:nvSpPr>
        <p:spPr>
          <a:xfrm>
            <a:off x="3522072" y="1273072"/>
            <a:ext cx="250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DE" dirty="0"/>
              <a:t>hoose files…</a:t>
            </a:r>
          </a:p>
        </p:txBody>
      </p:sp>
    </p:spTree>
    <p:extLst>
      <p:ext uri="{BB962C8B-B14F-4D97-AF65-F5344CB8AC3E}">
        <p14:creationId xmlns:p14="http://schemas.microsoft.com/office/powerpoint/2010/main" val="419182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4F556-5049-ACE6-C5FC-BB537EDB1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A702C7-EF16-B06D-592F-17698D3765FF}"/>
              </a:ext>
            </a:extLst>
          </p:cNvPr>
          <p:cNvGrpSpPr/>
          <p:nvPr/>
        </p:nvGrpSpPr>
        <p:grpSpPr>
          <a:xfrm>
            <a:off x="4059192" y="2550907"/>
            <a:ext cx="4382265" cy="4685661"/>
            <a:chOff x="4059195" y="737091"/>
            <a:chExt cx="4382265" cy="46856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16207B-6581-ADEE-8AF8-285DF16D01BD}"/>
                </a:ext>
              </a:extLst>
            </p:cNvPr>
            <p:cNvSpPr/>
            <p:nvPr/>
          </p:nvSpPr>
          <p:spPr>
            <a:xfrm>
              <a:off x="4059197" y="1142383"/>
              <a:ext cx="4382263" cy="32785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2A9763-74CF-C354-0BF1-0B561DFF0D70}"/>
                </a:ext>
              </a:extLst>
            </p:cNvPr>
            <p:cNvSpPr txBox="1"/>
            <p:nvPr/>
          </p:nvSpPr>
          <p:spPr>
            <a:xfrm>
              <a:off x="4059197" y="737091"/>
              <a:ext cx="173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@username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A2FCBE-EBFD-28D4-4FFC-A077EB2AD5B2}"/>
                </a:ext>
              </a:extLst>
            </p:cNvPr>
            <p:cNvSpPr txBox="1"/>
            <p:nvPr/>
          </p:nvSpPr>
          <p:spPr>
            <a:xfrm>
              <a:off x="4059195" y="4420892"/>
              <a:ext cx="25061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SO much FUN!!!!</a:t>
              </a:r>
            </a:p>
          </p:txBody>
        </p:sp>
        <p:pic>
          <p:nvPicPr>
            <p:cNvPr id="22" name="Graphic 21" descr="Rating 1 Star with solid fill">
              <a:extLst>
                <a:ext uri="{FF2B5EF4-FFF2-40B4-BE49-F238E27FC236}">
                  <a16:creationId xmlns:a16="http://schemas.microsoft.com/office/drawing/2014/main" id="{30E910A7-FAEC-A55D-48E9-2FFA2EBB9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27060" y="4508352"/>
              <a:ext cx="914400" cy="914400"/>
            </a:xfrm>
            <a:prstGeom prst="rect">
              <a:avLst/>
            </a:prstGeom>
          </p:spPr>
        </p:pic>
        <p:pic>
          <p:nvPicPr>
            <p:cNvPr id="28" name="Graphic 27" descr="Rating 3 Star with solid fill">
              <a:extLst>
                <a:ext uri="{FF2B5EF4-FFF2-40B4-BE49-F238E27FC236}">
                  <a16:creationId xmlns:a16="http://schemas.microsoft.com/office/drawing/2014/main" id="{7DF37826-2A51-AE3E-21FC-846C3964C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12660" y="4508352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4B49D4-94D7-30FD-EC6E-5A5B5DB72EDF}"/>
              </a:ext>
            </a:extLst>
          </p:cNvPr>
          <p:cNvGrpSpPr/>
          <p:nvPr/>
        </p:nvGrpSpPr>
        <p:grpSpPr>
          <a:xfrm>
            <a:off x="0" y="-52728"/>
            <a:ext cx="12500658" cy="793164"/>
            <a:chOff x="0" y="-52728"/>
            <a:chExt cx="12500658" cy="79316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17E5F34-FFDE-F539-F2F9-DE844B640D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1762"/>
              <a:ext cx="125006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7919C7-6C33-9221-1DA7-071AAA5E96B8}"/>
                </a:ext>
              </a:extLst>
            </p:cNvPr>
            <p:cNvSpPr/>
            <p:nvPr/>
          </p:nvSpPr>
          <p:spPr>
            <a:xfrm>
              <a:off x="0" y="-52728"/>
              <a:ext cx="12192000" cy="586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72E8EB-CDD3-ECFE-F753-B5DAEB59CE9D}"/>
                </a:ext>
              </a:extLst>
            </p:cNvPr>
            <p:cNvSpPr txBox="1"/>
            <p:nvPr/>
          </p:nvSpPr>
          <p:spPr>
            <a:xfrm>
              <a:off x="0" y="55913"/>
              <a:ext cx="18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MACaPPLE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FE1357-69F6-D694-B4B1-90EBB92DECF4}"/>
                </a:ext>
              </a:extLst>
            </p:cNvPr>
            <p:cNvSpPr txBox="1"/>
            <p:nvPr/>
          </p:nvSpPr>
          <p:spPr>
            <a:xfrm>
              <a:off x="6250329" y="94105"/>
              <a:ext cx="492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Menus	Products     </a:t>
              </a:r>
              <a:r>
                <a:rPr lang="en-DE" b="1" dirty="0"/>
                <a:t>Contest</a:t>
              </a:r>
              <a:r>
                <a:rPr lang="en-DE" dirty="0"/>
                <a:t>        Login     SignUp			</a:t>
              </a:r>
            </a:p>
          </p:txBody>
        </p:sp>
        <p:pic>
          <p:nvPicPr>
            <p:cNvPr id="51" name="Graphic 50" descr="Shopping cart with solid fill">
              <a:extLst>
                <a:ext uri="{FF2B5EF4-FFF2-40B4-BE49-F238E27FC236}">
                  <a16:creationId xmlns:a16="http://schemas.microsoft.com/office/drawing/2014/main" id="{E58A0187-56B3-0F9A-294A-3E37A45DF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437475" y="96586"/>
              <a:ext cx="364007" cy="364007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3F2399B-206A-469B-AAB1-8C48E84CDAC9}"/>
                </a:ext>
              </a:extLst>
            </p:cNvPr>
            <p:cNvSpPr txBox="1"/>
            <p:nvPr/>
          </p:nvSpPr>
          <p:spPr>
            <a:xfrm>
              <a:off x="11801482" y="114072"/>
              <a:ext cx="380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/>
                <a:t>0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A6C6A-9E6F-4F64-362B-17AAB59EEBA1}"/>
              </a:ext>
            </a:extLst>
          </p:cNvPr>
          <p:cNvSpPr/>
          <p:nvPr/>
        </p:nvSpPr>
        <p:spPr>
          <a:xfrm>
            <a:off x="4059196" y="887268"/>
            <a:ext cx="4382263" cy="1076995"/>
          </a:xfrm>
          <a:prstGeom prst="rect">
            <a:avLst/>
          </a:prstGeom>
          <a:solidFill>
            <a:srgbClr val="C2F1C8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39269-6774-0EB1-FB0B-BF369E6D50CF}"/>
              </a:ext>
            </a:extLst>
          </p:cNvPr>
          <p:cNvSpPr txBox="1"/>
          <p:nvPr/>
        </p:nvSpPr>
        <p:spPr>
          <a:xfrm>
            <a:off x="4059196" y="917372"/>
            <a:ext cx="4382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Hi &lt;username&gt;, participate in our Funny-Dinner-Contest. Share your dinner pics with the community. There’s a prize!! Wink Wink </a:t>
            </a:r>
          </a:p>
        </p:txBody>
      </p:sp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B1654BDF-B182-F37C-F2C3-BDA40D9C9D0A}"/>
              </a:ext>
            </a:extLst>
          </p:cNvPr>
          <p:cNvSpPr/>
          <p:nvPr/>
        </p:nvSpPr>
        <p:spPr>
          <a:xfrm>
            <a:off x="4059192" y="2071641"/>
            <a:ext cx="4382261" cy="369321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C1A53-BFC2-2118-D15C-B34B01DC3925}"/>
              </a:ext>
            </a:extLst>
          </p:cNvPr>
          <p:cNvSpPr txBox="1"/>
          <p:nvPr/>
        </p:nvSpPr>
        <p:spPr>
          <a:xfrm>
            <a:off x="5119349" y="2097724"/>
            <a:ext cx="226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UPLOAD PICTURE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9E443E-1D84-6FDB-B83E-235AEAA5F2EE}"/>
              </a:ext>
            </a:extLst>
          </p:cNvPr>
          <p:cNvSpPr/>
          <p:nvPr/>
        </p:nvSpPr>
        <p:spPr>
          <a:xfrm>
            <a:off x="3051997" y="1152017"/>
            <a:ext cx="6396664" cy="4828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4E8E0-EFD7-ED7C-7A54-E90F6AFA5AC5}"/>
              </a:ext>
            </a:extLst>
          </p:cNvPr>
          <p:cNvSpPr txBox="1"/>
          <p:nvPr/>
        </p:nvSpPr>
        <p:spPr>
          <a:xfrm>
            <a:off x="3522072" y="1273072"/>
            <a:ext cx="250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</a:t>
            </a:r>
            <a:r>
              <a:rPr lang="en-DE" dirty="0"/>
              <a:t>hoose files…</a:t>
            </a:r>
          </a:p>
        </p:txBody>
      </p:sp>
    </p:spTree>
    <p:extLst>
      <p:ext uri="{BB962C8B-B14F-4D97-AF65-F5344CB8AC3E}">
        <p14:creationId xmlns:p14="http://schemas.microsoft.com/office/powerpoint/2010/main" val="327689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2229-A33F-E708-C4D4-5421D5C56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CE2071F-7B42-FA47-E441-F25127AE0DD2}"/>
              </a:ext>
            </a:extLst>
          </p:cNvPr>
          <p:cNvGrpSpPr/>
          <p:nvPr/>
        </p:nvGrpSpPr>
        <p:grpSpPr>
          <a:xfrm>
            <a:off x="1252030" y="600079"/>
            <a:ext cx="5757863" cy="5657842"/>
            <a:chOff x="3097763" y="714376"/>
            <a:chExt cx="5757863" cy="5657842"/>
          </a:xfrm>
        </p:grpSpPr>
        <p:sp>
          <p:nvSpPr>
            <p:cNvPr id="17" name="Alternative Process 16">
              <a:extLst>
                <a:ext uri="{FF2B5EF4-FFF2-40B4-BE49-F238E27FC236}">
                  <a16:creationId xmlns:a16="http://schemas.microsoft.com/office/drawing/2014/main" id="{259A6504-DC3A-387A-01B1-6595BAA72DF7}"/>
                </a:ext>
              </a:extLst>
            </p:cNvPr>
            <p:cNvSpPr/>
            <p:nvPr/>
          </p:nvSpPr>
          <p:spPr>
            <a:xfrm>
              <a:off x="3097763" y="714376"/>
              <a:ext cx="5757863" cy="5657842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Alternative Process 17">
              <a:extLst>
                <a:ext uri="{FF2B5EF4-FFF2-40B4-BE49-F238E27FC236}">
                  <a16:creationId xmlns:a16="http://schemas.microsoft.com/office/drawing/2014/main" id="{356F1EB0-4D54-46AF-0F28-1A3D02A434F7}"/>
                </a:ext>
              </a:extLst>
            </p:cNvPr>
            <p:cNvSpPr/>
            <p:nvPr/>
          </p:nvSpPr>
          <p:spPr>
            <a:xfrm>
              <a:off x="3486977" y="2273689"/>
              <a:ext cx="4979436" cy="56672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Alternative Process 19">
              <a:extLst>
                <a:ext uri="{FF2B5EF4-FFF2-40B4-BE49-F238E27FC236}">
                  <a16:creationId xmlns:a16="http://schemas.microsoft.com/office/drawing/2014/main" id="{25238993-EC57-9DEB-2F14-D7347CF07A19}"/>
                </a:ext>
              </a:extLst>
            </p:cNvPr>
            <p:cNvSpPr/>
            <p:nvPr/>
          </p:nvSpPr>
          <p:spPr>
            <a:xfrm>
              <a:off x="3486977" y="3430783"/>
              <a:ext cx="4979436" cy="56672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Alternative Process 20">
              <a:extLst>
                <a:ext uri="{FF2B5EF4-FFF2-40B4-BE49-F238E27FC236}">
                  <a16:creationId xmlns:a16="http://schemas.microsoft.com/office/drawing/2014/main" id="{4E56F729-C1BC-63EE-A52B-6E546ACC59F6}"/>
                </a:ext>
              </a:extLst>
            </p:cNvPr>
            <p:cNvSpPr/>
            <p:nvPr/>
          </p:nvSpPr>
          <p:spPr>
            <a:xfrm>
              <a:off x="3486977" y="4582934"/>
              <a:ext cx="4979436" cy="566729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15F87A-70B1-4D0C-58B3-CF83E360E7AF}"/>
                </a:ext>
              </a:extLst>
            </p:cNvPr>
            <p:cNvSpPr txBox="1"/>
            <p:nvPr/>
          </p:nvSpPr>
          <p:spPr>
            <a:xfrm>
              <a:off x="4965026" y="858680"/>
              <a:ext cx="226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LOGIN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67C967-3F69-47BD-E59B-43737507E72F}"/>
                </a:ext>
              </a:extLst>
            </p:cNvPr>
            <p:cNvSpPr txBox="1"/>
            <p:nvPr/>
          </p:nvSpPr>
          <p:spPr>
            <a:xfrm>
              <a:off x="3461491" y="1869953"/>
              <a:ext cx="226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Email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FD1F9D4-4270-6AA2-DC95-9975B4BDE41A}"/>
                </a:ext>
              </a:extLst>
            </p:cNvPr>
            <p:cNvSpPr txBox="1"/>
            <p:nvPr/>
          </p:nvSpPr>
          <p:spPr>
            <a:xfrm>
              <a:off x="3461490" y="3052044"/>
              <a:ext cx="226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Password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E189E7-5BDF-61B5-8303-4F1CA4F0620D}"/>
                </a:ext>
              </a:extLst>
            </p:cNvPr>
            <p:cNvSpPr txBox="1"/>
            <p:nvPr/>
          </p:nvSpPr>
          <p:spPr>
            <a:xfrm>
              <a:off x="4874832" y="4704987"/>
              <a:ext cx="226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LOGIN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99E884-7D6E-9B28-0B8A-10013EC4EAF1}"/>
                </a:ext>
              </a:extLst>
            </p:cNvPr>
            <p:cNvSpPr txBox="1"/>
            <p:nvPr/>
          </p:nvSpPr>
          <p:spPr>
            <a:xfrm>
              <a:off x="4117594" y="5196372"/>
              <a:ext cx="3956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No account? </a:t>
              </a:r>
              <a:r>
                <a:rPr lang="en-DE" dirty="0">
                  <a:solidFill>
                    <a:schemeClr val="accent1"/>
                  </a:solidFill>
                </a:rPr>
                <a:t>Sign Up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DF3C436-0A82-72F4-5E21-4680BDDD26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4" t="265" r="1" b="-1"/>
          <a:stretch/>
        </p:blipFill>
        <p:spPr>
          <a:xfrm>
            <a:off x="7373620" y="1563624"/>
            <a:ext cx="4000623" cy="34351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4454DF-98F9-6F63-EEED-B457956B708D}"/>
              </a:ext>
            </a:extLst>
          </p:cNvPr>
          <p:cNvSpPr/>
          <p:nvPr/>
        </p:nvSpPr>
        <p:spPr>
          <a:xfrm>
            <a:off x="7418225" y="3429000"/>
            <a:ext cx="3909925" cy="45421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E94888-CFDA-E96F-5565-D37AA0980137}"/>
              </a:ext>
            </a:extLst>
          </p:cNvPr>
          <p:cNvSpPr/>
          <p:nvPr/>
        </p:nvSpPr>
        <p:spPr>
          <a:xfrm>
            <a:off x="1641244" y="2174902"/>
            <a:ext cx="4979436" cy="54717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2667CF-32A1-A850-56E1-E6763D9D57F2}"/>
              </a:ext>
            </a:extLst>
          </p:cNvPr>
          <p:cNvSpPr/>
          <p:nvPr/>
        </p:nvSpPr>
        <p:spPr>
          <a:xfrm>
            <a:off x="1642651" y="3323305"/>
            <a:ext cx="4979436" cy="547179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ACEAE-2400-8DEF-F089-4CB15D8F3635}"/>
              </a:ext>
            </a:extLst>
          </p:cNvPr>
          <p:cNvSpPr/>
          <p:nvPr/>
        </p:nvSpPr>
        <p:spPr>
          <a:xfrm>
            <a:off x="7432560" y="3833545"/>
            <a:ext cx="3884439" cy="436551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3816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8D837-019D-E72B-FFB0-50C156F65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6D3CA2-AD1D-F34F-E134-DEE80622F068}"/>
              </a:ext>
            </a:extLst>
          </p:cNvPr>
          <p:cNvSpPr/>
          <p:nvPr/>
        </p:nvSpPr>
        <p:spPr>
          <a:xfrm>
            <a:off x="3659527" y="1096697"/>
            <a:ext cx="1649892" cy="125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6AEB5F-D093-858E-7968-D15A1B86608E}"/>
              </a:ext>
            </a:extLst>
          </p:cNvPr>
          <p:cNvSpPr txBox="1"/>
          <p:nvPr/>
        </p:nvSpPr>
        <p:spPr>
          <a:xfrm>
            <a:off x="5515897" y="1086273"/>
            <a:ext cx="2416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Menu Name </a:t>
            </a:r>
          </a:p>
          <a:p>
            <a:r>
              <a:rPr lang="en-DE" sz="1600" dirty="0"/>
              <a:t>   </a:t>
            </a:r>
            <a:endParaRPr lang="en-DE" sz="1600" b="1" dirty="0">
              <a:solidFill>
                <a:srgbClr val="00B050"/>
              </a:solidFill>
            </a:endParaRPr>
          </a:p>
          <a:p>
            <a:r>
              <a:rPr lang="en-DE" sz="1600" b="1" strike="sngStrike" dirty="0">
                <a:solidFill>
                  <a:srgbClr val="FF0000"/>
                </a:solidFill>
              </a:rPr>
              <a:t>12.99 € </a:t>
            </a:r>
            <a:endParaRPr lang="en-DE" sz="1600" b="1" dirty="0">
              <a:solidFill>
                <a:srgbClr val="00B050"/>
              </a:solidFill>
            </a:endParaRPr>
          </a:p>
          <a:p>
            <a:r>
              <a:rPr lang="en-DE" sz="1600" b="1" dirty="0">
                <a:solidFill>
                  <a:srgbClr val="00B050"/>
                </a:solidFill>
              </a:rPr>
              <a:t>10.99 €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7F3148-A3F4-27E9-4C34-F854050C5A03}"/>
              </a:ext>
            </a:extLst>
          </p:cNvPr>
          <p:cNvSpPr/>
          <p:nvPr/>
        </p:nvSpPr>
        <p:spPr>
          <a:xfrm>
            <a:off x="3659527" y="2531256"/>
            <a:ext cx="1649892" cy="125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4430D1-DEA3-2D49-AC2B-7F3AAE6C18B6}"/>
              </a:ext>
            </a:extLst>
          </p:cNvPr>
          <p:cNvSpPr/>
          <p:nvPr/>
        </p:nvSpPr>
        <p:spPr>
          <a:xfrm>
            <a:off x="3659527" y="3991810"/>
            <a:ext cx="1649892" cy="125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33E91A-FCDF-2A59-2712-4539E9ABA89D}"/>
              </a:ext>
            </a:extLst>
          </p:cNvPr>
          <p:cNvSpPr txBox="1"/>
          <p:nvPr/>
        </p:nvSpPr>
        <p:spPr>
          <a:xfrm>
            <a:off x="7165789" y="1885554"/>
            <a:ext cx="115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 -  </a:t>
            </a:r>
            <a:r>
              <a:rPr lang="en-DE" sz="1600" dirty="0"/>
              <a:t>1  </a:t>
            </a:r>
            <a:r>
              <a:rPr lang="en-DE" sz="2000" dirty="0"/>
              <a:t>+</a:t>
            </a:r>
            <a:r>
              <a:rPr lang="en-DE" sz="1600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FB18EC-56A4-D19C-99A9-9F7944A5873D}"/>
              </a:ext>
            </a:extLst>
          </p:cNvPr>
          <p:cNvSpPr txBox="1"/>
          <p:nvPr/>
        </p:nvSpPr>
        <p:spPr>
          <a:xfrm>
            <a:off x="5515897" y="2504208"/>
            <a:ext cx="2416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</a:t>
            </a:r>
          </a:p>
          <a:p>
            <a:r>
              <a:rPr lang="en-DE" sz="1600" dirty="0"/>
              <a:t>   </a:t>
            </a:r>
            <a:endParaRPr lang="en-DE" sz="1600" b="1" dirty="0">
              <a:solidFill>
                <a:srgbClr val="00B050"/>
              </a:solidFill>
            </a:endParaRPr>
          </a:p>
          <a:p>
            <a:endParaRPr lang="en-DE" sz="1600" b="1" dirty="0">
              <a:solidFill>
                <a:srgbClr val="00B050"/>
              </a:solidFill>
            </a:endParaRPr>
          </a:p>
          <a:p>
            <a:r>
              <a:rPr lang="en-DE" sz="1600" b="1" dirty="0">
                <a:solidFill>
                  <a:srgbClr val="00B050"/>
                </a:solidFill>
              </a:rPr>
              <a:t>10.99 €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427F4D-262C-686C-0FC2-0D26819636B7}"/>
              </a:ext>
            </a:extLst>
          </p:cNvPr>
          <p:cNvSpPr txBox="1"/>
          <p:nvPr/>
        </p:nvSpPr>
        <p:spPr>
          <a:xfrm>
            <a:off x="5515897" y="4052308"/>
            <a:ext cx="2416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</a:t>
            </a:r>
          </a:p>
          <a:p>
            <a:r>
              <a:rPr lang="en-DE" sz="1600" dirty="0"/>
              <a:t>   </a:t>
            </a:r>
            <a:endParaRPr lang="en-DE" sz="1600" b="1" dirty="0">
              <a:solidFill>
                <a:srgbClr val="00B050"/>
              </a:solidFill>
            </a:endParaRPr>
          </a:p>
          <a:p>
            <a:endParaRPr lang="en-DE" sz="1600" b="1" dirty="0">
              <a:solidFill>
                <a:srgbClr val="00B050"/>
              </a:solidFill>
            </a:endParaRPr>
          </a:p>
          <a:p>
            <a:r>
              <a:rPr lang="en-DE" sz="1600" b="1" dirty="0">
                <a:solidFill>
                  <a:srgbClr val="00B050"/>
                </a:solidFill>
              </a:rPr>
              <a:t>10.99 €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B0E187-24F3-0779-B46B-1275BF9C60A8}"/>
              </a:ext>
            </a:extLst>
          </p:cNvPr>
          <p:cNvSpPr txBox="1"/>
          <p:nvPr/>
        </p:nvSpPr>
        <p:spPr>
          <a:xfrm>
            <a:off x="7165789" y="3437085"/>
            <a:ext cx="115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 -  </a:t>
            </a:r>
            <a:r>
              <a:rPr lang="en-DE" sz="1600" dirty="0"/>
              <a:t>3 </a:t>
            </a:r>
            <a:r>
              <a:rPr lang="en-DE" sz="2000" dirty="0"/>
              <a:t>+</a:t>
            </a:r>
            <a:r>
              <a:rPr lang="en-DE" sz="16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40ABA6-4C7D-9669-842E-F22A1B3A82BF}"/>
              </a:ext>
            </a:extLst>
          </p:cNvPr>
          <p:cNvSpPr txBox="1"/>
          <p:nvPr/>
        </p:nvSpPr>
        <p:spPr>
          <a:xfrm>
            <a:off x="7165788" y="4780347"/>
            <a:ext cx="115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 -  </a:t>
            </a:r>
            <a:r>
              <a:rPr lang="en-DE" sz="1600" dirty="0"/>
              <a:t>1  </a:t>
            </a:r>
            <a:r>
              <a:rPr lang="en-DE" sz="2000" dirty="0"/>
              <a:t>+</a:t>
            </a:r>
            <a:r>
              <a:rPr lang="en-DE" sz="1600" dirty="0"/>
              <a:t> </a:t>
            </a:r>
          </a:p>
        </p:txBody>
      </p:sp>
      <p:sp>
        <p:nvSpPr>
          <p:cNvPr id="43" name="Alternative Process 42">
            <a:extLst>
              <a:ext uri="{FF2B5EF4-FFF2-40B4-BE49-F238E27FC236}">
                <a16:creationId xmlns:a16="http://schemas.microsoft.com/office/drawing/2014/main" id="{9CA9E628-F5F3-92BC-4FF1-A08E09AD26A0}"/>
              </a:ext>
            </a:extLst>
          </p:cNvPr>
          <p:cNvSpPr/>
          <p:nvPr/>
        </p:nvSpPr>
        <p:spPr>
          <a:xfrm>
            <a:off x="3606281" y="5863246"/>
            <a:ext cx="4979436" cy="566729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C0D88F6-BC85-E217-9AAD-E72AB8EFD1C6}"/>
              </a:ext>
            </a:extLst>
          </p:cNvPr>
          <p:cNvSpPr txBox="1"/>
          <p:nvPr/>
        </p:nvSpPr>
        <p:spPr>
          <a:xfrm>
            <a:off x="4945735" y="5975549"/>
            <a:ext cx="226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ZUR KASSE (5)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B71D62-8162-00B7-0C43-6888DA7E4FF1}"/>
              </a:ext>
            </a:extLst>
          </p:cNvPr>
          <p:cNvSpPr txBox="1"/>
          <p:nvPr/>
        </p:nvSpPr>
        <p:spPr>
          <a:xfrm>
            <a:off x="3606281" y="5467014"/>
            <a:ext cx="497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GESAMT (inkl. Steuern)                                       </a:t>
            </a:r>
            <a:r>
              <a:rPr lang="en-DE" b="1" dirty="0"/>
              <a:t>32,97 €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6A4B999-C766-8AAA-BA0A-C677462777EC}"/>
              </a:ext>
            </a:extLst>
          </p:cNvPr>
          <p:cNvGrpSpPr/>
          <p:nvPr/>
        </p:nvGrpSpPr>
        <p:grpSpPr>
          <a:xfrm>
            <a:off x="0" y="-52728"/>
            <a:ext cx="12500658" cy="793164"/>
            <a:chOff x="0" y="-52728"/>
            <a:chExt cx="12500658" cy="793164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9605755-F9E7-EFFE-92AC-F6F92B3977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1762"/>
              <a:ext cx="125006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8D76446-2FB4-B03A-FBE4-FAB94E4C74E0}"/>
                </a:ext>
              </a:extLst>
            </p:cNvPr>
            <p:cNvSpPr/>
            <p:nvPr/>
          </p:nvSpPr>
          <p:spPr>
            <a:xfrm>
              <a:off x="0" y="-52728"/>
              <a:ext cx="12192000" cy="586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AEC0199-CF46-58D9-2C08-7850C3F24D3A}"/>
                </a:ext>
              </a:extLst>
            </p:cNvPr>
            <p:cNvSpPr txBox="1"/>
            <p:nvPr/>
          </p:nvSpPr>
          <p:spPr>
            <a:xfrm>
              <a:off x="0" y="55913"/>
              <a:ext cx="18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MACaPPLE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28CF936-DD6D-F5A7-AFD7-9EDF0A792DCA}"/>
                </a:ext>
              </a:extLst>
            </p:cNvPr>
            <p:cNvSpPr txBox="1"/>
            <p:nvPr/>
          </p:nvSpPr>
          <p:spPr>
            <a:xfrm>
              <a:off x="6250329" y="94105"/>
              <a:ext cx="492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Menus	Products     Contest        Login     SignUp			</a:t>
              </a:r>
            </a:p>
          </p:txBody>
        </p:sp>
        <p:pic>
          <p:nvPicPr>
            <p:cNvPr id="66" name="Graphic 65" descr="Shopping cart with solid fill">
              <a:extLst>
                <a:ext uri="{FF2B5EF4-FFF2-40B4-BE49-F238E27FC236}">
                  <a16:creationId xmlns:a16="http://schemas.microsoft.com/office/drawing/2014/main" id="{CE45CBF7-CBF2-2F6A-BCFE-B87A45E2D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7475" y="96586"/>
              <a:ext cx="364007" cy="364007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191FB44-3879-820D-DE13-342A6DA1D8C0}"/>
                </a:ext>
              </a:extLst>
            </p:cNvPr>
            <p:cNvSpPr txBox="1"/>
            <p:nvPr/>
          </p:nvSpPr>
          <p:spPr>
            <a:xfrm>
              <a:off x="11801482" y="114072"/>
              <a:ext cx="380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0859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CB23D-F40D-2CDF-7DED-4B04C9788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B15A6A-3A5D-6B6B-123D-92E2306B8F6D}"/>
              </a:ext>
            </a:extLst>
          </p:cNvPr>
          <p:cNvSpPr/>
          <p:nvPr/>
        </p:nvSpPr>
        <p:spPr>
          <a:xfrm>
            <a:off x="3659527" y="1096697"/>
            <a:ext cx="1649892" cy="125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0AD725-123E-51F8-39D7-47218B8A4AF7}"/>
              </a:ext>
            </a:extLst>
          </p:cNvPr>
          <p:cNvSpPr txBox="1"/>
          <p:nvPr/>
        </p:nvSpPr>
        <p:spPr>
          <a:xfrm>
            <a:off x="5515897" y="1086273"/>
            <a:ext cx="2416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Menu Name </a:t>
            </a:r>
          </a:p>
          <a:p>
            <a:r>
              <a:rPr lang="en-DE" sz="1600" dirty="0"/>
              <a:t>   </a:t>
            </a:r>
            <a:endParaRPr lang="en-DE" sz="1600" b="1" dirty="0">
              <a:solidFill>
                <a:srgbClr val="00B050"/>
              </a:solidFill>
            </a:endParaRPr>
          </a:p>
          <a:p>
            <a:r>
              <a:rPr lang="en-DE" sz="1600" b="1" strike="sngStrike" dirty="0">
                <a:solidFill>
                  <a:srgbClr val="FF0000"/>
                </a:solidFill>
              </a:rPr>
              <a:t>12.99 € </a:t>
            </a:r>
            <a:endParaRPr lang="en-DE" sz="1600" b="1" dirty="0">
              <a:solidFill>
                <a:srgbClr val="00B050"/>
              </a:solidFill>
            </a:endParaRPr>
          </a:p>
          <a:p>
            <a:r>
              <a:rPr lang="en-DE" sz="1600" b="1" dirty="0">
                <a:solidFill>
                  <a:srgbClr val="00B050"/>
                </a:solidFill>
              </a:rPr>
              <a:t>10.99 €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7D80FD-AFA3-F895-9A59-67B7CD9AABF5}"/>
              </a:ext>
            </a:extLst>
          </p:cNvPr>
          <p:cNvSpPr/>
          <p:nvPr/>
        </p:nvSpPr>
        <p:spPr>
          <a:xfrm>
            <a:off x="3659527" y="2531256"/>
            <a:ext cx="1649892" cy="125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8ABC31-C1C1-98DA-021C-3F8D7B909555}"/>
              </a:ext>
            </a:extLst>
          </p:cNvPr>
          <p:cNvSpPr/>
          <p:nvPr/>
        </p:nvSpPr>
        <p:spPr>
          <a:xfrm>
            <a:off x="3659527" y="3991810"/>
            <a:ext cx="1649892" cy="1250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C78D8-27D0-5BD4-471F-6D383D7B3B7B}"/>
              </a:ext>
            </a:extLst>
          </p:cNvPr>
          <p:cNvSpPr txBox="1"/>
          <p:nvPr/>
        </p:nvSpPr>
        <p:spPr>
          <a:xfrm>
            <a:off x="7165789" y="1885554"/>
            <a:ext cx="115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 -  </a:t>
            </a:r>
            <a:r>
              <a:rPr lang="en-DE" sz="1600" dirty="0"/>
              <a:t>1  </a:t>
            </a:r>
            <a:r>
              <a:rPr lang="en-DE" sz="2000" dirty="0"/>
              <a:t>+</a:t>
            </a:r>
            <a:r>
              <a:rPr lang="en-DE" sz="1600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8EF75F-66B0-9C59-BD28-B24E9D1C36A3}"/>
              </a:ext>
            </a:extLst>
          </p:cNvPr>
          <p:cNvSpPr txBox="1"/>
          <p:nvPr/>
        </p:nvSpPr>
        <p:spPr>
          <a:xfrm>
            <a:off x="5515897" y="2504208"/>
            <a:ext cx="2416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</a:t>
            </a:r>
          </a:p>
          <a:p>
            <a:r>
              <a:rPr lang="en-DE" sz="1600" dirty="0"/>
              <a:t>   </a:t>
            </a:r>
            <a:endParaRPr lang="en-DE" sz="1600" b="1" dirty="0">
              <a:solidFill>
                <a:srgbClr val="00B050"/>
              </a:solidFill>
            </a:endParaRPr>
          </a:p>
          <a:p>
            <a:endParaRPr lang="en-DE" sz="1600" b="1" dirty="0">
              <a:solidFill>
                <a:srgbClr val="00B050"/>
              </a:solidFill>
            </a:endParaRPr>
          </a:p>
          <a:p>
            <a:r>
              <a:rPr lang="en-DE" sz="1600" b="1" dirty="0">
                <a:solidFill>
                  <a:srgbClr val="00B050"/>
                </a:solidFill>
              </a:rPr>
              <a:t>10.99 €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9DB503-4FEB-3822-221E-FFB25BBDF425}"/>
              </a:ext>
            </a:extLst>
          </p:cNvPr>
          <p:cNvSpPr txBox="1"/>
          <p:nvPr/>
        </p:nvSpPr>
        <p:spPr>
          <a:xfrm>
            <a:off x="5515897" y="4052308"/>
            <a:ext cx="2416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</a:t>
            </a:r>
          </a:p>
          <a:p>
            <a:r>
              <a:rPr lang="en-DE" sz="1600" dirty="0"/>
              <a:t>   </a:t>
            </a:r>
            <a:endParaRPr lang="en-DE" sz="1600" b="1" dirty="0">
              <a:solidFill>
                <a:srgbClr val="00B050"/>
              </a:solidFill>
            </a:endParaRPr>
          </a:p>
          <a:p>
            <a:endParaRPr lang="en-DE" sz="1600" b="1" dirty="0">
              <a:solidFill>
                <a:srgbClr val="00B050"/>
              </a:solidFill>
            </a:endParaRPr>
          </a:p>
          <a:p>
            <a:r>
              <a:rPr lang="en-DE" sz="1600" b="1" dirty="0">
                <a:solidFill>
                  <a:srgbClr val="00B050"/>
                </a:solidFill>
              </a:rPr>
              <a:t>10.99 €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9F6638-72E3-40FF-2DCF-8AA56B4789C5}"/>
              </a:ext>
            </a:extLst>
          </p:cNvPr>
          <p:cNvSpPr txBox="1"/>
          <p:nvPr/>
        </p:nvSpPr>
        <p:spPr>
          <a:xfrm>
            <a:off x="7165789" y="3437085"/>
            <a:ext cx="115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 -  </a:t>
            </a:r>
            <a:r>
              <a:rPr lang="en-DE" sz="1600" dirty="0"/>
              <a:t>3 </a:t>
            </a:r>
            <a:r>
              <a:rPr lang="en-DE" sz="2000" dirty="0"/>
              <a:t>+</a:t>
            </a:r>
            <a:r>
              <a:rPr lang="en-DE" sz="1600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D9A149-C64F-91F4-BB1A-EF722E2DD398}"/>
              </a:ext>
            </a:extLst>
          </p:cNvPr>
          <p:cNvSpPr txBox="1"/>
          <p:nvPr/>
        </p:nvSpPr>
        <p:spPr>
          <a:xfrm>
            <a:off x="7165788" y="4780347"/>
            <a:ext cx="1155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dirty="0"/>
              <a:t> -  </a:t>
            </a:r>
            <a:r>
              <a:rPr lang="en-DE" sz="1600" dirty="0"/>
              <a:t>1  </a:t>
            </a:r>
            <a:r>
              <a:rPr lang="en-DE" sz="2000" dirty="0"/>
              <a:t>+</a:t>
            </a:r>
            <a:r>
              <a:rPr lang="en-DE" sz="1600" dirty="0"/>
              <a:t> </a:t>
            </a:r>
          </a:p>
        </p:txBody>
      </p:sp>
      <p:sp>
        <p:nvSpPr>
          <p:cNvPr id="43" name="Alternative Process 42">
            <a:extLst>
              <a:ext uri="{FF2B5EF4-FFF2-40B4-BE49-F238E27FC236}">
                <a16:creationId xmlns:a16="http://schemas.microsoft.com/office/drawing/2014/main" id="{A9F0AA25-C4DC-EE91-64C2-194108054A8C}"/>
              </a:ext>
            </a:extLst>
          </p:cNvPr>
          <p:cNvSpPr/>
          <p:nvPr/>
        </p:nvSpPr>
        <p:spPr>
          <a:xfrm>
            <a:off x="3606281" y="5863246"/>
            <a:ext cx="4979436" cy="566729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0F8DB4-94AC-9159-7603-BA2BD1706BE2}"/>
              </a:ext>
            </a:extLst>
          </p:cNvPr>
          <p:cNvSpPr txBox="1"/>
          <p:nvPr/>
        </p:nvSpPr>
        <p:spPr>
          <a:xfrm>
            <a:off x="4945735" y="5975549"/>
            <a:ext cx="2261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ZUR KASSE (5)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7E1DAF-9D55-78FC-FB3A-42F387546566}"/>
              </a:ext>
            </a:extLst>
          </p:cNvPr>
          <p:cNvSpPr txBox="1"/>
          <p:nvPr/>
        </p:nvSpPr>
        <p:spPr>
          <a:xfrm>
            <a:off x="3606281" y="5467014"/>
            <a:ext cx="497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GESAMT (inkl. Steuern)                                       </a:t>
            </a:r>
            <a:r>
              <a:rPr lang="en-DE" b="1" dirty="0"/>
              <a:t>32,97 €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F4C4D4-E286-9FFA-EBBF-55742E8D5A18}"/>
              </a:ext>
            </a:extLst>
          </p:cNvPr>
          <p:cNvGrpSpPr/>
          <p:nvPr/>
        </p:nvGrpSpPr>
        <p:grpSpPr>
          <a:xfrm>
            <a:off x="0" y="-52728"/>
            <a:ext cx="12500658" cy="793164"/>
            <a:chOff x="0" y="-52728"/>
            <a:chExt cx="12500658" cy="793164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5CCF6B4-9683-3747-E408-C98823DE9C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1762"/>
              <a:ext cx="125006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E16155B-B7FA-9969-68E3-8103A0610DC2}"/>
                </a:ext>
              </a:extLst>
            </p:cNvPr>
            <p:cNvSpPr/>
            <p:nvPr/>
          </p:nvSpPr>
          <p:spPr>
            <a:xfrm>
              <a:off x="0" y="-52728"/>
              <a:ext cx="12192000" cy="586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E1A34D8-7FD9-271A-38BD-DA6505EF5D74}"/>
                </a:ext>
              </a:extLst>
            </p:cNvPr>
            <p:cNvSpPr txBox="1"/>
            <p:nvPr/>
          </p:nvSpPr>
          <p:spPr>
            <a:xfrm>
              <a:off x="0" y="55913"/>
              <a:ext cx="18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MACaPPLE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9D39041-0932-1EA9-A37A-529016068CFF}"/>
                </a:ext>
              </a:extLst>
            </p:cNvPr>
            <p:cNvSpPr txBox="1"/>
            <p:nvPr/>
          </p:nvSpPr>
          <p:spPr>
            <a:xfrm>
              <a:off x="6250329" y="94105"/>
              <a:ext cx="492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Menus	Products     Contest        Login     SignUp			</a:t>
              </a:r>
            </a:p>
          </p:txBody>
        </p:sp>
        <p:pic>
          <p:nvPicPr>
            <p:cNvPr id="66" name="Graphic 65" descr="Shopping cart with solid fill">
              <a:extLst>
                <a:ext uri="{FF2B5EF4-FFF2-40B4-BE49-F238E27FC236}">
                  <a16:creationId xmlns:a16="http://schemas.microsoft.com/office/drawing/2014/main" id="{48C1444D-C285-4317-2706-B13CCF0F1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7475" y="96586"/>
              <a:ext cx="364007" cy="364007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120C26-7860-AC40-F9E5-C0FE598606B4}"/>
                </a:ext>
              </a:extLst>
            </p:cNvPr>
            <p:cNvSpPr txBox="1"/>
            <p:nvPr/>
          </p:nvSpPr>
          <p:spPr>
            <a:xfrm>
              <a:off x="11801482" y="114072"/>
              <a:ext cx="380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/>
                <a:t>4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DCAF2FB-8669-8000-7690-D89F9EA3C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013" y="881182"/>
            <a:ext cx="3214926" cy="23763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9BE69E-8B84-9AFB-8B83-BEEB2BED6E14}"/>
              </a:ext>
            </a:extLst>
          </p:cNvPr>
          <p:cNvSpPr/>
          <p:nvPr/>
        </p:nvSpPr>
        <p:spPr>
          <a:xfrm>
            <a:off x="8729609" y="2036376"/>
            <a:ext cx="3199263" cy="296192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11550-486D-4082-31BA-F71A62A86EB6}"/>
              </a:ext>
            </a:extLst>
          </p:cNvPr>
          <p:cNvSpPr/>
          <p:nvPr/>
        </p:nvSpPr>
        <p:spPr>
          <a:xfrm>
            <a:off x="8729297" y="2361345"/>
            <a:ext cx="3199548" cy="296192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2254D-44DD-CA9F-3E5E-AED0FBA9AF18}"/>
              </a:ext>
            </a:extLst>
          </p:cNvPr>
          <p:cNvSpPr/>
          <p:nvPr/>
        </p:nvSpPr>
        <p:spPr>
          <a:xfrm>
            <a:off x="8719013" y="2930304"/>
            <a:ext cx="3214926" cy="336521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E51F81-34FF-4C1A-C26D-FE20D12F5B3E}"/>
              </a:ext>
            </a:extLst>
          </p:cNvPr>
          <p:cNvSpPr/>
          <p:nvPr/>
        </p:nvSpPr>
        <p:spPr>
          <a:xfrm>
            <a:off x="8729297" y="1499862"/>
            <a:ext cx="3199264" cy="296192"/>
          </a:xfrm>
          <a:prstGeom prst="rect">
            <a:avLst/>
          </a:prstGeom>
          <a:solidFill>
            <a:schemeClr val="bg2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DE15D5-4CEC-B38C-C6DB-6D7208787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2" y="3267703"/>
            <a:ext cx="3387214" cy="24485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22DE97-80E7-6B69-FAD6-9CF4B7AF00CE}"/>
              </a:ext>
            </a:extLst>
          </p:cNvPr>
          <p:cNvSpPr/>
          <p:nvPr/>
        </p:nvSpPr>
        <p:spPr>
          <a:xfrm>
            <a:off x="97159" y="4004977"/>
            <a:ext cx="3380007" cy="32883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35F4C3-BC86-A1FA-37FE-81C24B26C63E}"/>
              </a:ext>
            </a:extLst>
          </p:cNvPr>
          <p:cNvSpPr/>
          <p:nvPr/>
        </p:nvSpPr>
        <p:spPr>
          <a:xfrm>
            <a:off x="107357" y="5330107"/>
            <a:ext cx="3352401" cy="355573"/>
          </a:xfrm>
          <a:prstGeom prst="rect">
            <a:avLst/>
          </a:prstGeom>
          <a:solidFill>
            <a:schemeClr val="tx2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8EE982-69BE-5DB0-8478-7DC8C9B63453}"/>
              </a:ext>
            </a:extLst>
          </p:cNvPr>
          <p:cNvSpPr/>
          <p:nvPr/>
        </p:nvSpPr>
        <p:spPr>
          <a:xfrm>
            <a:off x="5519467" y="2543464"/>
            <a:ext cx="1688213" cy="36855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FEC5E6-B32C-065F-C3D8-A268D1AB5D93}"/>
              </a:ext>
            </a:extLst>
          </p:cNvPr>
          <p:cNvSpPr/>
          <p:nvPr/>
        </p:nvSpPr>
        <p:spPr>
          <a:xfrm>
            <a:off x="5514373" y="1105009"/>
            <a:ext cx="1646349" cy="380938"/>
          </a:xfrm>
          <a:prstGeom prst="rect">
            <a:avLst/>
          </a:prstGeom>
          <a:solidFill>
            <a:schemeClr val="bg2">
              <a:lumMod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A02D6-7A49-39D1-2377-4F58CA89B457}"/>
              </a:ext>
            </a:extLst>
          </p:cNvPr>
          <p:cNvSpPr/>
          <p:nvPr/>
        </p:nvSpPr>
        <p:spPr>
          <a:xfrm>
            <a:off x="5524763" y="1853568"/>
            <a:ext cx="1635959" cy="318618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02C88D-D3BF-9FF8-3281-E7AF4C745697}"/>
              </a:ext>
            </a:extLst>
          </p:cNvPr>
          <p:cNvSpPr/>
          <p:nvPr/>
        </p:nvSpPr>
        <p:spPr>
          <a:xfrm>
            <a:off x="5514373" y="1512850"/>
            <a:ext cx="1646350" cy="313815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DCBCEE-D4A4-A1CC-2A43-779E9A4AFC66}"/>
              </a:ext>
            </a:extLst>
          </p:cNvPr>
          <p:cNvSpPr/>
          <p:nvPr/>
        </p:nvSpPr>
        <p:spPr>
          <a:xfrm>
            <a:off x="3675894" y="2538283"/>
            <a:ext cx="1633525" cy="1235547"/>
          </a:xfrm>
          <a:prstGeom prst="rect">
            <a:avLst/>
          </a:prstGeom>
          <a:solidFill>
            <a:schemeClr val="tx2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6A5CCA-FB5C-1D18-8F6A-4E801E456E35}"/>
              </a:ext>
            </a:extLst>
          </p:cNvPr>
          <p:cNvSpPr/>
          <p:nvPr/>
        </p:nvSpPr>
        <p:spPr>
          <a:xfrm>
            <a:off x="107358" y="4636945"/>
            <a:ext cx="3352401" cy="355573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6DEC15-1D3A-EB6D-5963-CF7C0974B9B5}"/>
              </a:ext>
            </a:extLst>
          </p:cNvPr>
          <p:cNvSpPr/>
          <p:nvPr/>
        </p:nvSpPr>
        <p:spPr>
          <a:xfrm>
            <a:off x="5524763" y="3229344"/>
            <a:ext cx="1682917" cy="378982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7C9618-288A-C1F7-8A26-C8D69D6BAC10}"/>
              </a:ext>
            </a:extLst>
          </p:cNvPr>
          <p:cNvSpPr/>
          <p:nvPr/>
        </p:nvSpPr>
        <p:spPr>
          <a:xfrm>
            <a:off x="3682326" y="1119945"/>
            <a:ext cx="1627093" cy="1207986"/>
          </a:xfrm>
          <a:prstGeom prst="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0380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1DFE9-F4AF-F602-3160-2DF1D2F14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D0E9298-FF19-D534-21E3-6F49ADA4E286}"/>
              </a:ext>
            </a:extLst>
          </p:cNvPr>
          <p:cNvGrpSpPr/>
          <p:nvPr/>
        </p:nvGrpSpPr>
        <p:grpSpPr>
          <a:xfrm>
            <a:off x="0" y="-52728"/>
            <a:ext cx="12500658" cy="793164"/>
            <a:chOff x="0" y="-52728"/>
            <a:chExt cx="12500658" cy="7931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6EA76BA-CAE9-2731-F281-AC1F0C1E23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1762"/>
              <a:ext cx="125006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FB0623-FCC7-E68E-7B45-7E84A14F85BD}"/>
                </a:ext>
              </a:extLst>
            </p:cNvPr>
            <p:cNvSpPr/>
            <p:nvPr/>
          </p:nvSpPr>
          <p:spPr>
            <a:xfrm>
              <a:off x="0" y="-52728"/>
              <a:ext cx="12192000" cy="586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51CDCA-0560-5249-8942-24C17A88AD7C}"/>
                </a:ext>
              </a:extLst>
            </p:cNvPr>
            <p:cNvSpPr txBox="1"/>
            <p:nvPr/>
          </p:nvSpPr>
          <p:spPr>
            <a:xfrm>
              <a:off x="0" y="55913"/>
              <a:ext cx="18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MACaPPLE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B7DDF9A-24CC-2685-8CD6-E784996F7885}"/>
                </a:ext>
              </a:extLst>
            </p:cNvPr>
            <p:cNvSpPr txBox="1"/>
            <p:nvPr/>
          </p:nvSpPr>
          <p:spPr>
            <a:xfrm>
              <a:off x="6250329" y="94105"/>
              <a:ext cx="492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Menus	Products     Contest        Login     SignUp			</a:t>
              </a:r>
            </a:p>
          </p:txBody>
        </p:sp>
        <p:pic>
          <p:nvPicPr>
            <p:cNvPr id="5" name="Graphic 4" descr="Shopping cart with solid fill">
              <a:extLst>
                <a:ext uri="{FF2B5EF4-FFF2-40B4-BE49-F238E27FC236}">
                  <a16:creationId xmlns:a16="http://schemas.microsoft.com/office/drawing/2014/main" id="{4B60EACC-8D34-A54D-A0D3-1728E6422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7475" y="96586"/>
              <a:ext cx="364007" cy="36400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11D227-5282-68B5-AE0A-61195AD94C0F}"/>
                </a:ext>
              </a:extLst>
            </p:cNvPr>
            <p:cNvSpPr txBox="1"/>
            <p:nvPr/>
          </p:nvSpPr>
          <p:spPr>
            <a:xfrm>
              <a:off x="11801482" y="114072"/>
              <a:ext cx="380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/>
                <a:t>0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490427-C780-1762-C5C4-1A71F7B7B76D}"/>
              </a:ext>
            </a:extLst>
          </p:cNvPr>
          <p:cNvCxnSpPr/>
          <p:nvPr/>
        </p:nvCxnSpPr>
        <p:spPr>
          <a:xfrm>
            <a:off x="0" y="5889925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BC5DC2D-8C42-FC05-D0F8-68A36E028FB0}"/>
              </a:ext>
            </a:extLst>
          </p:cNvPr>
          <p:cNvSpPr/>
          <p:nvPr/>
        </p:nvSpPr>
        <p:spPr>
          <a:xfrm>
            <a:off x="0" y="5893070"/>
            <a:ext cx="12192000" cy="9680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905B79-2847-60B2-DA90-98F87E036232}"/>
              </a:ext>
            </a:extLst>
          </p:cNvPr>
          <p:cNvSpPr txBox="1"/>
          <p:nvPr/>
        </p:nvSpPr>
        <p:spPr>
          <a:xfrm>
            <a:off x="1749816" y="6155756"/>
            <a:ext cx="9252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04950" algn="l"/>
              </a:tabLst>
            </a:pPr>
            <a:r>
              <a:rPr lang="en-DE" dirty="0">
                <a:solidFill>
                  <a:schemeClr val="tx2"/>
                </a:solidFill>
              </a:rPr>
              <a:t>Impressum			AGBs     		Datenschutzerklärung     		Kontakt</a:t>
            </a:r>
            <a:r>
              <a:rPr lang="en-D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	</a:t>
            </a:r>
            <a:r>
              <a:rPr lang="en-D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20075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9EA9-57D7-0EB1-3DC4-C3594B3A5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lternative Process 16">
            <a:extLst>
              <a:ext uri="{FF2B5EF4-FFF2-40B4-BE49-F238E27FC236}">
                <a16:creationId xmlns:a16="http://schemas.microsoft.com/office/drawing/2014/main" id="{3FAD74E9-3435-42E8-FF48-AF95ECFC8430}"/>
              </a:ext>
            </a:extLst>
          </p:cNvPr>
          <p:cNvSpPr/>
          <p:nvPr/>
        </p:nvSpPr>
        <p:spPr>
          <a:xfrm>
            <a:off x="3339309" y="309720"/>
            <a:ext cx="5332738" cy="623153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66CED5-3971-43BD-3621-AE7690A91C0D}"/>
              </a:ext>
            </a:extLst>
          </p:cNvPr>
          <p:cNvSpPr txBox="1"/>
          <p:nvPr/>
        </p:nvSpPr>
        <p:spPr>
          <a:xfrm>
            <a:off x="5062563" y="324945"/>
            <a:ext cx="209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SIGN UP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2DE797-0B3A-E9EA-A6BE-AFE655C27104}"/>
              </a:ext>
            </a:extLst>
          </p:cNvPr>
          <p:cNvGrpSpPr/>
          <p:nvPr/>
        </p:nvGrpSpPr>
        <p:grpSpPr>
          <a:xfrm>
            <a:off x="3848479" y="5322273"/>
            <a:ext cx="4386029" cy="495421"/>
            <a:chOff x="1702421" y="4468637"/>
            <a:chExt cx="4979436" cy="566729"/>
          </a:xfrm>
        </p:grpSpPr>
        <p:sp>
          <p:nvSpPr>
            <p:cNvPr id="21" name="Alternative Process 20">
              <a:extLst>
                <a:ext uri="{FF2B5EF4-FFF2-40B4-BE49-F238E27FC236}">
                  <a16:creationId xmlns:a16="http://schemas.microsoft.com/office/drawing/2014/main" id="{93433CFD-B3A8-9744-650E-42C000287A4B}"/>
                </a:ext>
              </a:extLst>
            </p:cNvPr>
            <p:cNvSpPr/>
            <p:nvPr/>
          </p:nvSpPr>
          <p:spPr>
            <a:xfrm>
              <a:off x="1702421" y="4468637"/>
              <a:ext cx="4979436" cy="566729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BA2F86-4631-4C8C-326F-CF94942D0353}"/>
                </a:ext>
              </a:extLst>
            </p:cNvPr>
            <p:cNvSpPr txBox="1"/>
            <p:nvPr/>
          </p:nvSpPr>
          <p:spPr>
            <a:xfrm>
              <a:off x="3090276" y="4590690"/>
              <a:ext cx="226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SIGN 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F8D2F6-63CB-AAD5-C5CB-45B9EC0D6DFA}"/>
              </a:ext>
            </a:extLst>
          </p:cNvPr>
          <p:cNvSpPr txBox="1"/>
          <p:nvPr/>
        </p:nvSpPr>
        <p:spPr>
          <a:xfrm>
            <a:off x="4277700" y="5883994"/>
            <a:ext cx="366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Already have an account? </a:t>
            </a:r>
            <a:r>
              <a:rPr lang="en-DE" dirty="0">
                <a:solidFill>
                  <a:schemeClr val="accent1"/>
                </a:solidFill>
              </a:rPr>
              <a:t>Login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424A9E-54A0-8B46-95FE-3F0EAAD6E6F8}"/>
              </a:ext>
            </a:extLst>
          </p:cNvPr>
          <p:cNvGrpSpPr/>
          <p:nvPr/>
        </p:nvGrpSpPr>
        <p:grpSpPr>
          <a:xfrm>
            <a:off x="3819296" y="815152"/>
            <a:ext cx="4415214" cy="4348135"/>
            <a:chOff x="1680785" y="293583"/>
            <a:chExt cx="5048419" cy="5394486"/>
          </a:xfrm>
        </p:grpSpPr>
        <p:sp>
          <p:nvSpPr>
            <p:cNvPr id="18" name="Alternative Process 17">
              <a:extLst>
                <a:ext uri="{FF2B5EF4-FFF2-40B4-BE49-F238E27FC236}">
                  <a16:creationId xmlns:a16="http://schemas.microsoft.com/office/drawing/2014/main" id="{6AFA9F2E-0DD3-FE8F-6925-5A82B9A8CF87}"/>
                </a:ext>
              </a:extLst>
            </p:cNvPr>
            <p:cNvSpPr/>
            <p:nvPr/>
          </p:nvSpPr>
          <p:spPr>
            <a:xfrm>
              <a:off x="1727909" y="2975255"/>
              <a:ext cx="4979436" cy="56672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Alternative Process 19">
              <a:extLst>
                <a:ext uri="{FF2B5EF4-FFF2-40B4-BE49-F238E27FC236}">
                  <a16:creationId xmlns:a16="http://schemas.microsoft.com/office/drawing/2014/main" id="{9CF3175E-A80F-1DE9-B4DF-3A3936D70304}"/>
                </a:ext>
              </a:extLst>
            </p:cNvPr>
            <p:cNvSpPr/>
            <p:nvPr/>
          </p:nvSpPr>
          <p:spPr>
            <a:xfrm>
              <a:off x="1727909" y="5121340"/>
              <a:ext cx="4979436" cy="56672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88AF8A-0D01-99D0-A725-81533AE7D0E6}"/>
                </a:ext>
              </a:extLst>
            </p:cNvPr>
            <p:cNvSpPr txBox="1"/>
            <p:nvPr/>
          </p:nvSpPr>
          <p:spPr>
            <a:xfrm>
              <a:off x="1695916" y="2535980"/>
              <a:ext cx="226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Email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9B3ACE-5082-70FF-1BAB-B70D5CADE55A}"/>
                </a:ext>
              </a:extLst>
            </p:cNvPr>
            <p:cNvSpPr txBox="1"/>
            <p:nvPr/>
          </p:nvSpPr>
          <p:spPr>
            <a:xfrm>
              <a:off x="1680785" y="4699359"/>
              <a:ext cx="2968868" cy="45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Confirm Password</a:t>
              </a:r>
            </a:p>
          </p:txBody>
        </p:sp>
        <p:sp>
          <p:nvSpPr>
            <p:cNvPr id="5" name="Alternative Process 4">
              <a:extLst>
                <a:ext uri="{FF2B5EF4-FFF2-40B4-BE49-F238E27FC236}">
                  <a16:creationId xmlns:a16="http://schemas.microsoft.com/office/drawing/2014/main" id="{14A6646D-2B9E-9681-344E-71552A60F004}"/>
                </a:ext>
              </a:extLst>
            </p:cNvPr>
            <p:cNvSpPr/>
            <p:nvPr/>
          </p:nvSpPr>
          <p:spPr>
            <a:xfrm>
              <a:off x="1749767" y="774046"/>
              <a:ext cx="4979436" cy="56672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Alternative Process 5">
              <a:extLst>
                <a:ext uri="{FF2B5EF4-FFF2-40B4-BE49-F238E27FC236}">
                  <a16:creationId xmlns:a16="http://schemas.microsoft.com/office/drawing/2014/main" id="{32B213CF-1962-59DA-6A47-9D202B527246}"/>
                </a:ext>
              </a:extLst>
            </p:cNvPr>
            <p:cNvSpPr/>
            <p:nvPr/>
          </p:nvSpPr>
          <p:spPr>
            <a:xfrm>
              <a:off x="1749766" y="1899310"/>
              <a:ext cx="4979436" cy="56672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2ABFA6-C418-4158-207C-C2F87C5E8BA9}"/>
                </a:ext>
              </a:extLst>
            </p:cNvPr>
            <p:cNvSpPr txBox="1"/>
            <p:nvPr/>
          </p:nvSpPr>
          <p:spPr>
            <a:xfrm>
              <a:off x="1680785" y="3544276"/>
              <a:ext cx="226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Password</a:t>
              </a:r>
            </a:p>
          </p:txBody>
        </p:sp>
        <p:sp>
          <p:nvSpPr>
            <p:cNvPr id="9" name="Alternative Process 8">
              <a:extLst>
                <a:ext uri="{FF2B5EF4-FFF2-40B4-BE49-F238E27FC236}">
                  <a16:creationId xmlns:a16="http://schemas.microsoft.com/office/drawing/2014/main" id="{7B62F05D-D8FB-8827-1353-F437D2269819}"/>
                </a:ext>
              </a:extLst>
            </p:cNvPr>
            <p:cNvSpPr/>
            <p:nvPr/>
          </p:nvSpPr>
          <p:spPr>
            <a:xfrm>
              <a:off x="1749768" y="4050046"/>
              <a:ext cx="4979436" cy="56672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75A18A-7100-5FC2-40AD-C90097E09A7A}"/>
                </a:ext>
              </a:extLst>
            </p:cNvPr>
            <p:cNvSpPr txBox="1"/>
            <p:nvPr/>
          </p:nvSpPr>
          <p:spPr>
            <a:xfrm>
              <a:off x="1680785" y="293583"/>
              <a:ext cx="226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First Name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BC6E49-EF1A-051C-4AE5-31BF2AEFF7D1}"/>
                </a:ext>
              </a:extLst>
            </p:cNvPr>
            <p:cNvSpPr txBox="1"/>
            <p:nvPr/>
          </p:nvSpPr>
          <p:spPr>
            <a:xfrm>
              <a:off x="1680785" y="1400484"/>
              <a:ext cx="226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Last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20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59DEA-5FDC-CBAB-6C1A-ACC8E3B32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lternative Process 16">
            <a:extLst>
              <a:ext uri="{FF2B5EF4-FFF2-40B4-BE49-F238E27FC236}">
                <a16:creationId xmlns:a16="http://schemas.microsoft.com/office/drawing/2014/main" id="{6E5DC3A9-813F-92D2-95D8-D8A86BD35B9B}"/>
              </a:ext>
            </a:extLst>
          </p:cNvPr>
          <p:cNvSpPr/>
          <p:nvPr/>
        </p:nvSpPr>
        <p:spPr>
          <a:xfrm>
            <a:off x="1200798" y="471948"/>
            <a:ext cx="5332738" cy="6231536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9DE217-F198-A415-B2CE-15300099ED84}"/>
              </a:ext>
            </a:extLst>
          </p:cNvPr>
          <p:cNvSpPr txBox="1"/>
          <p:nvPr/>
        </p:nvSpPr>
        <p:spPr>
          <a:xfrm>
            <a:off x="2924052" y="487173"/>
            <a:ext cx="2094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SIGN UP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75D44B-025D-476F-9489-E39881057D76}"/>
              </a:ext>
            </a:extLst>
          </p:cNvPr>
          <p:cNvGrpSpPr/>
          <p:nvPr/>
        </p:nvGrpSpPr>
        <p:grpSpPr>
          <a:xfrm>
            <a:off x="1709968" y="5484501"/>
            <a:ext cx="4386029" cy="495421"/>
            <a:chOff x="1702421" y="4468637"/>
            <a:chExt cx="4979436" cy="566729"/>
          </a:xfrm>
        </p:grpSpPr>
        <p:sp>
          <p:nvSpPr>
            <p:cNvPr id="21" name="Alternative Process 20">
              <a:extLst>
                <a:ext uri="{FF2B5EF4-FFF2-40B4-BE49-F238E27FC236}">
                  <a16:creationId xmlns:a16="http://schemas.microsoft.com/office/drawing/2014/main" id="{DDE61C86-FE6C-5C28-319C-013B4022671B}"/>
                </a:ext>
              </a:extLst>
            </p:cNvPr>
            <p:cNvSpPr/>
            <p:nvPr/>
          </p:nvSpPr>
          <p:spPr>
            <a:xfrm>
              <a:off x="1702421" y="4468637"/>
              <a:ext cx="4979436" cy="566729"/>
            </a:xfrm>
            <a:prstGeom prst="flowChartAlternateProcess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01E044-6909-C87C-6252-149244F880CE}"/>
                </a:ext>
              </a:extLst>
            </p:cNvPr>
            <p:cNvSpPr txBox="1"/>
            <p:nvPr/>
          </p:nvSpPr>
          <p:spPr>
            <a:xfrm>
              <a:off x="3090276" y="4590690"/>
              <a:ext cx="226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SIGN 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0553FDC-271C-98F2-155B-7352A97DA971}"/>
              </a:ext>
            </a:extLst>
          </p:cNvPr>
          <p:cNvSpPr txBox="1"/>
          <p:nvPr/>
        </p:nvSpPr>
        <p:spPr>
          <a:xfrm>
            <a:off x="2139189" y="6046222"/>
            <a:ext cx="366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Already have an account? </a:t>
            </a:r>
            <a:r>
              <a:rPr lang="en-DE" dirty="0">
                <a:solidFill>
                  <a:schemeClr val="accent1"/>
                </a:solidFill>
              </a:rPr>
              <a:t>Login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506D4-34EE-E618-A453-05E94909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4" t="265" r="1" b="-1"/>
          <a:stretch/>
        </p:blipFill>
        <p:spPr>
          <a:xfrm>
            <a:off x="7373620" y="1563624"/>
            <a:ext cx="4000623" cy="343512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CB03E42-82D5-B362-3D8F-D2E0647FF8F1}"/>
              </a:ext>
            </a:extLst>
          </p:cNvPr>
          <p:cNvGrpSpPr/>
          <p:nvPr/>
        </p:nvGrpSpPr>
        <p:grpSpPr>
          <a:xfrm>
            <a:off x="1680785" y="977380"/>
            <a:ext cx="4415214" cy="4348135"/>
            <a:chOff x="1680785" y="293583"/>
            <a:chExt cx="5048419" cy="5394486"/>
          </a:xfrm>
        </p:grpSpPr>
        <p:sp>
          <p:nvSpPr>
            <p:cNvPr id="18" name="Alternative Process 17">
              <a:extLst>
                <a:ext uri="{FF2B5EF4-FFF2-40B4-BE49-F238E27FC236}">
                  <a16:creationId xmlns:a16="http://schemas.microsoft.com/office/drawing/2014/main" id="{B5417008-F4AA-F3FE-D3E8-B845A0EA31BE}"/>
                </a:ext>
              </a:extLst>
            </p:cNvPr>
            <p:cNvSpPr/>
            <p:nvPr/>
          </p:nvSpPr>
          <p:spPr>
            <a:xfrm>
              <a:off x="1727909" y="2975255"/>
              <a:ext cx="4979436" cy="56672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Alternative Process 19">
              <a:extLst>
                <a:ext uri="{FF2B5EF4-FFF2-40B4-BE49-F238E27FC236}">
                  <a16:creationId xmlns:a16="http://schemas.microsoft.com/office/drawing/2014/main" id="{8B04785B-78C0-905B-BFDF-E37C4C5CFDD4}"/>
                </a:ext>
              </a:extLst>
            </p:cNvPr>
            <p:cNvSpPr/>
            <p:nvPr/>
          </p:nvSpPr>
          <p:spPr>
            <a:xfrm>
              <a:off x="1727909" y="5121340"/>
              <a:ext cx="4979436" cy="566729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092C66-4E1D-FBF2-F8AD-16A58C441BFF}"/>
                </a:ext>
              </a:extLst>
            </p:cNvPr>
            <p:cNvSpPr txBox="1"/>
            <p:nvPr/>
          </p:nvSpPr>
          <p:spPr>
            <a:xfrm>
              <a:off x="1695916" y="2535980"/>
              <a:ext cx="226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Email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96D8F0B-0C90-A5B3-EE08-FC6964B47305}"/>
                </a:ext>
              </a:extLst>
            </p:cNvPr>
            <p:cNvSpPr txBox="1"/>
            <p:nvPr/>
          </p:nvSpPr>
          <p:spPr>
            <a:xfrm>
              <a:off x="1680785" y="4699359"/>
              <a:ext cx="2261945" cy="4294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Repeat Password</a:t>
              </a:r>
            </a:p>
          </p:txBody>
        </p:sp>
        <p:sp>
          <p:nvSpPr>
            <p:cNvPr id="5" name="Alternative Process 4">
              <a:extLst>
                <a:ext uri="{FF2B5EF4-FFF2-40B4-BE49-F238E27FC236}">
                  <a16:creationId xmlns:a16="http://schemas.microsoft.com/office/drawing/2014/main" id="{6D93D9DE-7441-7997-3752-A7F26AAAF6FD}"/>
                </a:ext>
              </a:extLst>
            </p:cNvPr>
            <p:cNvSpPr/>
            <p:nvPr/>
          </p:nvSpPr>
          <p:spPr>
            <a:xfrm>
              <a:off x="1749767" y="774046"/>
              <a:ext cx="4979436" cy="56672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" name="Alternative Process 5">
              <a:extLst>
                <a:ext uri="{FF2B5EF4-FFF2-40B4-BE49-F238E27FC236}">
                  <a16:creationId xmlns:a16="http://schemas.microsoft.com/office/drawing/2014/main" id="{9766601E-AE58-1156-AD1C-6A3B1AC39B4C}"/>
                </a:ext>
              </a:extLst>
            </p:cNvPr>
            <p:cNvSpPr/>
            <p:nvPr/>
          </p:nvSpPr>
          <p:spPr>
            <a:xfrm>
              <a:off x="1749766" y="1899310"/>
              <a:ext cx="4979436" cy="56672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575D11-6D66-DE79-8056-4B98545ED436}"/>
                </a:ext>
              </a:extLst>
            </p:cNvPr>
            <p:cNvSpPr txBox="1"/>
            <p:nvPr/>
          </p:nvSpPr>
          <p:spPr>
            <a:xfrm>
              <a:off x="1680785" y="3544276"/>
              <a:ext cx="226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Password</a:t>
              </a:r>
            </a:p>
          </p:txBody>
        </p:sp>
        <p:sp>
          <p:nvSpPr>
            <p:cNvPr id="9" name="Alternative Process 8">
              <a:extLst>
                <a:ext uri="{FF2B5EF4-FFF2-40B4-BE49-F238E27FC236}">
                  <a16:creationId xmlns:a16="http://schemas.microsoft.com/office/drawing/2014/main" id="{EBA9593F-A193-9DC3-C6F1-5762C18FD448}"/>
                </a:ext>
              </a:extLst>
            </p:cNvPr>
            <p:cNvSpPr/>
            <p:nvPr/>
          </p:nvSpPr>
          <p:spPr>
            <a:xfrm>
              <a:off x="1749768" y="4050046"/>
              <a:ext cx="4979436" cy="566728"/>
            </a:xfrm>
            <a:prstGeom prst="flowChartAlternate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4BC7D4-4183-23FF-2739-4777E3C31828}"/>
                </a:ext>
              </a:extLst>
            </p:cNvPr>
            <p:cNvSpPr txBox="1"/>
            <p:nvPr/>
          </p:nvSpPr>
          <p:spPr>
            <a:xfrm>
              <a:off x="1680785" y="293583"/>
              <a:ext cx="226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First Name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0617AA-09EB-B8E4-03BB-BB01D6E0560D}"/>
                </a:ext>
              </a:extLst>
            </p:cNvPr>
            <p:cNvSpPr txBox="1"/>
            <p:nvPr/>
          </p:nvSpPr>
          <p:spPr>
            <a:xfrm>
              <a:off x="1680785" y="1400484"/>
              <a:ext cx="2261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Last Name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AD76A981-4942-0985-F65D-24DBD68CA35B}"/>
              </a:ext>
            </a:extLst>
          </p:cNvPr>
          <p:cNvSpPr/>
          <p:nvPr/>
        </p:nvSpPr>
        <p:spPr>
          <a:xfrm>
            <a:off x="1721998" y="3140477"/>
            <a:ext cx="4354883" cy="462710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27EC73-420A-B725-FAA7-31E6F008BFC4}"/>
              </a:ext>
            </a:extLst>
          </p:cNvPr>
          <p:cNvSpPr/>
          <p:nvPr/>
        </p:nvSpPr>
        <p:spPr>
          <a:xfrm>
            <a:off x="7373617" y="3471612"/>
            <a:ext cx="3947011" cy="36921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1D32A8-0F9C-6FB9-5D8D-4E35AAC8C5C0}"/>
              </a:ext>
            </a:extLst>
          </p:cNvPr>
          <p:cNvSpPr/>
          <p:nvPr/>
        </p:nvSpPr>
        <p:spPr>
          <a:xfrm>
            <a:off x="1736746" y="4001937"/>
            <a:ext cx="4354883" cy="462710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30CB99-1D2C-684D-E91C-738850ED5E06}"/>
              </a:ext>
            </a:extLst>
          </p:cNvPr>
          <p:cNvSpPr/>
          <p:nvPr/>
        </p:nvSpPr>
        <p:spPr>
          <a:xfrm>
            <a:off x="7403115" y="3839305"/>
            <a:ext cx="3917514" cy="369215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46517E-C7A4-12B5-5C64-718C29B18DBD}"/>
              </a:ext>
            </a:extLst>
          </p:cNvPr>
          <p:cNvSpPr/>
          <p:nvPr/>
        </p:nvSpPr>
        <p:spPr>
          <a:xfrm>
            <a:off x="1736746" y="1361695"/>
            <a:ext cx="4354883" cy="462710"/>
          </a:xfrm>
          <a:prstGeom prst="rect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9AF442-8D3F-202E-A692-564B428CB3CA}"/>
              </a:ext>
            </a:extLst>
          </p:cNvPr>
          <p:cNvSpPr/>
          <p:nvPr/>
        </p:nvSpPr>
        <p:spPr>
          <a:xfrm>
            <a:off x="7403115" y="2728451"/>
            <a:ext cx="3917513" cy="369216"/>
          </a:xfrm>
          <a:prstGeom prst="rect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385588-ADC3-183B-1A05-D2F88EBC1D5C}"/>
              </a:ext>
            </a:extLst>
          </p:cNvPr>
          <p:cNvSpPr/>
          <p:nvPr/>
        </p:nvSpPr>
        <p:spPr>
          <a:xfrm>
            <a:off x="1755861" y="2264945"/>
            <a:ext cx="4354883" cy="462710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338779-C47A-1AF8-2CBA-08F6D84918BC}"/>
              </a:ext>
            </a:extLst>
          </p:cNvPr>
          <p:cNvSpPr/>
          <p:nvPr/>
        </p:nvSpPr>
        <p:spPr>
          <a:xfrm>
            <a:off x="7403115" y="3081266"/>
            <a:ext cx="3917513" cy="369216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177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06163-048D-413E-8192-F01096477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86F569-4F19-DBAF-8353-B36506DCF6FA}"/>
              </a:ext>
            </a:extLst>
          </p:cNvPr>
          <p:cNvSpPr/>
          <p:nvPr/>
        </p:nvSpPr>
        <p:spPr>
          <a:xfrm>
            <a:off x="2614612" y="1136761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7DFDFA-91C1-665B-AAB2-08518C5C4DB7}"/>
              </a:ext>
            </a:extLst>
          </p:cNvPr>
          <p:cNvSpPr/>
          <p:nvPr/>
        </p:nvSpPr>
        <p:spPr>
          <a:xfrm>
            <a:off x="5031581" y="1136761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C58602-2D0C-F0EF-CB77-4F747124BE38}"/>
              </a:ext>
            </a:extLst>
          </p:cNvPr>
          <p:cNvSpPr/>
          <p:nvPr/>
        </p:nvSpPr>
        <p:spPr>
          <a:xfrm>
            <a:off x="7448550" y="1136760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FD6657-212A-B123-772D-33A5F93FBBA0}"/>
              </a:ext>
            </a:extLst>
          </p:cNvPr>
          <p:cNvSpPr/>
          <p:nvPr/>
        </p:nvSpPr>
        <p:spPr>
          <a:xfrm>
            <a:off x="2614612" y="3914776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E94152-75C2-08ED-693E-83749994D2FE}"/>
              </a:ext>
            </a:extLst>
          </p:cNvPr>
          <p:cNvSpPr/>
          <p:nvPr/>
        </p:nvSpPr>
        <p:spPr>
          <a:xfrm>
            <a:off x="5031581" y="3914776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4614C4-1740-C978-C220-9B4996042CC0}"/>
              </a:ext>
            </a:extLst>
          </p:cNvPr>
          <p:cNvSpPr/>
          <p:nvPr/>
        </p:nvSpPr>
        <p:spPr>
          <a:xfrm>
            <a:off x="7448549" y="3914776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186311-4E65-0524-321E-C27AE1DD0A00}"/>
              </a:ext>
            </a:extLst>
          </p:cNvPr>
          <p:cNvSpPr txBox="1"/>
          <p:nvPr/>
        </p:nvSpPr>
        <p:spPr>
          <a:xfrm>
            <a:off x="2540795" y="2954429"/>
            <a:ext cx="2416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  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12.99 €</a:t>
            </a:r>
          </a:p>
          <a:p>
            <a:endParaRPr lang="en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C9745F-D25B-8CD7-89C7-67C5AB5621E7}"/>
              </a:ext>
            </a:extLst>
          </p:cNvPr>
          <p:cNvSpPr txBox="1"/>
          <p:nvPr/>
        </p:nvSpPr>
        <p:spPr>
          <a:xfrm>
            <a:off x="5031580" y="2954429"/>
            <a:ext cx="2312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  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15.99 €</a:t>
            </a:r>
          </a:p>
          <a:p>
            <a:endParaRPr lang="en-D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878F62-B441-215B-1235-53A8E7FAFF28}"/>
              </a:ext>
            </a:extLst>
          </p:cNvPr>
          <p:cNvSpPr txBox="1"/>
          <p:nvPr/>
        </p:nvSpPr>
        <p:spPr>
          <a:xfrm>
            <a:off x="7391402" y="2954429"/>
            <a:ext cx="23121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    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9.99 €</a:t>
            </a:r>
          </a:p>
          <a:p>
            <a:endParaRPr lang="en-DE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3C460-5B7D-9375-970D-3FE92BD0BC5D}"/>
              </a:ext>
            </a:extLst>
          </p:cNvPr>
          <p:cNvSpPr txBox="1"/>
          <p:nvPr/>
        </p:nvSpPr>
        <p:spPr>
          <a:xfrm>
            <a:off x="2557465" y="5716352"/>
            <a:ext cx="2285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    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5.99 €</a:t>
            </a:r>
          </a:p>
          <a:p>
            <a:endParaRPr lang="en-DE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6830E6-61B9-DB9E-DA3B-D85F78E7D248}"/>
              </a:ext>
            </a:extLst>
          </p:cNvPr>
          <p:cNvSpPr txBox="1"/>
          <p:nvPr/>
        </p:nvSpPr>
        <p:spPr>
          <a:xfrm>
            <a:off x="4974434" y="5716352"/>
            <a:ext cx="2285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     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5.99 €</a:t>
            </a:r>
          </a:p>
          <a:p>
            <a:endParaRPr lang="en-DE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39401A-E3CD-BA37-7F1F-EFE6E34E6CBA}"/>
              </a:ext>
            </a:extLst>
          </p:cNvPr>
          <p:cNvSpPr txBox="1"/>
          <p:nvPr/>
        </p:nvSpPr>
        <p:spPr>
          <a:xfrm>
            <a:off x="7391402" y="5717704"/>
            <a:ext cx="2285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     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3.99 €</a:t>
            </a:r>
          </a:p>
          <a:p>
            <a:endParaRPr lang="en-DE" sz="1600" dirty="0"/>
          </a:p>
        </p:txBody>
      </p:sp>
      <p:pic>
        <p:nvPicPr>
          <p:cNvPr id="30" name="Graphic 29" descr="Shopping cart outline">
            <a:extLst>
              <a:ext uri="{FF2B5EF4-FFF2-40B4-BE49-F238E27FC236}">
                <a16:creationId xmlns:a16="http://schemas.microsoft.com/office/drawing/2014/main" id="{49F9AD87-F631-C581-CB68-62A36461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6567" y="3372096"/>
            <a:ext cx="394259" cy="394258"/>
          </a:xfrm>
          <a:prstGeom prst="rect">
            <a:avLst/>
          </a:prstGeom>
        </p:spPr>
      </p:pic>
      <p:pic>
        <p:nvPicPr>
          <p:cNvPr id="31" name="Graphic 30" descr="Shopping cart outline">
            <a:extLst>
              <a:ext uri="{FF2B5EF4-FFF2-40B4-BE49-F238E27FC236}">
                <a16:creationId xmlns:a16="http://schemas.microsoft.com/office/drawing/2014/main" id="{2C2DF153-42B8-2B07-D3DC-FFBC1FDCD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1715" y="3396825"/>
            <a:ext cx="394259" cy="394258"/>
          </a:xfrm>
          <a:prstGeom prst="rect">
            <a:avLst/>
          </a:prstGeom>
        </p:spPr>
      </p:pic>
      <p:pic>
        <p:nvPicPr>
          <p:cNvPr id="33" name="Graphic 32" descr="Shopping cart with solid fill">
            <a:extLst>
              <a:ext uri="{FF2B5EF4-FFF2-40B4-BE49-F238E27FC236}">
                <a16:creationId xmlns:a16="http://schemas.microsoft.com/office/drawing/2014/main" id="{851BD239-D6C5-9687-48B2-E1D97AC3F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3379" y="3429000"/>
            <a:ext cx="364007" cy="364007"/>
          </a:xfrm>
          <a:prstGeom prst="rect">
            <a:avLst/>
          </a:prstGeom>
        </p:spPr>
      </p:pic>
      <p:pic>
        <p:nvPicPr>
          <p:cNvPr id="46" name="Graphic 45" descr="Shopping cart outline">
            <a:extLst>
              <a:ext uri="{FF2B5EF4-FFF2-40B4-BE49-F238E27FC236}">
                <a16:creationId xmlns:a16="http://schemas.microsoft.com/office/drawing/2014/main" id="{5CFF6AB8-D974-1D78-8AE7-0527160F7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8371" y="6206708"/>
            <a:ext cx="394259" cy="394258"/>
          </a:xfrm>
          <a:prstGeom prst="rect">
            <a:avLst/>
          </a:prstGeom>
        </p:spPr>
      </p:pic>
      <p:pic>
        <p:nvPicPr>
          <p:cNvPr id="47" name="Graphic 46" descr="Shopping cart outline">
            <a:extLst>
              <a:ext uri="{FF2B5EF4-FFF2-40B4-BE49-F238E27FC236}">
                <a16:creationId xmlns:a16="http://schemas.microsoft.com/office/drawing/2014/main" id="{6C943791-A747-0214-7840-D5DBD1D9E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3911" y="6201945"/>
            <a:ext cx="394259" cy="394258"/>
          </a:xfrm>
          <a:prstGeom prst="rect">
            <a:avLst/>
          </a:prstGeom>
        </p:spPr>
      </p:pic>
      <p:pic>
        <p:nvPicPr>
          <p:cNvPr id="48" name="Graphic 47" descr="Shopping cart outline">
            <a:extLst>
              <a:ext uri="{FF2B5EF4-FFF2-40B4-BE49-F238E27FC236}">
                <a16:creationId xmlns:a16="http://schemas.microsoft.com/office/drawing/2014/main" id="{26F45C7F-1E92-EDDC-DB83-53FAFE9A1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7105" y="6197182"/>
            <a:ext cx="394259" cy="39425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45DC2971-31C4-B531-F753-BC5D791442BC}"/>
              </a:ext>
            </a:extLst>
          </p:cNvPr>
          <p:cNvGrpSpPr/>
          <p:nvPr/>
        </p:nvGrpSpPr>
        <p:grpSpPr>
          <a:xfrm>
            <a:off x="0" y="-52728"/>
            <a:ext cx="12500658" cy="793164"/>
            <a:chOff x="0" y="-52728"/>
            <a:chExt cx="12500658" cy="79316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698112A-7FE2-7354-0037-CA5CCF760F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1762"/>
              <a:ext cx="125006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8E352BB-595A-B914-36D0-B601373AB038}"/>
                </a:ext>
              </a:extLst>
            </p:cNvPr>
            <p:cNvSpPr/>
            <p:nvPr/>
          </p:nvSpPr>
          <p:spPr>
            <a:xfrm>
              <a:off x="0" y="-52728"/>
              <a:ext cx="12192000" cy="586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B2D8C53-3803-285D-6E42-611C0FB95C7D}"/>
                </a:ext>
              </a:extLst>
            </p:cNvPr>
            <p:cNvSpPr txBox="1"/>
            <p:nvPr/>
          </p:nvSpPr>
          <p:spPr>
            <a:xfrm>
              <a:off x="0" y="55913"/>
              <a:ext cx="18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MACaPPLE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6B78B4C-E7BF-6D4C-A7E8-4E1DA9DBD6A3}"/>
                </a:ext>
              </a:extLst>
            </p:cNvPr>
            <p:cNvSpPr txBox="1"/>
            <p:nvPr/>
          </p:nvSpPr>
          <p:spPr>
            <a:xfrm>
              <a:off x="6250329" y="94105"/>
              <a:ext cx="492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Menus	</a:t>
              </a:r>
              <a:r>
                <a:rPr lang="en-DE" b="1" dirty="0"/>
                <a:t>Products</a:t>
              </a:r>
              <a:r>
                <a:rPr lang="en-DE" dirty="0"/>
                <a:t>     Contest        Login     SignUp			</a:t>
              </a:r>
            </a:p>
          </p:txBody>
        </p:sp>
        <p:pic>
          <p:nvPicPr>
            <p:cNvPr id="63" name="Graphic 62" descr="Shopping cart with solid fill">
              <a:extLst>
                <a:ext uri="{FF2B5EF4-FFF2-40B4-BE49-F238E27FC236}">
                  <a16:creationId xmlns:a16="http://schemas.microsoft.com/office/drawing/2014/main" id="{A44438BA-D678-3393-B1DE-299A4E17B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37475" y="96586"/>
              <a:ext cx="364007" cy="364007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5EA42D4-9B78-E9FE-7E00-B7A08419B391}"/>
                </a:ext>
              </a:extLst>
            </p:cNvPr>
            <p:cNvSpPr txBox="1"/>
            <p:nvPr/>
          </p:nvSpPr>
          <p:spPr>
            <a:xfrm>
              <a:off x="11801482" y="114072"/>
              <a:ext cx="380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05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2159C-164E-72FC-8A2D-2B38A23AA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A06E5E-D1E6-DDAA-C3FA-4AFBF6BB7C71}"/>
              </a:ext>
            </a:extLst>
          </p:cNvPr>
          <p:cNvSpPr/>
          <p:nvPr/>
        </p:nvSpPr>
        <p:spPr>
          <a:xfrm>
            <a:off x="2614612" y="1136761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6557F-D8D8-EBCE-75C7-0998764DE41A}"/>
              </a:ext>
            </a:extLst>
          </p:cNvPr>
          <p:cNvSpPr/>
          <p:nvPr/>
        </p:nvSpPr>
        <p:spPr>
          <a:xfrm>
            <a:off x="5031581" y="1136761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074329-7C97-4C92-43FC-57203D2B74E3}"/>
              </a:ext>
            </a:extLst>
          </p:cNvPr>
          <p:cNvSpPr/>
          <p:nvPr/>
        </p:nvSpPr>
        <p:spPr>
          <a:xfrm>
            <a:off x="7448550" y="1136760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5F8131-AA35-9B05-689D-29A925A0D089}"/>
              </a:ext>
            </a:extLst>
          </p:cNvPr>
          <p:cNvSpPr/>
          <p:nvPr/>
        </p:nvSpPr>
        <p:spPr>
          <a:xfrm>
            <a:off x="2614612" y="3914776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A24865-0806-BE0F-860A-EEDF15DF5B4A}"/>
              </a:ext>
            </a:extLst>
          </p:cNvPr>
          <p:cNvSpPr/>
          <p:nvPr/>
        </p:nvSpPr>
        <p:spPr>
          <a:xfrm>
            <a:off x="5031581" y="3914776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B4BF3E-2F84-CC38-E75D-9F3198A588D7}"/>
              </a:ext>
            </a:extLst>
          </p:cNvPr>
          <p:cNvSpPr/>
          <p:nvPr/>
        </p:nvSpPr>
        <p:spPr>
          <a:xfrm>
            <a:off x="7448549" y="3914776"/>
            <a:ext cx="2128837" cy="180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28D888-1A91-61E1-2F55-53BB7B567054}"/>
              </a:ext>
            </a:extLst>
          </p:cNvPr>
          <p:cNvSpPr txBox="1"/>
          <p:nvPr/>
        </p:nvSpPr>
        <p:spPr>
          <a:xfrm>
            <a:off x="2540795" y="2954429"/>
            <a:ext cx="24169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  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12.99 €</a:t>
            </a:r>
          </a:p>
          <a:p>
            <a:endParaRPr lang="en-D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54613F-F641-1BC2-4D83-9FCD0DEEC9CA}"/>
              </a:ext>
            </a:extLst>
          </p:cNvPr>
          <p:cNvSpPr txBox="1"/>
          <p:nvPr/>
        </p:nvSpPr>
        <p:spPr>
          <a:xfrm>
            <a:off x="5031580" y="2954429"/>
            <a:ext cx="23121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  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15.99 €</a:t>
            </a:r>
          </a:p>
          <a:p>
            <a:endParaRPr lang="en-D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9CAD36-7CB4-95F5-CAAE-6194A946FD6E}"/>
              </a:ext>
            </a:extLst>
          </p:cNvPr>
          <p:cNvSpPr txBox="1"/>
          <p:nvPr/>
        </p:nvSpPr>
        <p:spPr>
          <a:xfrm>
            <a:off x="7391402" y="2954429"/>
            <a:ext cx="23121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    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9.99 €</a:t>
            </a:r>
          </a:p>
          <a:p>
            <a:endParaRPr lang="en-DE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1AE413-39EE-CB06-431A-4CEF0EB09934}"/>
              </a:ext>
            </a:extLst>
          </p:cNvPr>
          <p:cNvSpPr txBox="1"/>
          <p:nvPr/>
        </p:nvSpPr>
        <p:spPr>
          <a:xfrm>
            <a:off x="2557465" y="5716352"/>
            <a:ext cx="2285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    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5.99 €</a:t>
            </a:r>
          </a:p>
          <a:p>
            <a:endParaRPr lang="en-DE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219603-583E-699A-79FA-41E1EFB57D84}"/>
              </a:ext>
            </a:extLst>
          </p:cNvPr>
          <p:cNvSpPr txBox="1"/>
          <p:nvPr/>
        </p:nvSpPr>
        <p:spPr>
          <a:xfrm>
            <a:off x="4974434" y="5716352"/>
            <a:ext cx="2285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     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5.99 €</a:t>
            </a:r>
          </a:p>
          <a:p>
            <a:endParaRPr lang="en-DE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3E4F6C-93E5-DB08-9893-C7D12FAE3B25}"/>
              </a:ext>
            </a:extLst>
          </p:cNvPr>
          <p:cNvSpPr txBox="1"/>
          <p:nvPr/>
        </p:nvSpPr>
        <p:spPr>
          <a:xfrm>
            <a:off x="7391402" y="5717704"/>
            <a:ext cx="2285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Product Name      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3.99 €</a:t>
            </a:r>
          </a:p>
          <a:p>
            <a:endParaRPr lang="en-DE" sz="1600" dirty="0"/>
          </a:p>
        </p:txBody>
      </p:sp>
      <p:pic>
        <p:nvPicPr>
          <p:cNvPr id="30" name="Graphic 29" descr="Shopping cart outline">
            <a:extLst>
              <a:ext uri="{FF2B5EF4-FFF2-40B4-BE49-F238E27FC236}">
                <a16:creationId xmlns:a16="http://schemas.microsoft.com/office/drawing/2014/main" id="{82837AC4-FF18-AF9E-FB42-779C83DAD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16567" y="3372096"/>
            <a:ext cx="394259" cy="394258"/>
          </a:xfrm>
          <a:prstGeom prst="rect">
            <a:avLst/>
          </a:prstGeom>
        </p:spPr>
      </p:pic>
      <p:pic>
        <p:nvPicPr>
          <p:cNvPr id="31" name="Graphic 30" descr="Shopping cart outline">
            <a:extLst>
              <a:ext uri="{FF2B5EF4-FFF2-40B4-BE49-F238E27FC236}">
                <a16:creationId xmlns:a16="http://schemas.microsoft.com/office/drawing/2014/main" id="{33B255BA-1378-0E3A-FFB0-5741966D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1715" y="3396825"/>
            <a:ext cx="394259" cy="394258"/>
          </a:xfrm>
          <a:prstGeom prst="rect">
            <a:avLst/>
          </a:prstGeom>
        </p:spPr>
      </p:pic>
      <p:pic>
        <p:nvPicPr>
          <p:cNvPr id="33" name="Graphic 32" descr="Shopping cart with solid fill">
            <a:extLst>
              <a:ext uri="{FF2B5EF4-FFF2-40B4-BE49-F238E27FC236}">
                <a16:creationId xmlns:a16="http://schemas.microsoft.com/office/drawing/2014/main" id="{F9E202D5-C4A8-FBFA-9E77-635F7F9BCB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3379" y="3429000"/>
            <a:ext cx="364007" cy="364007"/>
          </a:xfrm>
          <a:prstGeom prst="rect">
            <a:avLst/>
          </a:prstGeom>
        </p:spPr>
      </p:pic>
      <p:pic>
        <p:nvPicPr>
          <p:cNvPr id="46" name="Graphic 45" descr="Shopping cart outline">
            <a:extLst>
              <a:ext uri="{FF2B5EF4-FFF2-40B4-BE49-F238E27FC236}">
                <a16:creationId xmlns:a16="http://schemas.microsoft.com/office/drawing/2014/main" id="{93707523-FF2F-9801-3ED1-105A832BB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8371" y="6206708"/>
            <a:ext cx="394259" cy="394258"/>
          </a:xfrm>
          <a:prstGeom prst="rect">
            <a:avLst/>
          </a:prstGeom>
        </p:spPr>
      </p:pic>
      <p:pic>
        <p:nvPicPr>
          <p:cNvPr id="47" name="Graphic 46" descr="Shopping cart outline">
            <a:extLst>
              <a:ext uri="{FF2B5EF4-FFF2-40B4-BE49-F238E27FC236}">
                <a16:creationId xmlns:a16="http://schemas.microsoft.com/office/drawing/2014/main" id="{0DDF072B-09C2-D5BA-8016-4017D0E6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3911" y="6201945"/>
            <a:ext cx="394259" cy="394258"/>
          </a:xfrm>
          <a:prstGeom prst="rect">
            <a:avLst/>
          </a:prstGeom>
        </p:spPr>
      </p:pic>
      <p:pic>
        <p:nvPicPr>
          <p:cNvPr id="48" name="Graphic 47" descr="Shopping cart outline">
            <a:extLst>
              <a:ext uri="{FF2B5EF4-FFF2-40B4-BE49-F238E27FC236}">
                <a16:creationId xmlns:a16="http://schemas.microsoft.com/office/drawing/2014/main" id="{3C4D28CD-D6C0-150D-ED16-7A0925FF5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7105" y="6197182"/>
            <a:ext cx="394259" cy="394258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45B062C8-4B8B-289F-881B-C4E4DC04230B}"/>
              </a:ext>
            </a:extLst>
          </p:cNvPr>
          <p:cNvGrpSpPr/>
          <p:nvPr/>
        </p:nvGrpSpPr>
        <p:grpSpPr>
          <a:xfrm>
            <a:off x="0" y="-52728"/>
            <a:ext cx="12500658" cy="793164"/>
            <a:chOff x="0" y="-52728"/>
            <a:chExt cx="12500658" cy="79316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4B45667-CF23-DF3E-376B-6AE17A3BEED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1762"/>
              <a:ext cx="125006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5128D57-7660-F8F1-EF3C-83FE38EF717B}"/>
                </a:ext>
              </a:extLst>
            </p:cNvPr>
            <p:cNvSpPr/>
            <p:nvPr/>
          </p:nvSpPr>
          <p:spPr>
            <a:xfrm>
              <a:off x="0" y="-52728"/>
              <a:ext cx="12192000" cy="586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59C3CDD-369E-2E4E-FE42-B827B3C6FF47}"/>
                </a:ext>
              </a:extLst>
            </p:cNvPr>
            <p:cNvSpPr txBox="1"/>
            <p:nvPr/>
          </p:nvSpPr>
          <p:spPr>
            <a:xfrm>
              <a:off x="0" y="55913"/>
              <a:ext cx="18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MACaPPLE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08A6759-13F8-BCD9-CB16-92847FA3E037}"/>
                </a:ext>
              </a:extLst>
            </p:cNvPr>
            <p:cNvSpPr txBox="1"/>
            <p:nvPr/>
          </p:nvSpPr>
          <p:spPr>
            <a:xfrm>
              <a:off x="6250329" y="94105"/>
              <a:ext cx="492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Menus	</a:t>
              </a:r>
              <a:r>
                <a:rPr lang="en-DE" b="1" dirty="0"/>
                <a:t>Products</a:t>
              </a:r>
              <a:r>
                <a:rPr lang="en-DE" dirty="0"/>
                <a:t>     Contest        Login     SignUp			</a:t>
              </a:r>
            </a:p>
          </p:txBody>
        </p:sp>
        <p:pic>
          <p:nvPicPr>
            <p:cNvPr id="63" name="Graphic 62" descr="Shopping cart with solid fill">
              <a:extLst>
                <a:ext uri="{FF2B5EF4-FFF2-40B4-BE49-F238E27FC236}">
                  <a16:creationId xmlns:a16="http://schemas.microsoft.com/office/drawing/2014/main" id="{B148C9D5-5A84-4A80-6743-5457B3BE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37475" y="96586"/>
              <a:ext cx="364007" cy="364007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CCCBABF-54DE-8194-8955-72A342E99E36}"/>
                </a:ext>
              </a:extLst>
            </p:cNvPr>
            <p:cNvSpPr txBox="1"/>
            <p:nvPr/>
          </p:nvSpPr>
          <p:spPr>
            <a:xfrm>
              <a:off x="11801482" y="114072"/>
              <a:ext cx="380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/>
                <a:t>0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58F8FB35-86AE-F048-8A63-BA907172DDE0}"/>
              </a:ext>
            </a:extLst>
          </p:cNvPr>
          <p:cNvSpPr/>
          <p:nvPr/>
        </p:nvSpPr>
        <p:spPr>
          <a:xfrm>
            <a:off x="2614612" y="2972348"/>
            <a:ext cx="2128836" cy="38854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6ED1D5D0-9A64-18D3-8674-B507898AA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2316" y="2146650"/>
            <a:ext cx="3959737" cy="2862466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5D1ADCE9-85BC-97B0-4B67-F9DCBEF9C0A8}"/>
              </a:ext>
            </a:extLst>
          </p:cNvPr>
          <p:cNvSpPr/>
          <p:nvPr/>
        </p:nvSpPr>
        <p:spPr>
          <a:xfrm>
            <a:off x="2614613" y="3382077"/>
            <a:ext cx="1628138" cy="369216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BB3CCE3-5B4B-3395-768F-084B33FB1ADD}"/>
              </a:ext>
            </a:extLst>
          </p:cNvPr>
          <p:cNvSpPr/>
          <p:nvPr/>
        </p:nvSpPr>
        <p:spPr>
          <a:xfrm>
            <a:off x="7898374" y="3014636"/>
            <a:ext cx="3947011" cy="36921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727988D-BA4A-23C6-676A-95376F3E4165}"/>
              </a:ext>
            </a:extLst>
          </p:cNvPr>
          <p:cNvSpPr/>
          <p:nvPr/>
        </p:nvSpPr>
        <p:spPr>
          <a:xfrm>
            <a:off x="7886708" y="3797089"/>
            <a:ext cx="3947011" cy="369216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4C7CD62-48A9-2115-9D3E-A373E1B8C72C}"/>
              </a:ext>
            </a:extLst>
          </p:cNvPr>
          <p:cNvSpPr/>
          <p:nvPr/>
        </p:nvSpPr>
        <p:spPr>
          <a:xfrm>
            <a:off x="2614611" y="1136973"/>
            <a:ext cx="2128836" cy="1806250"/>
          </a:xfrm>
          <a:prstGeom prst="rect">
            <a:avLst/>
          </a:prstGeom>
          <a:solidFill>
            <a:schemeClr val="tx2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6999A1-B573-F012-83A6-5C6D235FC202}"/>
              </a:ext>
            </a:extLst>
          </p:cNvPr>
          <p:cNvSpPr/>
          <p:nvPr/>
        </p:nvSpPr>
        <p:spPr>
          <a:xfrm>
            <a:off x="7884797" y="4592756"/>
            <a:ext cx="3914774" cy="399238"/>
          </a:xfrm>
          <a:prstGeom prst="rect">
            <a:avLst/>
          </a:prstGeom>
          <a:solidFill>
            <a:schemeClr val="tx2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7345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5D510-33DF-EFA2-F515-127EA4E88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0F52F59-3773-C2FD-7840-5DA68A5A0E18}"/>
              </a:ext>
            </a:extLst>
          </p:cNvPr>
          <p:cNvSpPr/>
          <p:nvPr/>
        </p:nvSpPr>
        <p:spPr>
          <a:xfrm>
            <a:off x="2052775" y="1470700"/>
            <a:ext cx="4023931" cy="3953291"/>
          </a:xfrm>
          <a:prstGeom prst="rect">
            <a:avLst/>
          </a:prstGeom>
          <a:solidFill>
            <a:schemeClr val="tx2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5C35C9-7779-530D-6429-1D2C63244CE0}"/>
              </a:ext>
            </a:extLst>
          </p:cNvPr>
          <p:cNvSpPr/>
          <p:nvPr/>
        </p:nvSpPr>
        <p:spPr>
          <a:xfrm>
            <a:off x="2052774" y="1476445"/>
            <a:ext cx="4023932" cy="39655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5809669-006C-7D0B-93EA-C1AE3299F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5" y="3709950"/>
            <a:ext cx="3959737" cy="28624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14763A-0998-68A3-699E-1A184638C155}"/>
              </a:ext>
            </a:extLst>
          </p:cNvPr>
          <p:cNvSpPr txBox="1"/>
          <p:nvPr/>
        </p:nvSpPr>
        <p:spPr>
          <a:xfrm>
            <a:off x="6470966" y="1418777"/>
            <a:ext cx="402393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NACHOS SNACKERS 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12.99 €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GB" sz="1600" b="1" i="0" u="none" strike="noStrike" dirty="0">
                <a:solidFill>
                  <a:srgbClr val="292929"/>
                </a:solidFill>
                <a:effectLst/>
                <a:latin typeface="Speedee"/>
              </a:rPr>
              <a:t>1026 kJ | 246 kcal</a:t>
            </a:r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Viva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los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Snackers: Was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ist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knackig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,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cremig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und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würzig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gleichzeitig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?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Correcto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,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unsere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verführerischen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Nacho Cheese Snackers. Mit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ihrer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einmalig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knusprigen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Panade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mit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Tortilla Chips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aus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purem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Maismehl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und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einem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herzhaften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,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zartschmelzenden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Kern – da muss man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einfach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zugreifen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. Und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nochmal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. Und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nochmal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…</a:t>
            </a:r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Graphic 29" descr="Shopping cart outline">
            <a:extLst>
              <a:ext uri="{FF2B5EF4-FFF2-40B4-BE49-F238E27FC236}">
                <a16:creationId xmlns:a16="http://schemas.microsoft.com/office/drawing/2014/main" id="{E1237C59-5A5F-C6D1-9B1D-F99D70BCE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9935" y="5073666"/>
            <a:ext cx="458578" cy="49099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A59F49F-A2BE-1852-7E9B-73F0B6252EBE}"/>
              </a:ext>
            </a:extLst>
          </p:cNvPr>
          <p:cNvGrpSpPr/>
          <p:nvPr/>
        </p:nvGrpSpPr>
        <p:grpSpPr>
          <a:xfrm>
            <a:off x="0" y="-52728"/>
            <a:ext cx="12500658" cy="793164"/>
            <a:chOff x="0" y="-52728"/>
            <a:chExt cx="12500658" cy="7931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0779396-E8B1-4479-E24C-248DACDF87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1762"/>
              <a:ext cx="125006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067833-D9BB-9BEA-056A-D7C6E26F1796}"/>
                </a:ext>
              </a:extLst>
            </p:cNvPr>
            <p:cNvSpPr/>
            <p:nvPr/>
          </p:nvSpPr>
          <p:spPr>
            <a:xfrm>
              <a:off x="0" y="-52728"/>
              <a:ext cx="12192000" cy="586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616CC1-C9B4-BC2C-E898-669649337397}"/>
                </a:ext>
              </a:extLst>
            </p:cNvPr>
            <p:cNvSpPr txBox="1"/>
            <p:nvPr/>
          </p:nvSpPr>
          <p:spPr>
            <a:xfrm>
              <a:off x="0" y="55913"/>
              <a:ext cx="18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MACaPPLE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9C87F7-CCD3-9880-92F6-1DDC046EAAB6}"/>
                </a:ext>
              </a:extLst>
            </p:cNvPr>
            <p:cNvSpPr txBox="1"/>
            <p:nvPr/>
          </p:nvSpPr>
          <p:spPr>
            <a:xfrm>
              <a:off x="6250329" y="94105"/>
              <a:ext cx="492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Menus	</a:t>
              </a:r>
              <a:r>
                <a:rPr lang="en-DE" b="1" dirty="0"/>
                <a:t>Products</a:t>
              </a:r>
              <a:r>
                <a:rPr lang="en-DE" dirty="0"/>
                <a:t>     Contest        Login     SignUp			</a:t>
              </a:r>
            </a:p>
          </p:txBody>
        </p:sp>
        <p:pic>
          <p:nvPicPr>
            <p:cNvPr id="19" name="Graphic 18" descr="Shopping cart with solid fill">
              <a:extLst>
                <a:ext uri="{FF2B5EF4-FFF2-40B4-BE49-F238E27FC236}">
                  <a16:creationId xmlns:a16="http://schemas.microsoft.com/office/drawing/2014/main" id="{8FD66AF2-8DDE-1976-0753-AB0A2A2FB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437475" y="96586"/>
              <a:ext cx="364007" cy="36400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10AD277-C17F-AE21-8340-9564A4F60B1B}"/>
                </a:ext>
              </a:extLst>
            </p:cNvPr>
            <p:cNvSpPr txBox="1"/>
            <p:nvPr/>
          </p:nvSpPr>
          <p:spPr>
            <a:xfrm>
              <a:off x="11801482" y="114072"/>
              <a:ext cx="380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/>
                <a:t>0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0EAB2C4-CD20-378A-6FF0-0F3450600E5A}"/>
              </a:ext>
            </a:extLst>
          </p:cNvPr>
          <p:cNvSpPr/>
          <p:nvPr/>
        </p:nvSpPr>
        <p:spPr>
          <a:xfrm>
            <a:off x="328257" y="4581457"/>
            <a:ext cx="3947011" cy="36921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15E811-E659-F746-A75A-AE7C538C6E50}"/>
              </a:ext>
            </a:extLst>
          </p:cNvPr>
          <p:cNvSpPr/>
          <p:nvPr/>
        </p:nvSpPr>
        <p:spPr>
          <a:xfrm>
            <a:off x="348500" y="5337994"/>
            <a:ext cx="3905238" cy="369216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78303-B842-516B-096A-B8DDA01C1AB9}"/>
              </a:ext>
            </a:extLst>
          </p:cNvPr>
          <p:cNvSpPr/>
          <p:nvPr/>
        </p:nvSpPr>
        <p:spPr>
          <a:xfrm>
            <a:off x="348500" y="4956575"/>
            <a:ext cx="3905237" cy="369216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360D7-5A68-A92A-9BAB-F9743CF05F9A}"/>
              </a:ext>
            </a:extLst>
          </p:cNvPr>
          <p:cNvSpPr/>
          <p:nvPr/>
        </p:nvSpPr>
        <p:spPr>
          <a:xfrm>
            <a:off x="328257" y="5725315"/>
            <a:ext cx="3905238" cy="440838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5D371A-D10B-7C76-FF38-8BAF44359189}"/>
              </a:ext>
            </a:extLst>
          </p:cNvPr>
          <p:cNvSpPr/>
          <p:nvPr/>
        </p:nvSpPr>
        <p:spPr>
          <a:xfrm>
            <a:off x="348500" y="6166153"/>
            <a:ext cx="3905238" cy="369216"/>
          </a:xfrm>
          <a:prstGeom prst="rect">
            <a:avLst/>
          </a:prstGeom>
          <a:solidFill>
            <a:schemeClr val="tx2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708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AE92-1CF6-3C4F-33D0-A4DA22DD0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9D26C39E-82AF-BC7F-3A7F-56EFEEEB56E0}"/>
              </a:ext>
            </a:extLst>
          </p:cNvPr>
          <p:cNvSpPr/>
          <p:nvPr/>
        </p:nvSpPr>
        <p:spPr>
          <a:xfrm>
            <a:off x="2052775" y="1470700"/>
            <a:ext cx="4023931" cy="3953291"/>
          </a:xfrm>
          <a:prstGeom prst="rect">
            <a:avLst/>
          </a:prstGeom>
          <a:solidFill>
            <a:schemeClr val="tx2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7B4342-5F06-CB30-208E-1216BEF59D90}"/>
              </a:ext>
            </a:extLst>
          </p:cNvPr>
          <p:cNvSpPr/>
          <p:nvPr/>
        </p:nvSpPr>
        <p:spPr>
          <a:xfrm>
            <a:off x="2052774" y="1476445"/>
            <a:ext cx="4023932" cy="39655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7D049EB-78F6-1525-D653-5925806A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95" y="3709950"/>
            <a:ext cx="3959737" cy="28624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C05F20-793B-6803-8D63-8019465F11FD}"/>
              </a:ext>
            </a:extLst>
          </p:cNvPr>
          <p:cNvSpPr txBox="1"/>
          <p:nvPr/>
        </p:nvSpPr>
        <p:spPr>
          <a:xfrm>
            <a:off x="6470966" y="1418777"/>
            <a:ext cx="402393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NACHOS SNACKERS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12.99 €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GB" sz="1600" b="1" i="0" u="none" strike="noStrike" dirty="0">
                <a:solidFill>
                  <a:srgbClr val="292929"/>
                </a:solidFill>
                <a:effectLst/>
                <a:latin typeface="Speedee"/>
              </a:rPr>
              <a:t>1026 kJ | 246 kcal</a:t>
            </a:r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Viva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los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Snackers: Was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ist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knackig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,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cremig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und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würzig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gleichzeitig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?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Correcto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,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unsere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verführerischen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Nacho Cheese Snackers. Mit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ihrer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einmalig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knusprigen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Panade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mit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Tortilla Chips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aus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purem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Maismehl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und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einem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herzhaften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,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zartschmelzenden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Kern – da muss man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einfach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zugreifen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. Und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nochmal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. Und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nochmal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…</a:t>
            </a:r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Graphic 29" descr="Shopping cart outline">
            <a:extLst>
              <a:ext uri="{FF2B5EF4-FFF2-40B4-BE49-F238E27FC236}">
                <a16:creationId xmlns:a16="http://schemas.microsoft.com/office/drawing/2014/main" id="{DC9C296E-6E46-A0A6-EC98-A43DF6FDB4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9935" y="5073666"/>
            <a:ext cx="458578" cy="49099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3134505-58EB-9D36-AA4D-51DFD624A506}"/>
              </a:ext>
            </a:extLst>
          </p:cNvPr>
          <p:cNvGrpSpPr/>
          <p:nvPr/>
        </p:nvGrpSpPr>
        <p:grpSpPr>
          <a:xfrm>
            <a:off x="0" y="-52728"/>
            <a:ext cx="12500658" cy="793164"/>
            <a:chOff x="0" y="-52728"/>
            <a:chExt cx="12500658" cy="7931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75DFE9-4D41-60AF-337F-BC1A11D2DA9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1762"/>
              <a:ext cx="125006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FEB9BA5-DAD1-B4FF-F939-903A66FE54BB}"/>
                </a:ext>
              </a:extLst>
            </p:cNvPr>
            <p:cNvSpPr/>
            <p:nvPr/>
          </p:nvSpPr>
          <p:spPr>
            <a:xfrm>
              <a:off x="0" y="-52728"/>
              <a:ext cx="12192000" cy="586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AB640F9-9D08-A0DB-6DBA-2BC32B3B0AE9}"/>
                </a:ext>
              </a:extLst>
            </p:cNvPr>
            <p:cNvSpPr txBox="1"/>
            <p:nvPr/>
          </p:nvSpPr>
          <p:spPr>
            <a:xfrm>
              <a:off x="0" y="55913"/>
              <a:ext cx="18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MACaPPLE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3B1A74-43C4-0ED3-16F0-C8E940D0C0E3}"/>
                </a:ext>
              </a:extLst>
            </p:cNvPr>
            <p:cNvSpPr txBox="1"/>
            <p:nvPr/>
          </p:nvSpPr>
          <p:spPr>
            <a:xfrm>
              <a:off x="6250329" y="94105"/>
              <a:ext cx="492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dirty="0"/>
                <a:t>Menus	</a:t>
              </a:r>
              <a:r>
                <a:rPr lang="en-DE" b="1" dirty="0"/>
                <a:t>Products</a:t>
              </a:r>
              <a:r>
                <a:rPr lang="en-DE" dirty="0"/>
                <a:t>     Contest        Login     SignUp			</a:t>
              </a:r>
            </a:p>
          </p:txBody>
        </p:sp>
        <p:pic>
          <p:nvPicPr>
            <p:cNvPr id="19" name="Graphic 18" descr="Shopping cart with solid fill">
              <a:extLst>
                <a:ext uri="{FF2B5EF4-FFF2-40B4-BE49-F238E27FC236}">
                  <a16:creationId xmlns:a16="http://schemas.microsoft.com/office/drawing/2014/main" id="{D3556A63-7819-6699-80F2-C607FE9E6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437475" y="96586"/>
              <a:ext cx="364007" cy="36400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57AB99-9EB2-55FC-C942-4904EE155048}"/>
                </a:ext>
              </a:extLst>
            </p:cNvPr>
            <p:cNvSpPr txBox="1"/>
            <p:nvPr/>
          </p:nvSpPr>
          <p:spPr>
            <a:xfrm>
              <a:off x="11801482" y="114072"/>
              <a:ext cx="380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/>
                <a:t>0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4B7D954-637D-98DE-03B3-6AFC358CCC58}"/>
              </a:ext>
            </a:extLst>
          </p:cNvPr>
          <p:cNvSpPr/>
          <p:nvPr/>
        </p:nvSpPr>
        <p:spPr>
          <a:xfrm>
            <a:off x="328257" y="4581457"/>
            <a:ext cx="3947011" cy="369216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D89A02-3451-0D93-4CCF-735860C1C2DD}"/>
              </a:ext>
            </a:extLst>
          </p:cNvPr>
          <p:cNvSpPr/>
          <p:nvPr/>
        </p:nvSpPr>
        <p:spPr>
          <a:xfrm>
            <a:off x="6446292" y="1472495"/>
            <a:ext cx="3922221" cy="49099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99FE09-CCD6-D88B-1FA8-6F65D7C46E08}"/>
              </a:ext>
            </a:extLst>
          </p:cNvPr>
          <p:cNvSpPr/>
          <p:nvPr/>
        </p:nvSpPr>
        <p:spPr>
          <a:xfrm>
            <a:off x="348500" y="5337994"/>
            <a:ext cx="3905238" cy="369216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5A5251-A85C-C52A-60D5-8BC27B589AC6}"/>
              </a:ext>
            </a:extLst>
          </p:cNvPr>
          <p:cNvSpPr/>
          <p:nvPr/>
        </p:nvSpPr>
        <p:spPr>
          <a:xfrm>
            <a:off x="6470964" y="1963488"/>
            <a:ext cx="3897549" cy="555027"/>
          </a:xfrm>
          <a:prstGeom prst="rect">
            <a:avLst/>
          </a:prstGeom>
          <a:solidFill>
            <a:schemeClr val="accent4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976401-09D9-59D6-C043-E7EBDE7DEC5B}"/>
              </a:ext>
            </a:extLst>
          </p:cNvPr>
          <p:cNvSpPr/>
          <p:nvPr/>
        </p:nvSpPr>
        <p:spPr>
          <a:xfrm>
            <a:off x="348500" y="4956575"/>
            <a:ext cx="3905237" cy="369216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76F92F-EB21-734E-85B3-084A6E7FF0D2}"/>
              </a:ext>
            </a:extLst>
          </p:cNvPr>
          <p:cNvSpPr/>
          <p:nvPr/>
        </p:nvSpPr>
        <p:spPr>
          <a:xfrm>
            <a:off x="6470966" y="2945477"/>
            <a:ext cx="3897548" cy="2128189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80B8AB-601B-C70E-8A23-A3BD243CC893}"/>
              </a:ext>
            </a:extLst>
          </p:cNvPr>
          <p:cNvSpPr/>
          <p:nvPr/>
        </p:nvSpPr>
        <p:spPr>
          <a:xfrm>
            <a:off x="328257" y="5725315"/>
            <a:ext cx="3905238" cy="440838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2DAEF0-06EF-D4F7-FC52-9D27908E56F7}"/>
              </a:ext>
            </a:extLst>
          </p:cNvPr>
          <p:cNvSpPr/>
          <p:nvPr/>
        </p:nvSpPr>
        <p:spPr>
          <a:xfrm>
            <a:off x="6470964" y="2518516"/>
            <a:ext cx="3897548" cy="426961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0F421E-17E0-20E5-7D43-7E79E14BB52B}"/>
              </a:ext>
            </a:extLst>
          </p:cNvPr>
          <p:cNvSpPr/>
          <p:nvPr/>
        </p:nvSpPr>
        <p:spPr>
          <a:xfrm>
            <a:off x="348500" y="6166153"/>
            <a:ext cx="3905238" cy="369216"/>
          </a:xfrm>
          <a:prstGeom prst="rect">
            <a:avLst/>
          </a:prstGeom>
          <a:solidFill>
            <a:schemeClr val="tx2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525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6A844-7F36-530A-0B1C-7516F921E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89FB84-D57C-2355-6DA5-B6906239F966}"/>
              </a:ext>
            </a:extLst>
          </p:cNvPr>
          <p:cNvSpPr/>
          <p:nvPr/>
        </p:nvSpPr>
        <p:spPr>
          <a:xfrm>
            <a:off x="2052776" y="1446210"/>
            <a:ext cx="4023932" cy="3965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843DC1-5CD1-E416-5ACA-D7251A0F6111}"/>
              </a:ext>
            </a:extLst>
          </p:cNvPr>
          <p:cNvSpPr txBox="1"/>
          <p:nvPr/>
        </p:nvSpPr>
        <p:spPr>
          <a:xfrm>
            <a:off x="6470966" y="1418777"/>
            <a:ext cx="4023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NACHOS SNACKERS</a:t>
            </a:r>
          </a:p>
          <a:p>
            <a:r>
              <a:rPr lang="en-DE" sz="1600" b="1" strike="sngStrike" dirty="0">
                <a:solidFill>
                  <a:srgbClr val="FF0000"/>
                </a:solidFill>
              </a:rPr>
              <a:t>15.99 €</a:t>
            </a:r>
          </a:p>
          <a:p>
            <a:r>
              <a:rPr lang="en-DE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12.99 €</a:t>
            </a: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GB" sz="1600" b="1" i="0" u="none" strike="noStrike" dirty="0">
                <a:solidFill>
                  <a:srgbClr val="292929"/>
                </a:solidFill>
                <a:effectLst/>
                <a:latin typeface="Speedee"/>
              </a:rPr>
              <a:t>1026 kJ | 246 kcal</a:t>
            </a:r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Viva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los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Snackers: Was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ist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knackig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,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cremig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und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würzig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gleichzeitig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?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Correcto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,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unsere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verführerischen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Nacho Cheese Snackers. Mit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ihrer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einmalig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knusprigen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Panade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mit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Tortilla Chips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aus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purem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Maismehl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und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einem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herzhaften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,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zartschmelzenden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Kern – da muss man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einfach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zugreifen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. Dazu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gibt’s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mittlere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 Pommes und 0,4l </a:t>
            </a:r>
            <a:r>
              <a:rPr lang="en-GB" sz="1600" b="0" i="0" u="none" strike="noStrike" dirty="0" err="1">
                <a:solidFill>
                  <a:srgbClr val="292929"/>
                </a:solidFill>
                <a:effectLst/>
                <a:latin typeface="Speedee"/>
              </a:rPr>
              <a:t>Softdrink</a:t>
            </a:r>
            <a:r>
              <a:rPr lang="en-GB" sz="1600" b="0" i="0" u="none" strike="noStrike" dirty="0">
                <a:solidFill>
                  <a:srgbClr val="292929"/>
                </a:solidFill>
                <a:effectLst/>
                <a:latin typeface="Speedee"/>
              </a:rPr>
              <a:t>.</a:t>
            </a:r>
          </a:p>
          <a:p>
            <a:r>
              <a:rPr lang="en-GB" sz="1600" dirty="0">
                <a:solidFill>
                  <a:srgbClr val="292929"/>
                </a:solidFill>
                <a:latin typeface="Speedee"/>
              </a:rPr>
              <a:t> </a:t>
            </a:r>
            <a:endParaRPr lang="en-DE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" name="Graphic 29" descr="Shopping cart outline">
            <a:extLst>
              <a:ext uri="{FF2B5EF4-FFF2-40B4-BE49-F238E27FC236}">
                <a16:creationId xmlns:a16="http://schemas.microsoft.com/office/drawing/2014/main" id="{BCDA3EC5-F595-19AE-4B73-C34320B05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9935" y="5073666"/>
            <a:ext cx="458578" cy="49099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4DE3606-EA3C-0DE0-0E93-4151D674894C}"/>
              </a:ext>
            </a:extLst>
          </p:cNvPr>
          <p:cNvGrpSpPr/>
          <p:nvPr/>
        </p:nvGrpSpPr>
        <p:grpSpPr>
          <a:xfrm>
            <a:off x="0" y="-52728"/>
            <a:ext cx="12500658" cy="793164"/>
            <a:chOff x="0" y="-52728"/>
            <a:chExt cx="12500658" cy="79316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8A3E8B1-8E1E-01A8-1F1F-F00DCC20242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1762"/>
              <a:ext cx="125006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2F6448-1600-F733-B81D-D334D192431C}"/>
                </a:ext>
              </a:extLst>
            </p:cNvPr>
            <p:cNvSpPr/>
            <p:nvPr/>
          </p:nvSpPr>
          <p:spPr>
            <a:xfrm>
              <a:off x="0" y="-52728"/>
              <a:ext cx="12192000" cy="586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37D4A7-9F22-CE66-6DAA-7AA7A96B4EAF}"/>
                </a:ext>
              </a:extLst>
            </p:cNvPr>
            <p:cNvSpPr txBox="1"/>
            <p:nvPr/>
          </p:nvSpPr>
          <p:spPr>
            <a:xfrm>
              <a:off x="0" y="55913"/>
              <a:ext cx="180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dirty="0"/>
                <a:t>MACaPPLE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34C108-E472-73CA-C28C-E7586BFA63B9}"/>
                </a:ext>
              </a:extLst>
            </p:cNvPr>
            <p:cNvSpPr txBox="1"/>
            <p:nvPr/>
          </p:nvSpPr>
          <p:spPr>
            <a:xfrm>
              <a:off x="6250329" y="94105"/>
              <a:ext cx="49276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b="1" dirty="0"/>
                <a:t>Menus</a:t>
              </a:r>
              <a:r>
                <a:rPr lang="en-DE" dirty="0"/>
                <a:t>	Products     Contest        Login     SignUp			</a:t>
              </a:r>
            </a:p>
          </p:txBody>
        </p:sp>
        <p:pic>
          <p:nvPicPr>
            <p:cNvPr id="12" name="Graphic 11" descr="Shopping cart with solid fill">
              <a:extLst>
                <a:ext uri="{FF2B5EF4-FFF2-40B4-BE49-F238E27FC236}">
                  <a16:creationId xmlns:a16="http://schemas.microsoft.com/office/drawing/2014/main" id="{EF70721E-03B2-C0C1-2C3B-B75A3E70D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437475" y="96586"/>
              <a:ext cx="364007" cy="36400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0586D5-753C-FC25-CC2B-FA622027FA71}"/>
                </a:ext>
              </a:extLst>
            </p:cNvPr>
            <p:cNvSpPr txBox="1"/>
            <p:nvPr/>
          </p:nvSpPr>
          <p:spPr>
            <a:xfrm>
              <a:off x="11801482" y="114072"/>
              <a:ext cx="3804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295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c3ba50a-93e8-411f-aceb-87183474575f}" enabled="1" method="Privileged" siteId="{3bfeb222-e42c-4535-aace-ea6f7751369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905</Words>
  <Application>Microsoft Macintosh PowerPoint</Application>
  <PresentationFormat>Widescreen</PresentationFormat>
  <Paragraphs>259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Speedee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Ogner, Ioana</dc:creator>
  <cp:lastModifiedBy>Ogner, Ioana</cp:lastModifiedBy>
  <cp:revision>1</cp:revision>
  <dcterms:created xsi:type="dcterms:W3CDTF">2025-02-04T08:05:26Z</dcterms:created>
  <dcterms:modified xsi:type="dcterms:W3CDTF">2025-02-05T09:07:52Z</dcterms:modified>
</cp:coreProperties>
</file>