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5BFF-2127-48AA-AB85-D0DB11F03781}"/>
              </a:ext>
            </a:extLst>
          </p:cNvPr>
          <p:cNvSpPr>
            <a:spLocks noGrp="1"/>
          </p:cNvSpPr>
          <p:nvPr>
            <p:ph type="ctrTitle"/>
          </p:nvPr>
        </p:nvSpPr>
        <p:spPr>
          <a:xfrm>
            <a:off x="1876424" y="1354015"/>
            <a:ext cx="8791575" cy="1760294"/>
          </a:xfrm>
        </p:spPr>
        <p:txBody>
          <a:bodyPr>
            <a:normAutofit/>
          </a:bodyPr>
          <a:lstStyle/>
          <a:p>
            <a:pPr algn="ctr"/>
            <a:r>
              <a:rPr lang="en-US" sz="5500" dirty="0">
                <a:latin typeface="+mn-lt"/>
                <a:ea typeface="+mn-ea"/>
                <a:cs typeface="+mn-cs"/>
              </a:rPr>
              <a:t>Student exam scheduler</a:t>
            </a:r>
          </a:p>
        </p:txBody>
      </p:sp>
      <p:sp>
        <p:nvSpPr>
          <p:cNvPr id="3" name="Subtitle 2">
            <a:extLst>
              <a:ext uri="{FF2B5EF4-FFF2-40B4-BE49-F238E27FC236}">
                <a16:creationId xmlns:a16="http://schemas.microsoft.com/office/drawing/2014/main" id="{023AF0F4-C43B-4DB0-8697-B2906D925FD2}"/>
              </a:ext>
            </a:extLst>
          </p:cNvPr>
          <p:cNvSpPr>
            <a:spLocks noGrp="1"/>
          </p:cNvSpPr>
          <p:nvPr>
            <p:ph type="subTitle" idx="1"/>
          </p:nvPr>
        </p:nvSpPr>
        <p:spPr>
          <a:xfrm>
            <a:off x="1955555" y="4079875"/>
            <a:ext cx="8791575" cy="1655762"/>
          </a:xfrm>
        </p:spPr>
        <p:txBody>
          <a:bodyPr>
            <a:normAutofit/>
          </a:bodyPr>
          <a:lstStyle/>
          <a:p>
            <a:pPr algn="ctr"/>
            <a:r>
              <a:rPr lang="en-US" dirty="0"/>
              <a:t> 	</a:t>
            </a:r>
            <a:r>
              <a:rPr lang="en-US" sz="2400" dirty="0">
                <a:solidFill>
                  <a:schemeClr val="tx1"/>
                </a:solidFill>
              </a:rPr>
              <a:t>Team:</a:t>
            </a:r>
          </a:p>
          <a:p>
            <a:pPr algn="ctr"/>
            <a:r>
              <a:rPr lang="en-US" sz="2400" dirty="0">
                <a:solidFill>
                  <a:schemeClr val="tx1"/>
                </a:solidFill>
              </a:rPr>
              <a:t>				Ioana Chelaru</a:t>
            </a:r>
          </a:p>
          <a:p>
            <a:pPr algn="ctr"/>
            <a:r>
              <a:rPr lang="en-US" sz="2400" dirty="0">
                <a:solidFill>
                  <a:schemeClr val="tx1"/>
                </a:solidFill>
              </a:rPr>
              <a:t>		  		Stefan c</a:t>
            </a:r>
            <a:r>
              <a:rPr lang="ro-RO" sz="2400" dirty="0">
                <a:solidFill>
                  <a:schemeClr val="tx1"/>
                </a:solidFill>
              </a:rPr>
              <a:t>î</a:t>
            </a:r>
            <a:r>
              <a:rPr lang="en-US" sz="2400" dirty="0" err="1">
                <a:solidFill>
                  <a:schemeClr val="tx1"/>
                </a:solidFill>
              </a:rPr>
              <a:t>rstea</a:t>
            </a:r>
            <a:endParaRPr lang="en-US" sz="2400" dirty="0">
              <a:solidFill>
                <a:schemeClr val="tx1"/>
              </a:solidFill>
            </a:endParaRPr>
          </a:p>
        </p:txBody>
      </p:sp>
    </p:spTree>
    <p:extLst>
      <p:ext uri="{BB962C8B-B14F-4D97-AF65-F5344CB8AC3E}">
        <p14:creationId xmlns:p14="http://schemas.microsoft.com/office/powerpoint/2010/main" val="1677904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B96F5-1A46-42E4-A2F3-45F7402CFC56}"/>
              </a:ext>
            </a:extLst>
          </p:cNvPr>
          <p:cNvSpPr>
            <a:spLocks noGrp="1"/>
          </p:cNvSpPr>
          <p:nvPr>
            <p:ph type="title"/>
          </p:nvPr>
        </p:nvSpPr>
        <p:spPr>
          <a:xfrm>
            <a:off x="1141413" y="618518"/>
            <a:ext cx="9905998" cy="1113567"/>
          </a:xfrm>
        </p:spPr>
        <p:txBody>
          <a:bodyPr/>
          <a:lstStyle/>
          <a:p>
            <a:r>
              <a:rPr lang="en-US" dirty="0"/>
              <a:t>	description</a:t>
            </a:r>
          </a:p>
        </p:txBody>
      </p:sp>
      <p:sp>
        <p:nvSpPr>
          <p:cNvPr id="3" name="Content Placeholder 2">
            <a:extLst>
              <a:ext uri="{FF2B5EF4-FFF2-40B4-BE49-F238E27FC236}">
                <a16:creationId xmlns:a16="http://schemas.microsoft.com/office/drawing/2014/main" id="{3475D0BC-5E27-45F3-88DE-D4FB5DE6938B}"/>
              </a:ext>
            </a:extLst>
          </p:cNvPr>
          <p:cNvSpPr>
            <a:spLocks noGrp="1"/>
          </p:cNvSpPr>
          <p:nvPr>
            <p:ph idx="1"/>
          </p:nvPr>
        </p:nvSpPr>
        <p:spPr>
          <a:xfrm>
            <a:off x="738554" y="1732085"/>
            <a:ext cx="10638692" cy="4668715"/>
          </a:xfrm>
        </p:spPr>
        <p:txBody>
          <a:bodyPr>
            <a:normAutofit/>
          </a:bodyPr>
          <a:lstStyle/>
          <a:p>
            <a:pPr marL="0" indent="0">
              <a:buNone/>
            </a:pPr>
            <a:r>
              <a:rPr lang="en-GB" dirty="0"/>
              <a:t>       This project automates the exams scheduling process by creating an event in the specified Google Calendar account for each exam of the given student. The data is provided by the university's website. The robot is used for each student identified by specialization, year of study and e-mail address.</a:t>
            </a:r>
          </a:p>
          <a:p>
            <a:pPr marL="0" indent="0">
              <a:buNone/>
            </a:pPr>
            <a:r>
              <a:rPr lang="en-GB" dirty="0"/>
              <a:t>       </a:t>
            </a:r>
            <a:r>
              <a:rPr lang="en-GB" b="1" dirty="0"/>
              <a:t>Input:</a:t>
            </a:r>
            <a:r>
              <a:rPr lang="en-GB" dirty="0"/>
              <a:t> .doc file with the exam dates, the specialization, year of study and e-mail address of the given student</a:t>
            </a:r>
          </a:p>
          <a:p>
            <a:pPr marL="0" indent="0">
              <a:buNone/>
            </a:pPr>
            <a:r>
              <a:rPr lang="en-GB" dirty="0"/>
              <a:t>      </a:t>
            </a:r>
            <a:r>
              <a:rPr lang="en-GB" b="1" dirty="0">
                <a:solidFill>
                  <a:schemeClr val="tx2">
                    <a:lumMod val="20000"/>
                    <a:lumOff val="80000"/>
                  </a:schemeClr>
                </a:solidFill>
              </a:rPr>
              <a:t>Output:</a:t>
            </a:r>
            <a:r>
              <a:rPr lang="en-GB" dirty="0"/>
              <a:t> the Google Calendar is updated with the newly created events according to the exams planification</a:t>
            </a:r>
          </a:p>
          <a:p>
            <a:pPr marL="0" indent="0">
              <a:buNone/>
            </a:pPr>
            <a:r>
              <a:rPr lang="en-GB" dirty="0"/>
              <a:t>      </a:t>
            </a:r>
            <a:r>
              <a:rPr lang="en-GB" b="1" dirty="0"/>
              <a:t>Apps:</a:t>
            </a:r>
            <a:r>
              <a:rPr lang="en-GB" dirty="0"/>
              <a:t> MS Word/Excel, browser, mail</a:t>
            </a:r>
          </a:p>
        </p:txBody>
      </p:sp>
    </p:spTree>
    <p:extLst>
      <p:ext uri="{BB962C8B-B14F-4D97-AF65-F5344CB8AC3E}">
        <p14:creationId xmlns:p14="http://schemas.microsoft.com/office/powerpoint/2010/main" val="4073354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0BDB2B-2128-47B5-9B1C-117C92AA1944}"/>
              </a:ext>
            </a:extLst>
          </p:cNvPr>
          <p:cNvPicPr>
            <a:picLocks noChangeAspect="1"/>
          </p:cNvPicPr>
          <p:nvPr/>
        </p:nvPicPr>
        <p:blipFill rotWithShape="1">
          <a:blip r:embed="rId2"/>
          <a:srcRect t="1282"/>
          <a:stretch/>
        </p:blipFill>
        <p:spPr>
          <a:xfrm>
            <a:off x="3543299" y="116351"/>
            <a:ext cx="4841933" cy="6625297"/>
          </a:xfrm>
          <a:prstGeom prst="rect">
            <a:avLst/>
          </a:prstGeom>
        </p:spPr>
      </p:pic>
    </p:spTree>
    <p:extLst>
      <p:ext uri="{BB962C8B-B14F-4D97-AF65-F5344CB8AC3E}">
        <p14:creationId xmlns:p14="http://schemas.microsoft.com/office/powerpoint/2010/main" val="3668025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30B1A-8E47-499F-BC02-08A61EF8A503}"/>
              </a:ext>
            </a:extLst>
          </p:cNvPr>
          <p:cNvSpPr>
            <a:spLocks noGrp="1"/>
          </p:cNvSpPr>
          <p:nvPr>
            <p:ph type="title"/>
          </p:nvPr>
        </p:nvSpPr>
        <p:spPr>
          <a:xfrm>
            <a:off x="1141412" y="266826"/>
            <a:ext cx="9905998" cy="1078397"/>
          </a:xfrm>
        </p:spPr>
        <p:txBody>
          <a:bodyPr/>
          <a:lstStyle/>
          <a:p>
            <a:r>
              <a:rPr lang="en-US" dirty="0"/>
              <a:t>Exceptional situations</a:t>
            </a:r>
          </a:p>
        </p:txBody>
      </p:sp>
      <p:sp>
        <p:nvSpPr>
          <p:cNvPr id="3" name="Content Placeholder 2">
            <a:extLst>
              <a:ext uri="{FF2B5EF4-FFF2-40B4-BE49-F238E27FC236}">
                <a16:creationId xmlns:a16="http://schemas.microsoft.com/office/drawing/2014/main" id="{7D0EF559-1F6E-48A5-AA20-77EECA86D80A}"/>
              </a:ext>
            </a:extLst>
          </p:cNvPr>
          <p:cNvSpPr>
            <a:spLocks noGrp="1"/>
          </p:cNvSpPr>
          <p:nvPr>
            <p:ph idx="1"/>
          </p:nvPr>
        </p:nvSpPr>
        <p:spPr>
          <a:xfrm>
            <a:off x="1141412" y="1345223"/>
            <a:ext cx="9905999" cy="5380892"/>
          </a:xfrm>
        </p:spPr>
        <p:txBody>
          <a:bodyPr/>
          <a:lstStyle/>
          <a:p>
            <a:r>
              <a:rPr lang="en-GB" dirty="0"/>
              <a:t>The first situation we encountered was the one in which the field and year of study of the student couldn't be found in the university's files. To treat this case, we used a flow decision activity in which we check with the help of a </a:t>
            </a:r>
            <a:r>
              <a:rPr lang="en-GB" dirty="0" err="1"/>
              <a:t>boolean</a:t>
            </a:r>
            <a:r>
              <a:rPr lang="en-GB" dirty="0"/>
              <a:t> variable if the student was found.</a:t>
            </a:r>
          </a:p>
          <a:p>
            <a:r>
              <a:rPr lang="en-GB" dirty="0"/>
              <a:t>Another problem we found was that if the student was in a terminal year, then he would have some optional subjects and we couldn't know which subject he has chosen from the many available. Furthermore, the university's files do not provide any exam dates for those subjects. In solution, we decided to include a warning message in the email we sent to the user.</a:t>
            </a:r>
          </a:p>
          <a:p>
            <a:endParaRPr lang="en-US" dirty="0"/>
          </a:p>
        </p:txBody>
      </p:sp>
    </p:spTree>
    <p:extLst>
      <p:ext uri="{BB962C8B-B14F-4D97-AF65-F5344CB8AC3E}">
        <p14:creationId xmlns:p14="http://schemas.microsoft.com/office/powerpoint/2010/main" val="1573950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BC198-280F-4070-B649-4DA2A74D0B7D}"/>
              </a:ext>
            </a:extLst>
          </p:cNvPr>
          <p:cNvSpPr>
            <a:spLocks noGrp="1"/>
          </p:cNvSpPr>
          <p:nvPr>
            <p:ph type="title"/>
          </p:nvPr>
        </p:nvSpPr>
        <p:spPr/>
        <p:txBody>
          <a:bodyPr/>
          <a:lstStyle/>
          <a:p>
            <a:pPr algn="ctr"/>
            <a:r>
              <a:rPr lang="ro-RO" dirty="0"/>
              <a:t>//challenges in the implemetation</a:t>
            </a:r>
            <a:endParaRPr lang="en-US" dirty="0"/>
          </a:p>
        </p:txBody>
      </p:sp>
      <p:sp>
        <p:nvSpPr>
          <p:cNvPr id="3" name="Content Placeholder 2">
            <a:extLst>
              <a:ext uri="{FF2B5EF4-FFF2-40B4-BE49-F238E27FC236}">
                <a16:creationId xmlns:a16="http://schemas.microsoft.com/office/drawing/2014/main" id="{C8D52DFF-6C1A-405D-9439-32B36D8DE99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73140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835F4-4C59-46C9-A91B-2E7CB86AB558}"/>
              </a:ext>
            </a:extLst>
          </p:cNvPr>
          <p:cNvSpPr>
            <a:spLocks noGrp="1"/>
          </p:cNvSpPr>
          <p:nvPr>
            <p:ph type="title"/>
          </p:nvPr>
        </p:nvSpPr>
        <p:spPr/>
        <p:txBody>
          <a:bodyPr/>
          <a:lstStyle/>
          <a:p>
            <a:pPr algn="ctr"/>
            <a:r>
              <a:rPr lang="ro-RO" dirty="0"/>
              <a:t>//conclusions</a:t>
            </a:r>
            <a:endParaRPr lang="en-US" dirty="0"/>
          </a:p>
        </p:txBody>
      </p:sp>
      <p:sp>
        <p:nvSpPr>
          <p:cNvPr id="3" name="Content Placeholder 2">
            <a:extLst>
              <a:ext uri="{FF2B5EF4-FFF2-40B4-BE49-F238E27FC236}">
                <a16:creationId xmlns:a16="http://schemas.microsoft.com/office/drawing/2014/main" id="{F43DCA48-DFC9-442D-87CE-C31D2A8E20E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3335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2C05DE2-32F4-44A4-AEA3-29A67AC47F0F}"/>
              </a:ext>
            </a:extLst>
          </p:cNvPr>
          <p:cNvPicPr>
            <a:picLocks noGrp="1" noChangeAspect="1"/>
          </p:cNvPicPr>
          <p:nvPr>
            <p:ph idx="1"/>
          </p:nvPr>
        </p:nvPicPr>
        <p:blipFill>
          <a:blip r:embed="rId2"/>
          <a:stretch>
            <a:fillRect/>
          </a:stretch>
        </p:blipFill>
        <p:spPr bwMode="auto">
          <a:xfrm>
            <a:off x="3386168" y="719168"/>
            <a:ext cx="5419664" cy="5419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1503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96</TotalTime>
  <Words>264</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Tw Cen MT</vt:lpstr>
      <vt:lpstr>Circuit</vt:lpstr>
      <vt:lpstr>Student exam scheduler</vt:lpstr>
      <vt:lpstr> description</vt:lpstr>
      <vt:lpstr>PowerPoint Presentation</vt:lpstr>
      <vt:lpstr>Exceptional situations</vt:lpstr>
      <vt:lpstr>//challenges in the implemetation</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exam scheduler</dc:title>
  <dc:creator>Ioana Chelaru</dc:creator>
  <cp:lastModifiedBy>Ioana Chelaru</cp:lastModifiedBy>
  <cp:revision>7</cp:revision>
  <dcterms:created xsi:type="dcterms:W3CDTF">2020-01-11T17:38:33Z</dcterms:created>
  <dcterms:modified xsi:type="dcterms:W3CDTF">2020-01-12T09:40:39Z</dcterms:modified>
</cp:coreProperties>
</file>