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70" autoAdjust="0"/>
  </p:normalViewPr>
  <p:slideViewPr>
    <p:cSldViewPr snapToGrid="0">
      <p:cViewPr varScale="1">
        <p:scale>
          <a:sx n="71" d="100"/>
          <a:sy n="71" d="100"/>
        </p:scale>
        <p:origin x="-66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494CC-1315-490B-824B-E0BFA8A89718}" type="datetimeFigureOut">
              <a:rPr lang="ro-RO" smtClean="0"/>
              <a:t>29.05.2017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860D9-9CA4-4FD6-A3CF-1A2615E49351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860D9-9CA4-4FD6-A3CF-1A2615E49351}" type="slidenum">
              <a:rPr lang="ro-RO" smtClean="0"/>
              <a:t>6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560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746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961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674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521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712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9455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3408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69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20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60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207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95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10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01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044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A0AB9F-FDD7-4756-9F17-22BE24D093E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666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16844"/>
            <a:ext cx="8825658" cy="2677648"/>
          </a:xfrm>
        </p:spPr>
        <p:txBody>
          <a:bodyPr/>
          <a:lstStyle/>
          <a:p>
            <a:r>
              <a:rPr lang="en-US" dirty="0" smtClean="0"/>
              <a:t>Love Letter</a:t>
            </a:r>
            <a:br>
              <a:rPr lang="en-US" dirty="0" smtClean="0"/>
            </a:br>
            <a:r>
              <a:rPr lang="en-US" dirty="0" err="1" smtClean="0"/>
              <a:t>Procesul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98543"/>
            <a:ext cx="8825658" cy="19402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Irina </a:t>
            </a:r>
            <a:r>
              <a:rPr lang="en-US" dirty="0" err="1" smtClean="0"/>
              <a:t>Apostoliceanu</a:t>
            </a:r>
            <a:endParaRPr lang="en-US" dirty="0" smtClean="0"/>
          </a:p>
          <a:p>
            <a:r>
              <a:rPr lang="en-US" dirty="0" err="1" smtClean="0"/>
              <a:t>Costina</a:t>
            </a:r>
            <a:r>
              <a:rPr lang="en-US" dirty="0" smtClean="0"/>
              <a:t> B</a:t>
            </a:r>
            <a:r>
              <a:rPr lang="ro-RO" dirty="0" smtClean="0"/>
              <a:t>âtica</a:t>
            </a:r>
          </a:p>
          <a:p>
            <a:r>
              <a:rPr lang="ro-RO" dirty="0" smtClean="0"/>
              <a:t>Ioana chitic</a:t>
            </a:r>
          </a:p>
          <a:p>
            <a:r>
              <a:rPr lang="ro-RO" dirty="0" smtClean="0"/>
              <a:t>Marina duca</a:t>
            </a:r>
          </a:p>
          <a:p>
            <a:r>
              <a:rPr lang="ro-RO" dirty="0" smtClean="0"/>
              <a:t>Iulia tabarac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695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wired.com/wp-content/uploads/blogs/geekdad/wp-content/uploads/2013/01/LoveLetter-componen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521" y="130336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0783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55304"/>
            <a:ext cx="8761413" cy="1100792"/>
          </a:xfrm>
        </p:spPr>
        <p:txBody>
          <a:bodyPr/>
          <a:lstStyle/>
          <a:p>
            <a:r>
              <a:rPr lang="ro-RO" dirty="0" smtClean="0"/>
              <a:t>Love Letter</a:t>
            </a:r>
            <a:r>
              <a:rPr lang="en-US" dirty="0" smtClean="0"/>
              <a:t>:</a:t>
            </a:r>
            <a:r>
              <a:rPr lang="ro-RO" dirty="0" smtClean="0"/>
              <a:t> un </a:t>
            </a:r>
            <a:r>
              <a:rPr lang="en-US" dirty="0" smtClean="0"/>
              <a:t>board game cu </a:t>
            </a: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prietenoas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29301"/>
            <a:ext cx="8825659" cy="3590499"/>
          </a:xfrm>
        </p:spPr>
        <p:txBody>
          <a:bodyPr/>
          <a:lstStyle/>
          <a:p>
            <a:r>
              <a:rPr lang="ro-RO" b="1" dirty="0" smtClean="0"/>
              <a:t>Ideea noastra</a:t>
            </a:r>
            <a:r>
              <a:rPr lang="en-US" b="1" dirty="0" smtClean="0"/>
              <a:t>: </a:t>
            </a:r>
            <a:r>
              <a:rPr lang="ro-RO" dirty="0" smtClean="0"/>
              <a:t>să transpunem board-gameul Love Letter intr-o aplicație Web folosindu-ne de mai multe tehnologii</a:t>
            </a:r>
          </a:p>
          <a:p>
            <a:r>
              <a:rPr lang="ro-RO" b="1" dirty="0" smtClean="0"/>
              <a:t>Avantajele jocului</a:t>
            </a:r>
            <a:r>
              <a:rPr lang="en-US" b="1" dirty="0" smtClean="0"/>
              <a:t>: </a:t>
            </a:r>
            <a:r>
              <a:rPr lang="ro-RO" dirty="0"/>
              <a:t>i</a:t>
            </a:r>
            <a:r>
              <a:rPr lang="ro-RO" dirty="0" smtClean="0"/>
              <a:t>mplementare facilă, reguli ușor de explicat</a:t>
            </a:r>
            <a:endParaRPr lang="en-US" dirty="0" smtClean="0"/>
          </a:p>
          <a:p>
            <a:r>
              <a:rPr lang="ro-RO" dirty="0"/>
              <a:t>Jucătorul are ca adversar computerul și își poate testa abilitățile contra acestuia</a:t>
            </a:r>
            <a:r>
              <a:rPr lang="en-US" dirty="0"/>
              <a:t> </a:t>
            </a:r>
            <a:r>
              <a:rPr lang="ro-RO" dirty="0"/>
              <a:t>prin intermediul unei interfațe grafice (CSS, </a:t>
            </a:r>
            <a:r>
              <a:rPr lang="ro-RO" dirty="0" smtClean="0"/>
              <a:t>JavaScript)</a:t>
            </a:r>
          </a:p>
          <a:p>
            <a:r>
              <a:rPr lang="ro-RO" dirty="0" smtClean="0"/>
              <a:t>Statisticile jucătorului vor fi înregistrate într-un </a:t>
            </a:r>
            <a:r>
              <a:rPr lang="ro-RO" b="1" dirty="0" smtClean="0"/>
              <a:t>cont de utilizator</a:t>
            </a:r>
            <a:endParaRPr lang="ro-RO" dirty="0" smtClean="0"/>
          </a:p>
          <a:p>
            <a:r>
              <a:rPr lang="ro-RO" dirty="0" smtClean="0"/>
              <a:t>Administrarea conturilor de utilizator prin intermediul mySQL, PHP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17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33767"/>
            <a:ext cx="8825659" cy="4067033"/>
          </a:xfrm>
        </p:spPr>
        <p:txBody>
          <a:bodyPr/>
          <a:lstStyle/>
          <a:p>
            <a:r>
              <a:rPr lang="ro-RO" dirty="0" smtClean="0"/>
              <a:t>Ca jucător, mi-aș dori...</a:t>
            </a:r>
          </a:p>
          <a:p>
            <a:pPr lvl="2"/>
            <a:r>
              <a:rPr lang="ro-RO" dirty="0" smtClean="0"/>
              <a:t>Să incep jocul cu un tutorial</a:t>
            </a:r>
          </a:p>
          <a:p>
            <a:pPr lvl="2"/>
            <a:r>
              <a:rPr lang="ro-RO" dirty="0" smtClean="0"/>
              <a:t>Să am acces constant la regulile jocului</a:t>
            </a:r>
          </a:p>
          <a:p>
            <a:pPr lvl="2"/>
            <a:r>
              <a:rPr lang="ro-RO" dirty="0" smtClean="0"/>
              <a:t>Să am o interfață grafică care să simuleze aspectul boardgameului</a:t>
            </a:r>
          </a:p>
          <a:p>
            <a:pPr lvl="2"/>
            <a:r>
              <a:rPr lang="ro-RO" dirty="0" smtClean="0"/>
              <a:t>Ca rezultatul jocului să fie clar (câștigat/pierdut)</a:t>
            </a:r>
          </a:p>
          <a:p>
            <a:pPr lvl="2"/>
            <a:r>
              <a:rPr lang="ro-RO" dirty="0" smtClean="0"/>
              <a:t>Să am acces la o pagină de log in</a:t>
            </a:r>
          </a:p>
          <a:p>
            <a:pPr lvl="2"/>
            <a:r>
              <a:rPr lang="ro-RO" dirty="0" smtClean="0"/>
              <a:t>Să imi pot crea un cont de utilizator cu adresa de mail</a:t>
            </a:r>
          </a:p>
          <a:p>
            <a:pPr lvl="2"/>
            <a:r>
              <a:rPr lang="ro-RO" dirty="0" smtClean="0"/>
              <a:t>Să pot accesa contul de utilizator care să imi ofere diverse informații despre statisticile jocurilor anterioare</a:t>
            </a:r>
          </a:p>
          <a:p>
            <a:pPr lvl="2"/>
            <a:r>
              <a:rPr lang="ro-RO" dirty="0" smtClean="0"/>
              <a:t>Să imi pot reseta parola</a:t>
            </a:r>
          </a:p>
          <a:p>
            <a:pPr lvl="2"/>
            <a:r>
              <a:rPr lang="ro-RO" dirty="0" smtClean="0"/>
              <a:t>Să văd alți utilizatori inregistrați</a:t>
            </a:r>
          </a:p>
          <a:p>
            <a:pPr lvl="2"/>
            <a:r>
              <a:rPr lang="fr-FR" dirty="0" smtClean="0"/>
              <a:t>Sa pot </a:t>
            </a:r>
            <a:r>
              <a:rPr lang="fr-FR" dirty="0" err="1" smtClean="0"/>
              <a:t>incepe</a:t>
            </a:r>
            <a:r>
              <a:rPr lang="fr-FR" dirty="0" smtClean="0"/>
              <a:t> un </a:t>
            </a:r>
            <a:r>
              <a:rPr lang="fr-FR" dirty="0" err="1" smtClean="0"/>
              <a:t>joc</a:t>
            </a:r>
            <a:r>
              <a:rPr lang="fr-FR" dirty="0" smtClean="0"/>
              <a:t> </a:t>
            </a:r>
            <a:r>
              <a:rPr lang="fr-FR" dirty="0" err="1" smtClean="0"/>
              <a:t>nou</a:t>
            </a:r>
            <a:r>
              <a:rPr lang="fr-FR" dirty="0" smtClean="0"/>
              <a:t> la </a:t>
            </a:r>
            <a:r>
              <a:rPr lang="fr-FR" dirty="0" err="1" smtClean="0"/>
              <a:t>sfarsitul</a:t>
            </a:r>
            <a:r>
              <a:rPr lang="fr-FR" dirty="0" smtClean="0"/>
              <a:t> celui curent</a:t>
            </a:r>
            <a:endParaRPr lang="ro-RO" dirty="0" smtClean="0"/>
          </a:p>
          <a:p>
            <a:pPr lvl="2"/>
            <a:endParaRPr lang="ro-RO" dirty="0" smtClean="0"/>
          </a:p>
          <a:p>
            <a:pPr lvl="2"/>
            <a:endParaRPr lang="ro-RO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984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Backlog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Scanarea cărților</a:t>
            </a:r>
          </a:p>
          <a:p>
            <a:r>
              <a:rPr lang="ro-RO" dirty="0" smtClean="0"/>
              <a:t>Interfață grafică folosind JavaScript, Html, CSS</a:t>
            </a:r>
          </a:p>
          <a:p>
            <a:r>
              <a:rPr lang="ro-RO" dirty="0" smtClean="0"/>
              <a:t>Conturile utilizatorilor</a:t>
            </a:r>
          </a:p>
          <a:p>
            <a:r>
              <a:rPr lang="ro-RO" dirty="0" smtClean="0"/>
              <a:t>Posibilitatea de a te loga folosind e-mailul</a:t>
            </a:r>
          </a:p>
          <a:p>
            <a:r>
              <a:rPr lang="ro-RO" dirty="0" smtClean="0"/>
              <a:t>Pagină de start cu regulile jocului</a:t>
            </a:r>
          </a:p>
          <a:p>
            <a:r>
              <a:rPr lang="ro-RO" dirty="0" smtClean="0"/>
              <a:t>Pentru fiecare carte de joc  să existe câte o funcție specifică utilității ei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UML</a:t>
            </a:r>
            <a:endParaRPr lang="ro-RO" dirty="0"/>
          </a:p>
        </p:txBody>
      </p:sp>
      <p:pic>
        <p:nvPicPr>
          <p:cNvPr id="4" name="Content Placeholder 3" descr="Document 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25720" y="2546251"/>
            <a:ext cx="10975697" cy="318608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PHP</a:t>
            </a:r>
            <a:endParaRPr lang="ro-R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18767119_1269358539828496_1688988116_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362" y="491488"/>
            <a:ext cx="10622673" cy="59752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Design Patterns</a:t>
            </a:r>
            <a:endParaRPr lang="ro-RO" dirty="0"/>
          </a:p>
        </p:txBody>
      </p:sp>
      <p:sp>
        <p:nvSpPr>
          <p:cNvPr id="3" name="TextBox 2"/>
          <p:cNvSpPr txBox="1"/>
          <p:nvPr/>
        </p:nvSpPr>
        <p:spPr>
          <a:xfrm>
            <a:off x="731518" y="2208628"/>
            <a:ext cx="458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 smtClean="0"/>
              <a:t>The Constructor Pattern</a:t>
            </a:r>
            <a:endParaRPr lang="ro-RO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2271" y="3393140"/>
            <a:ext cx="11563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Constructors With Prototypes</a:t>
            </a:r>
          </a:p>
          <a:p>
            <a:pPr fontAlgn="base"/>
            <a:r>
              <a:rPr lang="en-US" dirty="0" smtClean="0"/>
              <a:t>Functions, like almost all objects in JavaScript, contain a "prototype" object. When we call a JavaScript constructor to create an object, all the properties of the constructor's prototype are then made available to the new </a:t>
            </a:r>
            <a:r>
              <a:rPr lang="en-US" dirty="0" smtClean="0"/>
              <a:t>object</a:t>
            </a:r>
            <a:r>
              <a:rPr lang="ro-RO" dirty="0" smtClean="0"/>
              <a:t>.</a:t>
            </a:r>
            <a:endParaRPr lang="ro-RO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280</Words>
  <Application>Microsoft Office PowerPoint</Application>
  <PresentationFormat>Custom</PresentationFormat>
  <Paragraphs>39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Love Letter Procesul de Dezvoltare Software</vt:lpstr>
      <vt:lpstr>Slide 2</vt:lpstr>
      <vt:lpstr>Love Letter: un board game cu implementare prietenoasă</vt:lpstr>
      <vt:lpstr>User Stories</vt:lpstr>
      <vt:lpstr>Backlog</vt:lpstr>
      <vt:lpstr>UML</vt:lpstr>
      <vt:lpstr>Arhitectura PHP</vt:lpstr>
      <vt:lpstr>Slide 8</vt:lpstr>
      <vt:lpstr>Design Patterns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Letter Procesul de Dezvoltare Software</dc:title>
  <dc:creator>Ana Maria</dc:creator>
  <cp:lastModifiedBy>Apostoliceanu Irina</cp:lastModifiedBy>
  <cp:revision>8</cp:revision>
  <dcterms:created xsi:type="dcterms:W3CDTF">2017-05-27T11:48:24Z</dcterms:created>
  <dcterms:modified xsi:type="dcterms:W3CDTF">2017-05-29T10:19:20Z</dcterms:modified>
</cp:coreProperties>
</file>