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0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A0AB9F-FDD7-4756-9F17-22BE24D093E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EEA759-E6EF-4DBF-B282-FD9AFD81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16844"/>
            <a:ext cx="8825658" cy="2677648"/>
          </a:xfrm>
        </p:spPr>
        <p:txBody>
          <a:bodyPr/>
          <a:lstStyle/>
          <a:p>
            <a:r>
              <a:rPr lang="en-US" dirty="0" smtClean="0"/>
              <a:t>Love Letter</a:t>
            </a:r>
            <a:br>
              <a:rPr lang="en-US" dirty="0" smtClean="0"/>
            </a:br>
            <a:r>
              <a:rPr lang="en-US" dirty="0" err="1" smtClean="0"/>
              <a:t>Procesul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8543"/>
            <a:ext cx="8825658" cy="19402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Irina </a:t>
            </a:r>
            <a:r>
              <a:rPr lang="en-US" dirty="0" err="1" smtClean="0"/>
              <a:t>Apostoliceanu</a:t>
            </a:r>
            <a:endParaRPr lang="en-US" dirty="0" smtClean="0"/>
          </a:p>
          <a:p>
            <a:r>
              <a:rPr lang="en-US" dirty="0" err="1" smtClean="0"/>
              <a:t>Costina</a:t>
            </a:r>
            <a:r>
              <a:rPr lang="en-US" dirty="0" smtClean="0"/>
              <a:t> B</a:t>
            </a:r>
            <a:r>
              <a:rPr lang="ro-RO" dirty="0" smtClean="0"/>
              <a:t>âtica</a:t>
            </a:r>
          </a:p>
          <a:p>
            <a:r>
              <a:rPr lang="ro-RO" dirty="0" smtClean="0"/>
              <a:t>Ioana chitic</a:t>
            </a:r>
          </a:p>
          <a:p>
            <a:r>
              <a:rPr lang="ro-RO" dirty="0" smtClean="0"/>
              <a:t>Marina duca</a:t>
            </a:r>
          </a:p>
          <a:p>
            <a:r>
              <a:rPr lang="ro-RO" dirty="0" smtClean="0"/>
              <a:t>Iulia tabarac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geekdad/wp-content/uploads/2013/01/LoveLetter-compon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21" y="130336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3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55304"/>
            <a:ext cx="8761413" cy="1100792"/>
          </a:xfrm>
        </p:spPr>
        <p:txBody>
          <a:bodyPr/>
          <a:lstStyle/>
          <a:p>
            <a:r>
              <a:rPr lang="ro-RO" dirty="0" smtClean="0"/>
              <a:t>Love Letter</a:t>
            </a:r>
            <a:r>
              <a:rPr lang="en-US" dirty="0" smtClean="0"/>
              <a:t>:</a:t>
            </a:r>
            <a:r>
              <a:rPr lang="ro-RO" dirty="0" smtClean="0"/>
              <a:t> un </a:t>
            </a:r>
            <a:r>
              <a:rPr lang="en-US" dirty="0" smtClean="0"/>
              <a:t>board game cu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prietenoas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9301"/>
            <a:ext cx="8825659" cy="3590499"/>
          </a:xfrm>
        </p:spPr>
        <p:txBody>
          <a:bodyPr/>
          <a:lstStyle/>
          <a:p>
            <a:r>
              <a:rPr lang="ro-RO" b="1" dirty="0" smtClean="0"/>
              <a:t>Ideea noastra</a:t>
            </a:r>
            <a:r>
              <a:rPr lang="en-US" b="1" dirty="0" smtClean="0"/>
              <a:t>: </a:t>
            </a:r>
            <a:r>
              <a:rPr lang="ro-RO" dirty="0" smtClean="0"/>
              <a:t>să transpunem board-gameul Love Letter intr-o aplicație Web folosindu-ne de mai multe tehnologii</a:t>
            </a:r>
          </a:p>
          <a:p>
            <a:r>
              <a:rPr lang="ro-RO" b="1" dirty="0" smtClean="0"/>
              <a:t>Avantajele jocului</a:t>
            </a:r>
            <a:r>
              <a:rPr lang="en-US" b="1" dirty="0" smtClean="0"/>
              <a:t>: </a:t>
            </a:r>
            <a:r>
              <a:rPr lang="ro-RO" dirty="0"/>
              <a:t>i</a:t>
            </a:r>
            <a:r>
              <a:rPr lang="ro-RO" dirty="0" smtClean="0"/>
              <a:t>mplementare facilă, reguli ușor de explicat</a:t>
            </a:r>
            <a:endParaRPr lang="en-US" dirty="0" smtClean="0"/>
          </a:p>
          <a:p>
            <a:r>
              <a:rPr lang="ro-RO" dirty="0"/>
              <a:t>Jucătorul are ca adversar computerul și își poate testa abilitățile contra acestuia</a:t>
            </a:r>
            <a:r>
              <a:rPr lang="en-US" dirty="0"/>
              <a:t> </a:t>
            </a:r>
            <a:r>
              <a:rPr lang="ro-RO" dirty="0"/>
              <a:t>prin intermediul unei interfațe grafice (CSS, </a:t>
            </a:r>
            <a:r>
              <a:rPr lang="ro-RO" dirty="0" smtClean="0"/>
              <a:t>JavaScript)</a:t>
            </a:r>
          </a:p>
          <a:p>
            <a:r>
              <a:rPr lang="ro-RO" dirty="0" smtClean="0"/>
              <a:t>Statisticile jucătorului vor fi înregistrate într-un </a:t>
            </a:r>
            <a:r>
              <a:rPr lang="ro-RO" b="1" dirty="0" smtClean="0"/>
              <a:t>cont de utilizator</a:t>
            </a:r>
            <a:endParaRPr lang="ro-RO" dirty="0" smtClean="0"/>
          </a:p>
          <a:p>
            <a:r>
              <a:rPr lang="ro-RO" dirty="0" smtClean="0"/>
              <a:t>Administrarea conturilor de utilizator prin intermediul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User Stories-partea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3767"/>
            <a:ext cx="8825659" cy="3686033"/>
          </a:xfrm>
        </p:spPr>
        <p:txBody>
          <a:bodyPr/>
          <a:lstStyle/>
          <a:p>
            <a:r>
              <a:rPr lang="ro-RO" dirty="0" smtClean="0"/>
              <a:t>Ca jucător, mi-aș dori...</a:t>
            </a:r>
          </a:p>
          <a:p>
            <a:pPr lvl="2"/>
            <a:r>
              <a:rPr lang="ro-RO" dirty="0" smtClean="0"/>
              <a:t>Să incep jocul cu un tutorial</a:t>
            </a:r>
          </a:p>
          <a:p>
            <a:pPr lvl="2"/>
            <a:r>
              <a:rPr lang="ro-RO" dirty="0" smtClean="0"/>
              <a:t>Să am acces constant la regulile jocului</a:t>
            </a:r>
          </a:p>
          <a:p>
            <a:pPr lvl="2"/>
            <a:r>
              <a:rPr lang="ro-RO" dirty="0" smtClean="0"/>
              <a:t>Să am o interfață grafică care să simuleze aspectul boardgameului</a:t>
            </a:r>
          </a:p>
          <a:p>
            <a:pPr lvl="2"/>
            <a:r>
              <a:rPr lang="ro-RO" dirty="0" smtClean="0"/>
              <a:t>Ca rezultatul jocului să fie clar (câștigat/pierdut)</a:t>
            </a:r>
          </a:p>
          <a:p>
            <a:pPr lvl="2"/>
            <a:r>
              <a:rPr lang="ro-RO" dirty="0" smtClean="0"/>
              <a:t>Să am acces la o pagină de log in</a:t>
            </a:r>
          </a:p>
          <a:p>
            <a:pPr lvl="2"/>
            <a:r>
              <a:rPr lang="ro-RO" dirty="0" smtClean="0"/>
              <a:t>Să imi pot crea un cont de utilizator cu adresa de mail</a:t>
            </a:r>
          </a:p>
          <a:p>
            <a:pPr lvl="2"/>
            <a:r>
              <a:rPr lang="ro-RO" dirty="0" smtClean="0"/>
              <a:t>Să pot accesa contul de utilizator care să imi ofere diverse informații despre statisticile jocurilor anterioare</a:t>
            </a:r>
          </a:p>
          <a:p>
            <a:pPr lvl="2"/>
            <a:r>
              <a:rPr lang="ro-RO" dirty="0" smtClean="0"/>
              <a:t>Să imi pot reseta parola</a:t>
            </a:r>
          </a:p>
          <a:p>
            <a:pPr lvl="2"/>
            <a:r>
              <a:rPr lang="ro-RO" dirty="0" smtClean="0"/>
              <a:t>Să văd alți utilizatori inregistrați</a:t>
            </a:r>
          </a:p>
          <a:p>
            <a:pPr lvl="2"/>
            <a:endParaRPr lang="ro-RO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4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177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Love Letter Procesul de Dezvoltare Software</vt:lpstr>
      <vt:lpstr>PowerPoint Presentation</vt:lpstr>
      <vt:lpstr>Love Letter: un board game cu implementare prietenoasă</vt:lpstr>
      <vt:lpstr>User Stories-partea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Letter Procesul de Dezvoltare Software</dc:title>
  <dc:creator>Ana Maria</dc:creator>
  <cp:lastModifiedBy>Ana Maria</cp:lastModifiedBy>
  <cp:revision>4</cp:revision>
  <dcterms:created xsi:type="dcterms:W3CDTF">2017-05-27T11:48:24Z</dcterms:created>
  <dcterms:modified xsi:type="dcterms:W3CDTF">2017-05-27T12:18:06Z</dcterms:modified>
</cp:coreProperties>
</file>