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77" r:id="rId2"/>
    <p:sldId id="456" r:id="rId3"/>
    <p:sldId id="46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7" r:id="rId13"/>
    <p:sldId id="457" r:id="rId14"/>
    <p:sldId id="468" r:id="rId15"/>
    <p:sldId id="469" r:id="rId16"/>
    <p:sldId id="470" r:id="rId17"/>
    <p:sldId id="471" r:id="rId18"/>
    <p:sldId id="472" r:id="rId19"/>
    <p:sldId id="473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DA03"/>
    <a:srgbClr val="007A85"/>
    <a:srgbClr val="0F1150"/>
    <a:srgbClr val="B2B2B2"/>
    <a:srgbClr val="ADC610"/>
    <a:srgbClr val="7BA0C9"/>
    <a:srgbClr val="77C0D7"/>
    <a:srgbClr val="775C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663" autoAdjust="0"/>
  </p:normalViewPr>
  <p:slideViewPr>
    <p:cSldViewPr snapToGrid="0">
      <p:cViewPr varScale="1">
        <p:scale>
          <a:sx n="58" d="100"/>
          <a:sy n="58" d="100"/>
        </p:scale>
        <p:origin x="-1632" y="-90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02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C4C9030-4BBA-4C1D-8D41-0D12CFE576C5}" type="datetime1">
              <a:rPr lang="en-US"/>
              <a:pPr>
                <a:defRPr/>
              </a:pPr>
              <a:t>7/3/2013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02" y="9119299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A0B3DFB-9176-426B-B10E-7E2954C52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90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11" y="0"/>
            <a:ext cx="3170489" cy="48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31" y="4561184"/>
            <a:ext cx="5363341" cy="43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34"/>
            <a:ext cx="3170490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11" y="9120834"/>
            <a:ext cx="3170489" cy="48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E4E721-55AE-41DD-B335-A83580D61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 documentation: </a:t>
            </a:r>
            <a:r>
              <a:rPr lang="en-US" dirty="0" smtClean="0"/>
              <a:t>user- and developer-wise. We shaped our aim over</a:t>
            </a:r>
            <a:r>
              <a:rPr lang="en-US" baseline="0" dirty="0" smtClean="0"/>
              <a:t> the quarter: to provide documentation for developers. Whenever contributors want to get involved with the project, they have a starting point.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 quality:</a:t>
            </a:r>
            <a:r>
              <a:rPr lang="en-US" baseline="0" dirty="0" smtClean="0"/>
              <a:t> After patching and patching the system, the quality of the system will be affected =&gt;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Coding standards: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As it is an open source project, with lots of contributors, the code has a lot of styles. They somewhat adopted some coding conventions, but they don’t seem that strict.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 smtClean="0"/>
              <a:t> </a:t>
            </a:r>
            <a:r>
              <a:rPr lang="en-US" b="1" dirty="0" smtClean="0"/>
              <a:t>Maintenance:</a:t>
            </a:r>
            <a:r>
              <a:rPr lang="en-US" baseline="0" dirty="0" smtClean="0"/>
              <a:t> </a:t>
            </a:r>
            <a:r>
              <a:rPr lang="en-US" dirty="0" smtClean="0"/>
              <a:t>Easier for the core-team to</a:t>
            </a:r>
            <a:r>
              <a:rPr lang="en-US" baseline="0" dirty="0" smtClean="0"/>
              <a:t> identify what changes a contributor did: via pull requests: if the classes changed are the right ones, if they affect the architecture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4E721-55AE-41DD-B335-A83580D61B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defRPr/>
            </a:pPr>
            <a:fld id="{53541BAE-EA3E-44F2-A815-2764531EBCA1}" type="slidenum">
              <a:rPr lang="nl-NL" sz="1100">
                <a:ea typeface="ＭＳ Ｐゴシック" charset="-128"/>
              </a:rPr>
              <a:pPr algn="r">
                <a:defRPr/>
              </a:pPr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  <a:endParaRPr lang="en-US" sz="2000" dirty="0" smtClean="0">
              <a:latin typeface="Myriad Pro" pitchFamily="34" charset="0"/>
            </a:endParaRP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Value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Results as </a:t>
            </a:r>
            <a:r>
              <a:rPr lang="en-US" dirty="0" err="1" smtClean="0"/>
              <a:t>subtrees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1247" y="1126672"/>
            <a:ext cx="7442654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2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Large-Scale Data Management with HADOOP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functions</a:t>
            </a:r>
            <a:br>
              <a:rPr lang="en-US" dirty="0" smtClean="0"/>
            </a:br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 with HADOOP</a:t>
            </a:r>
            <a:br>
              <a:rPr lang="en-US" dirty="0" smtClean="0"/>
            </a:br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PIGLATIN scripts</a:t>
            </a:r>
            <a:br>
              <a:rPr lang="en-US" dirty="0" smtClean="0"/>
            </a:br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smtClean="0"/>
              <a:t>f</a:t>
            </a:r>
            <a:r>
              <a:rPr lang="en-US" dirty="0" smtClean="0"/>
              <a:t>ile project</a:t>
            </a:r>
            <a:br>
              <a:rPr lang="en-US" dirty="0" smtClean="0"/>
            </a:br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>
              <a:latin typeface="Arial" charset="0"/>
              <a:ea typeface="ＭＳ Ｐゴシック" charset="-128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685800" y="267834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 smtClean="0"/>
              <a:t>IN4331 Web Data Management</a:t>
            </a:r>
            <a:br>
              <a:rPr lang="en-US" dirty="0" smtClean="0"/>
            </a:br>
            <a:r>
              <a:rPr lang="en-US" sz="2800" dirty="0" smtClean="0"/>
              <a:t>Assignment outcomes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3244850" y="4819877"/>
            <a:ext cx="589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dirty="0" smtClean="0">
                <a:latin typeface="Myriad Pro" pitchFamily="34" charset="0"/>
              </a:rPr>
              <a:t>Ioana </a:t>
            </a:r>
            <a:r>
              <a:rPr lang="en-US" sz="2000" dirty="0" err="1" smtClean="0">
                <a:latin typeface="Myriad Pro" pitchFamily="34" charset="0"/>
              </a:rPr>
              <a:t>Jivet</a:t>
            </a:r>
            <a:r>
              <a:rPr lang="en-US" sz="2000" dirty="0" smtClean="0">
                <a:latin typeface="Myriad Pro" pitchFamily="34" charset="0"/>
              </a:rPr>
              <a:t> (4259610)</a:t>
            </a:r>
            <a:endParaRPr lang="en-US" sz="2000" dirty="0" smtClean="0">
              <a:latin typeface="Myriad Pro" pitchFamily="34" charset="0"/>
            </a:endParaRPr>
          </a:p>
          <a:p>
            <a:pPr algn="r"/>
            <a:r>
              <a:rPr lang="en-US" sz="2000" dirty="0" err="1" smtClean="0">
                <a:latin typeface="Myriad Pro" pitchFamily="34" charset="0"/>
              </a:rPr>
              <a:t>Nidhi</a:t>
            </a:r>
            <a:r>
              <a:rPr lang="en-US" sz="2000" dirty="0" smtClean="0">
                <a:latin typeface="Myriad Pro" pitchFamily="34" charset="0"/>
              </a:rPr>
              <a:t> Singh (4242246)</a:t>
            </a:r>
            <a:endParaRPr lang="en-US" sz="2000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7575" y="1240972"/>
            <a:ext cx="7159625" cy="1244600"/>
          </a:xfrm>
        </p:spPr>
        <p:txBody>
          <a:bodyPr/>
          <a:lstStyle/>
          <a:p>
            <a:pPr>
              <a:defRPr/>
            </a:pPr>
            <a:r>
              <a:rPr lang="en-US" sz="3700" dirty="0" smtClean="0"/>
              <a:t>Assignment 1</a:t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Tree Pattern Evaluation</a:t>
            </a:r>
            <a:endParaRPr lang="en-US" sz="37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23925" y="1412875"/>
            <a:ext cx="7632700" cy="45386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Myriad Pro"/>
            </a:endParaRPr>
          </a:p>
          <a:p>
            <a:pPr>
              <a:buNone/>
            </a:pPr>
            <a:endParaRPr lang="en-US" dirty="0" smtClean="0">
              <a:latin typeface="Myriad Pro"/>
            </a:endParaRPr>
          </a:p>
          <a:p>
            <a:pPr lvl="2">
              <a:buNone/>
            </a:pPr>
            <a:endParaRPr lang="en-US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and basics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XML files</a:t>
            </a:r>
            <a:endParaRPr lang="en-US" dirty="0"/>
          </a:p>
        </p:txBody>
      </p:sp>
      <p:pic>
        <p:nvPicPr>
          <p:cNvPr id="5" name="Content Placeholder 3" descr="XML_pattern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02329" y="3441868"/>
            <a:ext cx="5057187" cy="264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node and stuff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dirty="0" smtClean="0"/>
              <a:t>Optional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13939</TotalTime>
  <Words>334</Words>
  <Application>Microsoft Office PowerPoint</Application>
  <PresentationFormat>On-screen Show (4:3)</PresentationFormat>
  <Paragraphs>38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text</vt:lpstr>
      <vt:lpstr>IN4331 Web Data Management Assignment outcomes</vt:lpstr>
      <vt:lpstr>Assignment 1    Tree Pattern Evaluation</vt:lpstr>
      <vt:lpstr>Tree pattern evaluation</vt:lpstr>
      <vt:lpstr>Input</vt:lpstr>
      <vt:lpstr>Query representation</vt:lpstr>
      <vt:lpstr>The evaluation algorithm</vt:lpstr>
      <vt:lpstr>Match extraction</vt:lpstr>
      <vt:lpstr>Extensions Wildcards</vt:lpstr>
      <vt:lpstr>Extensions Optional nodes</vt:lpstr>
      <vt:lpstr>Extensions Value predicates</vt:lpstr>
      <vt:lpstr>Extensions Results as subtrees</vt:lpstr>
      <vt:lpstr>Example run</vt:lpstr>
      <vt:lpstr>Assignment 2   Large-Scale Data Management with HADOOP</vt:lpstr>
      <vt:lpstr>MapReduce jobs</vt:lpstr>
      <vt:lpstr>Combiner functions Exercise 1</vt:lpstr>
      <vt:lpstr>XML processing with HADOOP Exercise 2</vt:lpstr>
      <vt:lpstr>PIGLATIN scripts Exercise 3</vt:lpstr>
      <vt:lpstr>Inverted file project Exercise 4</vt:lpstr>
      <vt:lpstr>IN4331 Web Data Management Assignment outcomes</vt:lpstr>
    </vt:vector>
  </TitlesOfParts>
  <Company>biwilderd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Ioana</cp:lastModifiedBy>
  <cp:revision>1501</cp:revision>
  <cp:lastPrinted>2010-08-18T11:28:56Z</cp:lastPrinted>
  <dcterms:created xsi:type="dcterms:W3CDTF">2011-02-22T09:03:58Z</dcterms:created>
  <dcterms:modified xsi:type="dcterms:W3CDTF">2013-07-03T21:39:57Z</dcterms:modified>
</cp:coreProperties>
</file>