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77" r:id="rId2"/>
    <p:sldId id="456" r:id="rId3"/>
    <p:sldId id="466" r:id="rId4"/>
    <p:sldId id="474" r:id="rId5"/>
    <p:sldId id="458" r:id="rId6"/>
    <p:sldId id="459" r:id="rId7"/>
    <p:sldId id="460" r:id="rId8"/>
    <p:sldId id="476" r:id="rId9"/>
    <p:sldId id="475" r:id="rId10"/>
    <p:sldId id="462" r:id="rId11"/>
    <p:sldId id="464" r:id="rId12"/>
    <p:sldId id="457" r:id="rId13"/>
    <p:sldId id="468" r:id="rId14"/>
    <p:sldId id="469" r:id="rId15"/>
    <p:sldId id="470" r:id="rId16"/>
    <p:sldId id="471" r:id="rId17"/>
    <p:sldId id="472" r:id="rId18"/>
    <p:sldId id="473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DA03"/>
    <a:srgbClr val="007A85"/>
    <a:srgbClr val="0F1150"/>
    <a:srgbClr val="B2B2B2"/>
    <a:srgbClr val="ADC610"/>
    <a:srgbClr val="7BA0C9"/>
    <a:srgbClr val="77C0D7"/>
    <a:srgbClr val="775C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663" autoAdjust="0"/>
  </p:normalViewPr>
  <p:slideViewPr>
    <p:cSldViewPr snapToGrid="0">
      <p:cViewPr varScale="1">
        <p:scale>
          <a:sx n="58" d="100"/>
          <a:sy n="58" d="100"/>
        </p:scale>
        <p:origin x="-1632" y="-90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02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C4C9030-4BBA-4C1D-8D41-0D12CFE576C5}" type="datetime1">
              <a:rPr lang="en-US"/>
              <a:pPr>
                <a:defRPr/>
              </a:pPr>
              <a:t>7/3/2013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02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A0B3DFB-9176-426B-B10E-7E2954C52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11" y="0"/>
            <a:ext cx="3170489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31" y="4561184"/>
            <a:ext cx="5363341" cy="43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34"/>
            <a:ext cx="3170490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11" y="9120834"/>
            <a:ext cx="3170489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E4E721-55AE-41DD-B335-A83580D61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defRPr/>
            </a:pPr>
            <a:fld id="{53541BAE-EA3E-44F2-A815-2764531EBCA1}" type="slidenum">
              <a:rPr lang="nl-NL" sz="1100">
                <a:ea typeface="ＭＳ Ｐゴシック" charset="-128"/>
              </a:rPr>
              <a:pPr algn="r">
                <a:defRPr/>
              </a:pPr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  <a:endParaRPr lang="en-US" sz="2000" dirty="0" smtClean="0">
              <a:latin typeface="Myriad Pro" pitchFamily="34" charset="0"/>
            </a:endParaRP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828800"/>
            <a:ext cx="7138987" cy="1632857"/>
          </a:xfrm>
        </p:spPr>
        <p:txBody>
          <a:bodyPr/>
          <a:lstStyle/>
          <a:p>
            <a:r>
              <a:rPr lang="en-US" dirty="0" smtClean="0"/>
              <a:t>Create a Match for every opening tag encountered</a:t>
            </a:r>
          </a:p>
          <a:p>
            <a:endParaRPr lang="en-US" dirty="0" smtClean="0"/>
          </a:p>
          <a:p>
            <a:r>
              <a:rPr lang="en-US" dirty="0" smtClean="0"/>
              <a:t>Checks are done only on descendants</a:t>
            </a:r>
            <a:endParaRPr lang="en-US" dirty="0"/>
          </a:p>
        </p:txBody>
      </p:sp>
      <p:pic>
        <p:nvPicPr>
          <p:cNvPr id="4" name="Picture 3" descr="wildcard.png"/>
          <p:cNvPicPr>
            <a:picLocks noChangeAspect="1"/>
          </p:cNvPicPr>
          <p:nvPr/>
        </p:nvPicPr>
        <p:blipFill>
          <a:blip r:embed="rId2"/>
          <a:srcRect l="40593" r="20343" b="56320"/>
          <a:stretch>
            <a:fillRect/>
          </a:stretch>
        </p:blipFill>
        <p:spPr>
          <a:xfrm>
            <a:off x="1665582" y="3086105"/>
            <a:ext cx="5698671" cy="2706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72002" y="3184070"/>
            <a:ext cx="7159625" cy="98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/>
            </a:r>
            <a:b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Optional nodes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47281" y="4414220"/>
            <a:ext cx="7138987" cy="71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Validate matches in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endElement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()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op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40" y="5006737"/>
            <a:ext cx="3029493" cy="2510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Value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073729"/>
            <a:ext cx="7663316" cy="3506788"/>
          </a:xfrm>
        </p:spPr>
        <p:txBody>
          <a:bodyPr/>
          <a:lstStyle/>
          <a:p>
            <a:r>
              <a:rPr lang="en-US" dirty="0" smtClean="0"/>
              <a:t>Texts are saved in a map and checked against the value predicate stored in the pattern node</a:t>
            </a:r>
            <a:endParaRPr lang="en-US" dirty="0"/>
          </a:p>
        </p:txBody>
      </p:sp>
      <p:pic>
        <p:nvPicPr>
          <p:cNvPr id="4" name="Picture 3" descr="valuepredic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6" y="3244591"/>
            <a:ext cx="7822933" cy="723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1247" y="1126672"/>
            <a:ext cx="7442654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2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Large-Scale Data Management with HADOOP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functions</a:t>
            </a:r>
            <a:br>
              <a:rPr lang="en-US" dirty="0" smtClean="0"/>
            </a:br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smtClean="0"/>
              <a:t>f</a:t>
            </a:r>
            <a:r>
              <a:rPr lang="en-US" dirty="0" smtClean="0"/>
              <a:t>ile project</a:t>
            </a:r>
            <a:br>
              <a:rPr lang="en-US" dirty="0" smtClean="0"/>
            </a:br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  <a:endParaRPr lang="en-US" sz="2000" dirty="0" smtClean="0">
              <a:latin typeface="Myriad Pro" pitchFamily="34" charset="0"/>
            </a:endParaRP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7575" y="1240972"/>
            <a:ext cx="7159625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1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Tree Pattern Evaluation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08314" y="3135086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32515" y="3140529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8971" y="3695701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43100" y="4201886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75603" y="4207325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46358" y="4261751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0592" y="3668481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92386" y="3690250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3778" y="4191010"/>
            <a:ext cx="985165" cy="2830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779" y="47189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59179" y="4724411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29934" y="4778837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9943" y="4991114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61615" y="4474042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XML files</a:t>
            </a:r>
          </a:p>
          <a:p>
            <a:endParaRPr lang="en-US" dirty="0" smtClean="0"/>
          </a:p>
          <a:p>
            <a:r>
              <a:rPr lang="en-US" dirty="0" smtClean="0"/>
              <a:t>Support for tree patterns: marked nodes, optional nodes, wildcards and value predicates</a:t>
            </a:r>
            <a:endParaRPr lang="en-US" dirty="0"/>
          </a:p>
        </p:txBody>
      </p:sp>
      <p:pic>
        <p:nvPicPr>
          <p:cNvPr id="6" name="Picture 5" descr="XML_pattern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0" y="3326842"/>
            <a:ext cx="4819908" cy="251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pattern SAX parser</a:t>
            </a:r>
            <a:endParaRPr lang="en-US" dirty="0"/>
          </a:p>
        </p:txBody>
      </p:sp>
      <p:pic>
        <p:nvPicPr>
          <p:cNvPr id="6" name="Picture 5" descr="patternn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2684574"/>
            <a:ext cx="6115691" cy="1969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pic>
        <p:nvPicPr>
          <p:cNvPr id="4" name="Content Placeholder 3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4233"/>
            <a:ext cx="9270722" cy="2246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a SAX parser</a:t>
            </a:r>
          </a:p>
          <a:p>
            <a:pPr lvl="2"/>
            <a:r>
              <a:rPr lang="en-US" dirty="0" err="1" smtClean="0"/>
              <a:t>startDocument</a:t>
            </a:r>
            <a:r>
              <a:rPr lang="en-US" dirty="0" smtClean="0"/>
              <a:t>(), </a:t>
            </a:r>
            <a:r>
              <a:rPr lang="en-US" dirty="0" err="1" smtClean="0"/>
              <a:t>endDocument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startElement</a:t>
            </a:r>
            <a:r>
              <a:rPr lang="en-US" dirty="0" smtClean="0"/>
              <a:t>(), </a:t>
            </a:r>
            <a:r>
              <a:rPr lang="en-US" dirty="0" err="1" smtClean="0"/>
              <a:t>endElement</a:t>
            </a:r>
            <a:r>
              <a:rPr lang="en-US" dirty="0" smtClean="0"/>
              <a:t>(), characters()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Tags are manipulated through a stack</a:t>
            </a:r>
          </a:p>
          <a:p>
            <a:endParaRPr lang="en-US" dirty="0" smtClean="0"/>
          </a:p>
          <a:p>
            <a:r>
              <a:rPr lang="en-US" dirty="0" smtClean="0"/>
              <a:t>Checks for valid matches</a:t>
            </a:r>
          </a:p>
          <a:p>
            <a:endParaRPr lang="en-US" dirty="0" smtClean="0"/>
          </a:p>
          <a:p>
            <a:r>
              <a:rPr lang="en-US" dirty="0" smtClean="0"/>
              <a:t>Ancestor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rcRect b="10857"/>
          <a:stretch>
            <a:fillRect/>
          </a:stretch>
        </p:blipFill>
        <p:spPr>
          <a:xfrm>
            <a:off x="1337361" y="2994133"/>
            <a:ext cx="6156506" cy="294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run, the results are stored in the root </a:t>
            </a:r>
            <a:r>
              <a:rPr lang="en-US" dirty="0" err="1" smtClean="0"/>
              <a:t>TPEStack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 are extracted recursively, in a depth-first manner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77571" y="3679386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0659" y="4746182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91414" y="4800608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15648" y="4207338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37442" y="4229107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04235" y="52632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74990" y="5317694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4999" y="5529971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06671" y="5012899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450</Words>
  <Application>Microsoft Office PowerPoint</Application>
  <PresentationFormat>On-screen Show (4:3)</PresentationFormat>
  <Paragraphs>58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text</vt:lpstr>
      <vt:lpstr>IN4331 Web Data Management Assignment outcomes</vt:lpstr>
      <vt:lpstr>Assignment 1    Tree Pattern Evaluation</vt:lpstr>
      <vt:lpstr>Tree pattern evaluation</vt:lpstr>
      <vt:lpstr>Tree pattern evaluation</vt:lpstr>
      <vt:lpstr>Input</vt:lpstr>
      <vt:lpstr>Query representation</vt:lpstr>
      <vt:lpstr>The evaluation algorithm</vt:lpstr>
      <vt:lpstr>The evaluation algorithm</vt:lpstr>
      <vt:lpstr>Match extraction</vt:lpstr>
      <vt:lpstr>Extensions Wildcards</vt:lpstr>
      <vt:lpstr>Extensions Value predicates</vt:lpstr>
      <vt:lpstr>Assignment 2   Large-Scale Data Management with HADOOP</vt:lpstr>
      <vt:lpstr>MapReduce jobs</vt:lpstr>
      <vt:lpstr>Combiner functions Exercise 1</vt:lpstr>
      <vt:lpstr>XML processing with HADOOP Exercise 2</vt:lpstr>
      <vt:lpstr>PIGLATIN scripts Exercise 3</vt:lpstr>
      <vt:lpstr>Inverted file project Exercise 4</vt:lpstr>
      <vt:lpstr>IN4331 Web Data Management Assignment outcomes</vt:lpstr>
    </vt:vector>
  </TitlesOfParts>
  <Company>biwilderd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Ioana</cp:lastModifiedBy>
  <cp:revision>1516</cp:revision>
  <cp:lastPrinted>2010-08-18T11:28:56Z</cp:lastPrinted>
  <dcterms:created xsi:type="dcterms:W3CDTF">2011-02-22T09:03:58Z</dcterms:created>
  <dcterms:modified xsi:type="dcterms:W3CDTF">2013-07-03T23:55:27Z</dcterms:modified>
</cp:coreProperties>
</file>