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v3j7uf4TZ1HOy1m-_27YgGatfoqmitOgYoUazi8xh2I/edit" TargetMode="External"/><Relationship Id="rId2" Type="http://schemas.openxmlformats.org/officeDocument/2006/relationships/hyperlink" Target="https://github.com/ioanap17/MPS_TasteazaCuvinte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Delfinii de munte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MPS -</a:t>
            </a:r>
            <a:r>
              <a:rPr lang="ro-RO" dirty="0"/>
              <a:t> Tastează cuvintele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97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Delfinii sunt: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Paun Ioana Claudia</a:t>
            </a:r>
          </a:p>
          <a:p>
            <a:r>
              <a:rPr lang="ro-RO" dirty="0" smtClean="0"/>
              <a:t>Popa Mihai</a:t>
            </a:r>
          </a:p>
          <a:p>
            <a:r>
              <a:rPr lang="ro-RO" dirty="0" smtClean="0"/>
              <a:t>Stamate Stefan</a:t>
            </a:r>
          </a:p>
          <a:p>
            <a:r>
              <a:rPr lang="ro-RO" dirty="0" smtClean="0"/>
              <a:t>Stefanescu Georgiana</a:t>
            </a:r>
          </a:p>
          <a:p>
            <a:r>
              <a:rPr lang="ro-RO" dirty="0" smtClean="0"/>
              <a:t>Voica Robert Mihai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58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Planul de „atac” asupra temei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PASUL 1:</a:t>
            </a:r>
          </a:p>
          <a:p>
            <a:endParaRPr lang="ro-RO" dirty="0"/>
          </a:p>
          <a:p>
            <a:endParaRPr lang="ro-RO" dirty="0" smtClean="0"/>
          </a:p>
          <a:p>
            <a:r>
              <a:rPr lang="ro-RO" dirty="0" smtClean="0"/>
              <a:t>Stabilirea unui mod de comunicare pe care sa il folosim si care sa ne puna la dispozitie trasaturi precum: disponibilitate, usurinta de acces la informatii, notificari in timp real: am optat pentru un </a:t>
            </a:r>
            <a:r>
              <a:rPr lang="ro-RO" b="1" dirty="0" smtClean="0"/>
              <a:t>group chat Facebook.</a:t>
            </a:r>
          </a:p>
        </p:txBody>
      </p:sp>
    </p:spTree>
    <p:extLst>
      <p:ext uri="{BB962C8B-B14F-4D97-AF65-F5344CB8AC3E}">
        <p14:creationId xmlns:p14="http://schemas.microsoft.com/office/powerpoint/2010/main" val="15617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7601"/>
            <a:ext cx="8596668" cy="4923762"/>
          </a:xfrm>
        </p:spPr>
        <p:txBody>
          <a:bodyPr/>
          <a:lstStyle/>
          <a:p>
            <a:pPr marL="0" indent="0">
              <a:buNone/>
            </a:pPr>
            <a:endParaRPr lang="ro-RO" dirty="0"/>
          </a:p>
          <a:p>
            <a:r>
              <a:rPr lang="ro-RO" dirty="0"/>
              <a:t>PASUL </a:t>
            </a:r>
            <a:r>
              <a:rPr lang="ro-RO" dirty="0" smtClean="0"/>
              <a:t>2:</a:t>
            </a:r>
            <a:endParaRPr lang="ro-RO" dirty="0"/>
          </a:p>
          <a:p>
            <a:r>
              <a:rPr lang="ro-RO" dirty="0" smtClean="0"/>
              <a:t>Distributia </a:t>
            </a:r>
            <a:r>
              <a:rPr lang="ro-RO" dirty="0"/>
              <a:t>rolurilor in echipa, realizata atat pe baza preferintelor, cat si pe baza timpului liber al membrilor echipei</a:t>
            </a:r>
            <a:r>
              <a:rPr lang="ro-RO" dirty="0" smtClean="0"/>
              <a:t>.</a:t>
            </a:r>
          </a:p>
          <a:p>
            <a:endParaRPr lang="ro-RO" dirty="0" smtClean="0"/>
          </a:p>
          <a:p>
            <a:pPr>
              <a:buFont typeface="+mj-lt"/>
              <a:buAutoNum type="arabicPeriod"/>
            </a:pPr>
            <a:r>
              <a:rPr lang="ro-RO" dirty="0"/>
              <a:t>Paun Ioana Claudia-Project Manager</a:t>
            </a:r>
            <a:endParaRPr lang="ro-RO" dirty="0"/>
          </a:p>
          <a:p>
            <a:pPr>
              <a:buFont typeface="+mj-lt"/>
              <a:buAutoNum type="arabicPeriod"/>
            </a:pPr>
            <a:r>
              <a:rPr lang="ro-RO" dirty="0"/>
              <a:t>Popa Mihai-Tester</a:t>
            </a:r>
            <a:endParaRPr lang="ro-RO" dirty="0"/>
          </a:p>
          <a:p>
            <a:pPr>
              <a:buFont typeface="+mj-lt"/>
              <a:buAutoNum type="arabicPeriod"/>
            </a:pPr>
            <a:r>
              <a:rPr lang="ro-RO" dirty="0"/>
              <a:t>Stamate Stefan-Software Developer</a:t>
            </a:r>
            <a:endParaRPr lang="ro-RO" dirty="0"/>
          </a:p>
          <a:p>
            <a:pPr>
              <a:buFont typeface="+mj-lt"/>
              <a:buAutoNum type="arabicPeriod"/>
            </a:pPr>
            <a:r>
              <a:rPr lang="ro-RO" dirty="0"/>
              <a:t>Stefanescu Georgiana Aura-Docs&amp;Team Presentation Responsable</a:t>
            </a:r>
            <a:endParaRPr lang="ro-RO" dirty="0"/>
          </a:p>
          <a:p>
            <a:pPr>
              <a:buFont typeface="+mj-lt"/>
              <a:buAutoNum type="arabicPeriod"/>
            </a:pPr>
            <a:r>
              <a:rPr lang="ro-RO" dirty="0"/>
              <a:t>Voica Robert Mihai-Software </a:t>
            </a:r>
            <a:r>
              <a:rPr lang="ro-RO" dirty="0" smtClean="0"/>
              <a:t>Developer</a:t>
            </a:r>
          </a:p>
          <a:p>
            <a:pPr>
              <a:buFont typeface="+mj-lt"/>
              <a:buAutoNum type="arabi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10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7601"/>
            <a:ext cx="8596668" cy="4923762"/>
          </a:xfrm>
        </p:spPr>
        <p:txBody>
          <a:bodyPr/>
          <a:lstStyle/>
          <a:p>
            <a:pPr marL="0" indent="0">
              <a:buNone/>
            </a:pPr>
            <a:endParaRPr lang="ro-RO" dirty="0"/>
          </a:p>
          <a:p>
            <a:r>
              <a:rPr lang="ro-RO" dirty="0"/>
              <a:t>PASUL 3</a:t>
            </a:r>
            <a:r>
              <a:rPr lang="ro-RO" dirty="0" smtClean="0"/>
              <a:t>:</a:t>
            </a:r>
            <a:endParaRPr lang="ro-RO" dirty="0"/>
          </a:p>
          <a:p>
            <a:r>
              <a:rPr lang="ro-RO" dirty="0" smtClean="0"/>
              <a:t>Decizii asupra tehnologiilor si uneltelor auxiliare folosite bazate pe experienta din primul proiect.</a:t>
            </a:r>
          </a:p>
          <a:p>
            <a:pPr>
              <a:buFont typeface="+mj-lt"/>
              <a:buAutoNum type="arabicPeriod"/>
            </a:pPr>
            <a:r>
              <a:rPr lang="ro-RO" dirty="0" smtClean="0"/>
              <a:t>GitRepo</a:t>
            </a:r>
            <a:r>
              <a:rPr lang="ro-RO" dirty="0"/>
              <a:t>:  </a:t>
            </a:r>
            <a:r>
              <a:rPr lang="ro-RO" dirty="0">
                <a:hlinkClick r:id="rId2"/>
              </a:rPr>
              <a:t>https://github.com/ioanap17/MPS_TasteazaCuvintele</a:t>
            </a:r>
            <a:r>
              <a:rPr lang="ro-RO" dirty="0" smtClean="0">
                <a:hlinkClick r:id="rId2"/>
              </a:rPr>
              <a:t>/</a:t>
            </a:r>
            <a:endParaRPr lang="ro-RO" dirty="0" smtClean="0"/>
          </a:p>
          <a:p>
            <a:pPr>
              <a:buFont typeface="+mj-lt"/>
              <a:buAutoNum type="arabicPeriod"/>
            </a:pPr>
            <a:r>
              <a:rPr lang="ro-RO" dirty="0" smtClean="0"/>
              <a:t>GoogleDoc cu status report-ul si informatiile echipei:</a:t>
            </a:r>
          </a:p>
          <a:p>
            <a:pPr marL="0" indent="0">
              <a:buNone/>
            </a:pPr>
            <a:r>
              <a:rPr lang="ro-RO" dirty="0">
                <a:hlinkClick r:id="rId3"/>
              </a:rPr>
              <a:t>https://docs.google.com/document/d/1v3j7uf4TZ1HOy1m-_</a:t>
            </a:r>
            <a:r>
              <a:rPr lang="ro-RO" dirty="0" smtClean="0">
                <a:hlinkClick r:id="rId3"/>
              </a:rPr>
              <a:t>27YgGatfoqmitOgYoUazi8xh2I/edit</a:t>
            </a: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	Ca unealta de dezvoltare am ales Unity3D, avand in vedere experienta proiectului anterior, complexitatea cerintei si caracteristicile oferite.</a:t>
            </a:r>
          </a:p>
          <a:p>
            <a:pPr>
              <a:buFont typeface="+mj-lt"/>
              <a:buAutoNum type="arabicPeriod"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17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Evolutia proiectului: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/>
              <a:t>Status </a:t>
            </a:r>
            <a:r>
              <a:rPr lang="ro-RO" b="1" dirty="0" smtClean="0"/>
              <a:t>Report</a:t>
            </a:r>
            <a:endParaRPr lang="ro-RO" dirty="0"/>
          </a:p>
          <a:p>
            <a:r>
              <a:rPr lang="ro-RO" dirty="0"/>
              <a:t>Toti: Echipa a urmarit diferite tutoriale Unity3D dupa care a colaborat pentru a stabili un plan initial de desfasurare al proiectului.</a:t>
            </a:r>
            <a:endParaRPr lang="ro-RO" dirty="0"/>
          </a:p>
          <a:p>
            <a:r>
              <a:rPr lang="ro-RO" dirty="0" smtClean="0"/>
              <a:t>Robert:creare </a:t>
            </a:r>
            <a:r>
              <a:rPr lang="ro-RO" dirty="0"/>
              <a:t>grup facebook </a:t>
            </a:r>
            <a:endParaRPr lang="ro-RO" dirty="0"/>
          </a:p>
          <a:p>
            <a:r>
              <a:rPr lang="ro-RO" dirty="0" smtClean="0"/>
              <a:t>Ioana:creare </a:t>
            </a:r>
            <a:r>
              <a:rPr lang="ro-RO" dirty="0"/>
              <a:t>repository pe Github</a:t>
            </a:r>
            <a:endParaRPr lang="ro-RO" dirty="0"/>
          </a:p>
          <a:p>
            <a:r>
              <a:rPr lang="ro-RO" dirty="0"/>
              <a:t>Georgiana: organizare, structura initiala proiect, logica jocului</a:t>
            </a:r>
            <a:endParaRPr lang="ro-RO" dirty="0"/>
          </a:p>
          <a:p>
            <a:r>
              <a:rPr lang="ro-RO" dirty="0"/>
              <a:t>Stefan: input detection&amp;schimbare cuvinte(versiune 0.1Proiect)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2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Evolutia proiectului: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Status </a:t>
            </a:r>
            <a:r>
              <a:rPr lang="en-US" b="1" dirty="0" smtClean="0"/>
              <a:t>Report</a:t>
            </a:r>
            <a:endParaRPr lang="en-US" b="1" dirty="0"/>
          </a:p>
          <a:p>
            <a:r>
              <a:rPr lang="en-US" dirty="0"/>
              <a:t>Stefan: upload </a:t>
            </a:r>
            <a:r>
              <a:rPr lang="en-US" dirty="0" err="1"/>
              <a:t>versiune</a:t>
            </a:r>
            <a:r>
              <a:rPr lang="en-US" dirty="0"/>
              <a:t> </a:t>
            </a:r>
            <a:r>
              <a:rPr lang="en-US" dirty="0" err="1"/>
              <a:t>actuala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ro-RO" dirty="0" smtClean="0"/>
              <a:t>; scoreboard; timer</a:t>
            </a:r>
            <a:endParaRPr lang="en-US" dirty="0"/>
          </a:p>
          <a:p>
            <a:r>
              <a:rPr lang="en-US" dirty="0" err="1"/>
              <a:t>Ioana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 smtClean="0"/>
              <a:t>statica</a:t>
            </a:r>
            <a:r>
              <a:rPr lang="ro-RO" dirty="0"/>
              <a:t>;</a:t>
            </a:r>
            <a:r>
              <a:rPr lang="ro-RO" dirty="0" smtClean="0"/>
              <a:t> schimbare culori</a:t>
            </a:r>
            <a:endParaRPr lang="en-US" dirty="0"/>
          </a:p>
          <a:p>
            <a:r>
              <a:rPr lang="en-US" dirty="0"/>
              <a:t>Georgiana: </a:t>
            </a:r>
            <a:r>
              <a:rPr lang="en-US" dirty="0" err="1"/>
              <a:t>centralizare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 smtClean="0"/>
              <a:t>echipa</a:t>
            </a:r>
            <a:r>
              <a:rPr lang="ro-RO" dirty="0" smtClean="0"/>
              <a:t>; </a:t>
            </a:r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ro-RO" dirty="0"/>
              <a:t>;</a:t>
            </a:r>
            <a:r>
              <a:rPr lang="ro-RO" dirty="0" smtClean="0"/>
              <a:t> prezentare</a:t>
            </a:r>
            <a:endParaRPr lang="en-US" dirty="0" smtClean="0"/>
          </a:p>
          <a:p>
            <a:r>
              <a:rPr lang="en-US" dirty="0" smtClean="0"/>
              <a:t>Robert: </a:t>
            </a:r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animatiilor</a:t>
            </a:r>
            <a:r>
              <a:rPr lang="ro-RO" dirty="0" smtClean="0"/>
              <a:t> rotatie 360, oglindire; sunet de fundal</a:t>
            </a:r>
          </a:p>
          <a:p>
            <a:r>
              <a:rPr lang="ro-RO" dirty="0" smtClean="0"/>
              <a:t>Mihai: testare, bug reporting, bug fixing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22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Likes: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49006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dirty="0"/>
          </a:p>
          <a:p>
            <a:r>
              <a:rPr lang="ro-RO" dirty="0" smtClean="0"/>
              <a:t>Numarul de persoane din echipa raportat la cerinta proiectului si perioada de dezvoltare</a:t>
            </a:r>
          </a:p>
          <a:p>
            <a:r>
              <a:rPr lang="ro-RO" dirty="0" smtClean="0"/>
              <a:t>Faptul ca experienta primului proiect a avut efecte benefice in parcursul acestei experiente secundare:</a:t>
            </a:r>
          </a:p>
          <a:p>
            <a:pPr>
              <a:buFont typeface="+mj-lt"/>
              <a:buAutoNum type="arabicPeriod"/>
            </a:pPr>
            <a:r>
              <a:rPr lang="ro-RO" dirty="0" smtClean="0"/>
              <a:t>Mod de organizare rapid</a:t>
            </a:r>
          </a:p>
          <a:p>
            <a:pPr>
              <a:buFont typeface="+mj-lt"/>
              <a:buAutoNum type="arabicPeriod"/>
            </a:pPr>
            <a:r>
              <a:rPr lang="ro-RO" dirty="0" smtClean="0"/>
              <a:t>Cunostinte in legatura cu tool-urile disponibile, avantaje si dezavantaje</a:t>
            </a:r>
            <a:endParaRPr lang="ro-RO" dirty="0"/>
          </a:p>
          <a:p>
            <a:pPr>
              <a:buFont typeface="+mj-lt"/>
              <a:buAutoNum type="arabicPeriod"/>
            </a:pPr>
            <a:r>
              <a:rPr lang="ro-RO" dirty="0" smtClean="0"/>
              <a:t>Usurinta in a comunica cu membri echipei, chiar daca la prima colaborare</a:t>
            </a:r>
          </a:p>
          <a:p>
            <a:pPr>
              <a:buFont typeface="+mj-lt"/>
              <a:buAutoNum type="arabicPeriod"/>
            </a:pPr>
            <a:r>
              <a:rPr lang="ro-RO" dirty="0" smtClean="0"/>
              <a:t>Time management mai bun, fata de primul proiect</a:t>
            </a:r>
          </a:p>
          <a:p>
            <a:pPr marL="0" indent="0">
              <a:buNone/>
            </a:pPr>
            <a:r>
              <a:rPr lang="ro-RO" dirty="0" smtClean="0"/>
              <a:t>O experienta placuta ce si-a atins scopul didactic de a ne pregati pentru participarea in dezvoltarea proiectelor complexe.</a:t>
            </a:r>
          </a:p>
        </p:txBody>
      </p:sp>
    </p:spTree>
    <p:extLst>
      <p:ext uri="{BB962C8B-B14F-4D97-AF65-F5344CB8AC3E}">
        <p14:creationId xmlns:p14="http://schemas.microsoft.com/office/powerpoint/2010/main" val="14379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DISLIKES: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Say it now or never :D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77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352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Delfinii de munte</vt:lpstr>
      <vt:lpstr>Delfinii sunt:</vt:lpstr>
      <vt:lpstr>Planul de „atac” asupra temei</vt:lpstr>
      <vt:lpstr>PowerPoint Presentation</vt:lpstr>
      <vt:lpstr>PowerPoint Presentation</vt:lpstr>
      <vt:lpstr>Evolutia proiectului:</vt:lpstr>
      <vt:lpstr>Evolutia proiectului:</vt:lpstr>
      <vt:lpstr>Likes:</vt:lpstr>
      <vt:lpstr>DISLIKES: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Delfinii de munte</dc:title>
  <dc:creator>Georgiana Stefanescu</dc:creator>
  <cp:lastModifiedBy>Georgiana Stefanescu</cp:lastModifiedBy>
  <cp:revision>7</cp:revision>
  <dcterms:created xsi:type="dcterms:W3CDTF">2016-12-20T23:51:29Z</dcterms:created>
  <dcterms:modified xsi:type="dcterms:W3CDTF">2016-12-21T00:47:30Z</dcterms:modified>
</cp:coreProperties>
</file>