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Economic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  <a:endParaRPr lang="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  <a:endParaRPr lang="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  <a:endParaRPr lang="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  <a:endParaRPr lang="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  <a:endParaRPr lang="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  <a:endParaRPr lang="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  <a:endParaRPr lang="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  <a:endParaRPr lang="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  <a:endParaRPr lang="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o">
                <a:solidFill>
                  <a:schemeClr val="lt1"/>
                </a:solidFill>
              </a:rPr>
              <a:t>‹#›</a:t>
            </a:fld>
            <a:endParaRPr lang="ro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  <a:endParaRPr lang="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ro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ro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o"/>
              <a:t>Poli’s Gogu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o"/>
              <a:t>Laborant vocal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o"/>
              <a:t>Proiect MPS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632600" y="474875"/>
            <a:ext cx="58788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ro"/>
              <a:t>Intrebari?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o"/>
              <a:t>ECHIPA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o" sz="1800"/>
              <a:t>Cutcunel Dragoș-Ioan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o" sz="1800"/>
              <a:t>Damșa Elena-Veronica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o" sz="1800"/>
              <a:t>Ene Andrei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o" sz="1800"/>
              <a:t>Gheorghe Adrian-Valentin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o" sz="1800"/>
              <a:t>Neamțu George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o" sz="1800"/>
              <a:t>Popescu Ioana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o"/>
              <a:t>341 C5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o"/>
              <a:t>Who is Poli’s Gogu?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550" y="1225225"/>
            <a:ext cx="4454888" cy="33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o"/>
              <a:t>Tehnologii folosite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06925" y="1533150"/>
            <a:ext cx="7431000" cy="318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00" y="1533150"/>
            <a:ext cx="2604396" cy="145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150" y="1007063"/>
            <a:ext cx="28575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8825" y="2383300"/>
            <a:ext cx="1104800" cy="11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1175" y="3265025"/>
            <a:ext cx="4385020" cy="145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03450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o"/>
              <a:t>Comenzi de sistem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748550"/>
            <a:ext cx="8658000" cy="275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 dirty="0"/>
              <a:t>time [attr]  -&gt; 16:33:47		4. del [fileName]</a:t>
            </a:r>
            <a:br>
              <a:rPr lang="ro" dirty="0"/>
            </a:br>
            <a:endParaRPr lang="ro" dirty="0"/>
          </a:p>
          <a:p>
            <a:pPr marL="457200" lvl="0" indent="-342900" rtl="0">
              <a:spcBef>
                <a:spcPts val="0"/>
              </a:spcBef>
              <a:buSzPts val="1800"/>
              <a:buAutoNum type="arabicPeriod"/>
            </a:pPr>
            <a:r>
              <a:rPr lang="ro" dirty="0"/>
              <a:t>date -&gt; 2017/12/10			5. mkdir [directoryName] -&gt;</a:t>
            </a:r>
          </a:p>
          <a:p>
            <a:pPr marL="4114800" lvl="0" indent="457200" rtl="0">
              <a:spcBef>
                <a:spcPts val="0"/>
              </a:spcBef>
              <a:buNone/>
            </a:pPr>
            <a:r>
              <a:rPr lang="ro" dirty="0"/>
              <a:t>Director creat cu succes</a:t>
            </a:r>
            <a:br>
              <a:rPr lang="ro" dirty="0"/>
            </a:br>
            <a:endParaRPr lang="ro" dirty="0"/>
          </a:p>
          <a:p>
            <a:pPr marL="114300" lvl="0" rtl="0">
              <a:spcBef>
                <a:spcPts val="0"/>
              </a:spcBef>
              <a:buSzPts val="1800"/>
              <a:buNone/>
            </a:pPr>
            <a:r>
              <a:rPr lang="ro" dirty="0"/>
              <a:t>3.  ip -&gt; 192.168.11.2			6. shutdown</a:t>
            </a:r>
            <a:br>
              <a:rPr lang="ro" dirty="0"/>
            </a:br>
            <a:endParaRPr lang="r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o"/>
              <a:t>Comenzi pentru programe si aplicatii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52500" y="1225225"/>
            <a:ext cx="69150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 dirty="0"/>
              <a:t>notepad	-&gt;	Notepad</a:t>
            </a:r>
            <a:br>
              <a:rPr lang="ro" dirty="0"/>
            </a:br>
            <a:endParaRPr lang="ro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 dirty="0"/>
              <a:t>cmd	-&gt;	Windows Terminal</a:t>
            </a:r>
            <a:br>
              <a:rPr lang="ro" dirty="0"/>
            </a:br>
            <a:endParaRPr lang="ro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 dirty="0"/>
              <a:t>player	-&gt;	Windows Media Player</a:t>
            </a:r>
            <a:br>
              <a:rPr lang="ro" dirty="0"/>
            </a:br>
            <a:endParaRPr lang="ro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 dirty="0"/>
              <a:t>calculator	-&gt;	Calculator</a:t>
            </a:r>
            <a:br>
              <a:rPr lang="ro" dirty="0"/>
            </a:br>
            <a:endParaRPr lang="ro" dirty="0"/>
          </a:p>
          <a:p>
            <a:pPr marL="457200" lvl="0" indent="-342900">
              <a:spcBef>
                <a:spcPts val="0"/>
              </a:spcBef>
              <a:buSzPts val="1800"/>
              <a:buAutoNum type="arabicPeriod"/>
            </a:pPr>
            <a:r>
              <a:rPr lang="ro" dirty="0"/>
              <a:t>paint	-&gt;	Paint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o"/>
              <a:t>Functii care presupun utilizarea Internetului (1)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093475"/>
            <a:ext cx="8520600" cy="381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1371600" lvl="0" indent="-342900" rtl="0">
              <a:spcBef>
                <a:spcPts val="0"/>
              </a:spcBef>
              <a:buSzPts val="1800"/>
              <a:buAutoNum type="arabicPeriod"/>
            </a:pPr>
            <a:r>
              <a:rPr lang="ro"/>
              <a:t>mail</a:t>
            </a:r>
            <a:br>
              <a:rPr lang="ro"/>
            </a:br>
            <a:br>
              <a:rPr lang="ro"/>
            </a:br>
            <a:br>
              <a:rPr lang="ro"/>
            </a:br>
            <a:r>
              <a:rPr lang="ro"/>
              <a:t>									</a:t>
            </a:r>
          </a:p>
          <a:p>
            <a:pPr marL="4114800" lvl="0" indent="457200" rtl="0">
              <a:spcBef>
                <a:spcPts val="0"/>
              </a:spcBef>
              <a:buNone/>
            </a:pPr>
            <a:r>
              <a:rPr lang="ro"/>
              <a:t>2.	twitch + [gameName]</a:t>
            </a:r>
            <a:br>
              <a:rPr lang="ro"/>
            </a:br>
            <a:endParaRPr lang="ro"/>
          </a:p>
          <a:p>
            <a:pPr marL="5029200" lvl="0" indent="0" rtl="0">
              <a:spcBef>
                <a:spcPts val="0"/>
              </a:spcBef>
              <a:buNone/>
            </a:pPr>
            <a:endParaRPr/>
          </a:p>
          <a:p>
            <a:pPr marL="4114800" lvl="0" indent="457200" rtl="0">
              <a:spcBef>
                <a:spcPts val="0"/>
              </a:spcBef>
              <a:buNone/>
            </a:pPr>
            <a:r>
              <a:rPr lang="ro" sz="1200"/>
              <a:t>(Ex: twitch League of Legends)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3103250"/>
            <a:ext cx="3044900" cy="1714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50" y="1303025"/>
            <a:ext cx="304490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o"/>
              <a:t>Functii care presupun utilizarea Internetului (2)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685900" cy="378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o" dirty="0"/>
              <a:t>3. 	weather [attr]	-&gt;	Ex: weather Bucharest</a:t>
            </a:r>
            <a:br>
              <a:rPr lang="ro" dirty="0"/>
            </a:br>
            <a:r>
              <a:rPr lang="ro" dirty="0"/>
              <a:t>					Condition: Clear</a:t>
            </a:r>
            <a:br>
              <a:rPr lang="ro" dirty="0"/>
            </a:br>
            <a:r>
              <a:rPr lang="ro" dirty="0"/>
              <a:t>					Temperature: 5.490016C</a:t>
            </a:r>
            <a:br>
              <a:rPr lang="ro" dirty="0"/>
            </a:br>
            <a:r>
              <a:rPr lang="ro" dirty="0"/>
              <a:t>					Air Pressure: 1012 mBar</a:t>
            </a:r>
            <a:br>
              <a:rPr lang="ro" dirty="0"/>
            </a:br>
            <a:r>
              <a:rPr lang="ro" dirty="0"/>
              <a:t>					Humidity: 60%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o" dirty="0"/>
              <a:t>4.	currency [attr]	-&gt; 	Ex: currency eur</a:t>
            </a:r>
            <a:br>
              <a:rPr lang="ro" dirty="0"/>
            </a:br>
            <a:r>
              <a:rPr lang="ro" dirty="0"/>
              <a:t>					eur = 4.6336 RON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o" dirty="0"/>
              <a:t>				      currency inr</a:t>
            </a:r>
            <a:br>
              <a:rPr lang="ro" dirty="0"/>
            </a:br>
            <a:r>
              <a:rPr lang="ro" dirty="0"/>
              <a:t>					inr = 0.061228 RON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o" dirty="0"/>
              <a:t>							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o"/>
              <a:t>Documentatie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998350"/>
            <a:ext cx="8520600" cy="258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o"/>
              <a:t>Documentul de specificatie a cerintelor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o"/>
              <a:t>Documentul de organizare a proiectului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o"/>
              <a:t>Documente de raportare saptamanala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o"/>
              <a:t>2-minutes Meetings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★"/>
            </a:pPr>
            <a:r>
              <a:rPr lang="ro"/>
              <a:t>Team Evaluation Form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Expunere pe ecran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4" baseType="lpstr">
      <vt:lpstr>Open Sans</vt:lpstr>
      <vt:lpstr>Arial</vt:lpstr>
      <vt:lpstr>Economica</vt:lpstr>
      <vt:lpstr>Luxe</vt:lpstr>
      <vt:lpstr>Poli’s Gogu Laborant vocal</vt:lpstr>
      <vt:lpstr>ECHIPA</vt:lpstr>
      <vt:lpstr>Who is Poli’s Gogu?</vt:lpstr>
      <vt:lpstr>Tehnologii folosite</vt:lpstr>
      <vt:lpstr>Comenzi de sistem</vt:lpstr>
      <vt:lpstr>Comenzi pentru programe si aplicatii</vt:lpstr>
      <vt:lpstr>Functii care presupun utilizarea Internetului (1)</vt:lpstr>
      <vt:lpstr>Functii care presupun utilizarea Internetului (2)</vt:lpstr>
      <vt:lpstr>Documentatie</vt:lpstr>
      <vt:lpstr>Intrebari?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Poli’s Gogu Laborant vocal</dc:title>
  <cp:lastModifiedBy>Ioana Popescu</cp:lastModifiedBy>
  <cp:revision>1</cp:revision>
  <dcterms:modified xsi:type="dcterms:W3CDTF">2017-12-10T16:46:04Z</dcterms:modified>
</cp:coreProperties>
</file>