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89" r:id="rId4"/>
    <p:sldId id="263" r:id="rId5"/>
    <p:sldId id="288" r:id="rId6"/>
    <p:sldId id="264" r:id="rId7"/>
    <p:sldId id="287" r:id="rId8"/>
    <p:sldId id="265" r:id="rId9"/>
    <p:sldId id="284" r:id="rId10"/>
    <p:sldId id="285" r:id="rId11"/>
    <p:sldId id="286" r:id="rId12"/>
    <p:sldId id="273" r:id="rId13"/>
    <p:sldId id="274" r:id="rId14"/>
    <p:sldId id="290" r:id="rId15"/>
    <p:sldId id="275" r:id="rId16"/>
    <p:sldId id="291" r:id="rId17"/>
    <p:sldId id="276" r:id="rId18"/>
    <p:sldId id="277" r:id="rId19"/>
    <p:sldId id="292" r:id="rId20"/>
    <p:sldId id="278" r:id="rId21"/>
    <p:sldId id="293" r:id="rId22"/>
    <p:sldId id="279" r:id="rId23"/>
    <p:sldId id="280" r:id="rId24"/>
    <p:sldId id="294" r:id="rId25"/>
    <p:sldId id="281" r:id="rId26"/>
    <p:sldId id="295" r:id="rId27"/>
    <p:sldId id="282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CCCCCC"/>
    <a:srgbClr val="F5F5F5"/>
    <a:srgbClr val="E6F3FE"/>
    <a:srgbClr val="E6FBFE"/>
    <a:srgbClr val="E9F9FB"/>
    <a:srgbClr val="F0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9" autoAdjust="0"/>
    <p:restoredTop sz="95388" autoAdjust="0"/>
  </p:normalViewPr>
  <p:slideViewPr>
    <p:cSldViewPr snapToGrid="0">
      <p:cViewPr>
        <p:scale>
          <a:sx n="75" d="100"/>
          <a:sy n="75" d="100"/>
        </p:scale>
        <p:origin x="972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356EC-2A25-4534-818B-247EF43BD011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18BE0-9368-4402-81DA-66CAA0BFE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18BE0-9368-4402-81DA-66CAA0BFEF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3699FF-B323-454D-9B20-DB87A8E6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0432" y="0"/>
            <a:ext cx="14386560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5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8F14-EAC6-4DA1-A380-AD731581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B4C0F-4692-4F9B-8964-A0EE8DFCF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2F4D-0B68-4EB7-97C2-AEEFE10B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CDD0-1436-489A-BC64-FC9DCF1F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1DF2-228A-4833-8A09-F40413D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3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5E89F-F224-4ED2-99BF-3A22AFA78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5CEB-D736-42AB-BC51-72CF4110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5FDC-DBB1-4750-A26D-93720A5F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ED22-201D-46C1-9134-99BCF1F7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6055-FF2B-4D6F-9462-B361FDF8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C848-45E8-44E0-8E09-F09C44FD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A2F8-BAD5-4C09-916E-10330BFC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E2A9-7195-4706-9EA1-634122E6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3BDD-F3A7-45C5-B9D2-FF345F15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2C19-422B-445F-AAAD-912AF80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07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96F5-9A26-4D49-8AD4-9157E4B0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8E66A-260D-45F7-8BC9-F4716948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AB97-00F1-41D7-BA8A-D3ED6B7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00B8-1717-4F6F-8E74-725DA777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899A-F465-43AC-AC12-FDCC8E48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16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FC88-B7CE-43F2-BCC9-6A90969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4F01-6358-4167-83E7-38E250251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D905B-C9D1-42C7-99AE-BCF72B246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D225-388A-4365-8328-0D42D200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751C-D57F-4CA0-AE98-1D57A112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92998-D456-4177-AF9E-CA257692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9109-0517-44D2-90A0-02F1A5C1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94607-A944-4172-AC9E-1338FFB1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5C82-F67D-4BC7-BAFE-F92999517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1D3E5-C9FD-4586-AE2F-0E5715AFC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A5B81-1FD2-46FD-BF8A-FA9407DBE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FC85D-6D48-47A2-8310-DFFF9F75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D7796-C9B3-4551-8E89-59CA9FFA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BCEB8-8020-41B5-800D-ED2828FB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A09F-F77A-41CE-AC18-FE2FE6CE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C857C-0D8F-4E94-A350-C378E49C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EA869-0A02-4BE1-A7EC-A0EE3F0A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8847-39C4-4073-95C2-94747E6B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4F38F-5E74-4473-8E27-DF401196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348E3-9C73-4B73-BF77-1A569F38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6B43-5320-4670-B182-2DFB25FF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7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225-A34B-4D03-BE40-22C99F4B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7AF8-22FC-4C91-B6DC-E3649810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A5FC9-9572-4EEF-B78E-9FC05B991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C8CFC-34CD-4786-A75F-50AAC4B6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844F4-E863-4047-B1DB-271785CD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70E0F-C72D-4D5A-A78B-07EC0F87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6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4BA4-715E-4ED1-A699-62C81468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FB2A2-314B-487E-9681-87402C4CA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427E6-540C-440A-9FE4-17576E1E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6434-F429-4C0C-86ED-2F52D2DC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0289C-5327-4189-8018-D5C5231C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94D74-6122-4366-BF38-8DF0D30C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2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05340-EA4E-44AB-9098-BA086064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6A0B-3D13-4C62-9B2E-C74031BE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CA2A1-D793-465F-B999-780B52A41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B61F-BDDB-4AD0-A60C-1C7465D2FE2D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FF69-1D26-4C74-882F-C6F4781E3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24F0-50ED-473B-BDDF-1A535EC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1E49-6BD6-4578-9BCD-9C25E7E1F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5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18" Type="http://schemas.openxmlformats.org/officeDocument/2006/relationships/slide" Target="slide2.xml"/><Relationship Id="rId26" Type="http://schemas.openxmlformats.org/officeDocument/2006/relationships/slide" Target="slide27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8.xml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17" Type="http://schemas.openxmlformats.org/officeDocument/2006/relationships/image" Target="../media/image9.png"/><Relationship Id="rId25" Type="http://schemas.openxmlformats.org/officeDocument/2006/relationships/slide" Target="slide25.xml"/><Relationship Id="rId2" Type="http://schemas.openxmlformats.org/officeDocument/2006/relationships/control" Target="../activeX/activeX1.xml"/><Relationship Id="rId16" Type="http://schemas.openxmlformats.org/officeDocument/2006/relationships/slide" Target="slide6.xml"/><Relationship Id="rId20" Type="http://schemas.openxmlformats.org/officeDocument/2006/relationships/slide" Target="slide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slide" Target="slide15.xml"/><Relationship Id="rId24" Type="http://schemas.openxmlformats.org/officeDocument/2006/relationships/slide" Target="slide23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slide" Target="slide22.xml"/><Relationship Id="rId10" Type="http://schemas.openxmlformats.org/officeDocument/2006/relationships/slide" Target="slide13.xml"/><Relationship Id="rId19" Type="http://schemas.openxmlformats.org/officeDocument/2006/relationships/image" Target="../media/image10.png"/><Relationship Id="rId4" Type="http://schemas.openxmlformats.org/officeDocument/2006/relationships/notesSlide" Target="../notesSlides/notesSlide1.xml"/><Relationship Id="rId9" Type="http://schemas.openxmlformats.org/officeDocument/2006/relationships/slide" Target="slide12.xml"/><Relationship Id="rId14" Type="http://schemas.openxmlformats.org/officeDocument/2006/relationships/slide" Target="slide8.xml"/><Relationship Id="rId22" Type="http://schemas.openxmlformats.org/officeDocument/2006/relationships/slide" Target="slide20.xml"/><Relationship Id="rId27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1.xml"/><Relationship Id="rId1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slide" Target="slide4.xml"/><Relationship Id="rId12" Type="http://schemas.openxmlformats.org/officeDocument/2006/relationships/image" Target="../media/image10.png"/><Relationship Id="rId17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2.xml"/><Relationship Id="rId5" Type="http://schemas.openxmlformats.org/officeDocument/2006/relationships/image" Target="../media/image5.png"/><Relationship Id="rId15" Type="http://schemas.openxmlformats.org/officeDocument/2006/relationships/slide" Target="slide10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slide" Target="slide6.xml"/><Relationship Id="rId14" Type="http://schemas.openxmlformats.org/officeDocument/2006/relationships/slide" Target="slide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0.xml"/><Relationship Id="rId1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slide" Target="slide4.xml"/><Relationship Id="rId12" Type="http://schemas.openxmlformats.org/officeDocument/2006/relationships/image" Target="../media/image10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2.xml"/><Relationship Id="rId5" Type="http://schemas.openxmlformats.org/officeDocument/2006/relationships/image" Target="../media/image5.png"/><Relationship Id="rId15" Type="http://schemas.openxmlformats.org/officeDocument/2006/relationships/slide" Target="slide1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slide" Target="slide6.xml"/><Relationship Id="rId14" Type="http://schemas.openxmlformats.org/officeDocument/2006/relationships/slide" Target="slide2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2.xml"/><Relationship Id="rId26" Type="http://schemas.openxmlformats.org/officeDocument/2006/relationships/slide" Target="slide25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7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slide" Target="slide3.xml"/><Relationship Id="rId25" Type="http://schemas.openxmlformats.org/officeDocument/2006/relationships/slide" Target="slide23.xml"/><Relationship Id="rId2" Type="http://schemas.openxmlformats.org/officeDocument/2006/relationships/control" Target="../activeX/activeX2.xml"/><Relationship Id="rId16" Type="http://schemas.openxmlformats.org/officeDocument/2006/relationships/image" Target="../media/image10.png"/><Relationship Id="rId20" Type="http://schemas.openxmlformats.org/officeDocument/2006/relationships/slide" Target="slide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slide" Target="slide2.xml"/><Relationship Id="rId23" Type="http://schemas.openxmlformats.org/officeDocument/2006/relationships/slide" Target="slide20.xml"/><Relationship Id="rId28" Type="http://schemas.openxmlformats.org/officeDocument/2006/relationships/image" Target="../media/image2.wmf"/><Relationship Id="rId10" Type="http://schemas.openxmlformats.org/officeDocument/2006/relationships/slide" Target="slide8.xml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slide" Target="slide18.xml"/><Relationship Id="rId27" Type="http://schemas.openxmlformats.org/officeDocument/2006/relationships/slide" Target="slide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4.xml"/><Relationship Id="rId26" Type="http://schemas.openxmlformats.org/officeDocument/2006/relationships/slide" Target="slide27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8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slide" Target="slide12.xml"/><Relationship Id="rId25" Type="http://schemas.openxmlformats.org/officeDocument/2006/relationships/slide" Target="slide25.xml"/><Relationship Id="rId2" Type="http://schemas.openxmlformats.org/officeDocument/2006/relationships/control" Target="../activeX/activeX3.xml"/><Relationship Id="rId16" Type="http://schemas.openxmlformats.org/officeDocument/2006/relationships/image" Target="../media/image24.png"/><Relationship Id="rId20" Type="http://schemas.openxmlformats.org/officeDocument/2006/relationships/slide" Target="slide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3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slide" Target="slide22.xml"/><Relationship Id="rId10" Type="http://schemas.openxmlformats.org/officeDocument/2006/relationships/slide" Target="slide8.xml"/><Relationship Id="rId19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2.xml"/><Relationship Id="rId22" Type="http://schemas.openxmlformats.org/officeDocument/2006/relationships/slide" Target="slide20.xml"/><Relationship Id="rId27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2.xml"/><Relationship Id="rId26" Type="http://schemas.openxmlformats.org/officeDocument/2006/relationships/slide" Target="slide25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7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image" Target="../media/image26.png"/><Relationship Id="rId25" Type="http://schemas.openxmlformats.org/officeDocument/2006/relationships/slide" Target="slide23.xml"/><Relationship Id="rId2" Type="http://schemas.openxmlformats.org/officeDocument/2006/relationships/control" Target="../activeX/activeX4.xml"/><Relationship Id="rId16" Type="http://schemas.openxmlformats.org/officeDocument/2006/relationships/image" Target="../media/image25.png"/><Relationship Id="rId20" Type="http://schemas.openxmlformats.org/officeDocument/2006/relationships/slide" Target="slide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slide" Target="slide20.xml"/><Relationship Id="rId28" Type="http://schemas.openxmlformats.org/officeDocument/2006/relationships/image" Target="../media/image2.wmf"/><Relationship Id="rId10" Type="http://schemas.openxmlformats.org/officeDocument/2006/relationships/slide" Target="slide8.xml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2.xml"/><Relationship Id="rId22" Type="http://schemas.openxmlformats.org/officeDocument/2006/relationships/slide" Target="slide18.xml"/><Relationship Id="rId27" Type="http://schemas.openxmlformats.org/officeDocument/2006/relationships/slide" Target="slide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3.xml"/><Relationship Id="rId26" Type="http://schemas.openxmlformats.org/officeDocument/2006/relationships/slide" Target="slide25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7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slide" Target="slide12.xml"/><Relationship Id="rId25" Type="http://schemas.openxmlformats.org/officeDocument/2006/relationships/slide" Target="slide23.xml"/><Relationship Id="rId2" Type="http://schemas.openxmlformats.org/officeDocument/2006/relationships/control" Target="../activeX/activeX5.xml"/><Relationship Id="rId16" Type="http://schemas.openxmlformats.org/officeDocument/2006/relationships/image" Target="../media/image14.png"/><Relationship Id="rId20" Type="http://schemas.openxmlformats.org/officeDocument/2006/relationships/slide" Target="slide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slide" Target="slide20.xml"/><Relationship Id="rId28" Type="http://schemas.openxmlformats.org/officeDocument/2006/relationships/image" Target="../media/image2.wmf"/><Relationship Id="rId10" Type="http://schemas.openxmlformats.org/officeDocument/2006/relationships/slide" Target="slide8.xml"/><Relationship Id="rId19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2.xml"/><Relationship Id="rId22" Type="http://schemas.openxmlformats.org/officeDocument/2006/relationships/slide" Target="slide18.xml"/><Relationship Id="rId27" Type="http://schemas.openxmlformats.org/officeDocument/2006/relationships/slide" Target="slide2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2.xml"/><Relationship Id="rId26" Type="http://schemas.openxmlformats.org/officeDocument/2006/relationships/slide" Target="slide23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7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image" Target="../media/image19.png"/><Relationship Id="rId25" Type="http://schemas.openxmlformats.org/officeDocument/2006/relationships/slide" Target="slide22.xml"/><Relationship Id="rId2" Type="http://schemas.openxmlformats.org/officeDocument/2006/relationships/control" Target="../activeX/activeX6.xml"/><Relationship Id="rId16" Type="http://schemas.openxmlformats.org/officeDocument/2006/relationships/image" Target="../media/image18.png"/><Relationship Id="rId20" Type="http://schemas.openxmlformats.org/officeDocument/2006/relationships/slide" Target="slide15.xml"/><Relationship Id="rId29" Type="http://schemas.openxmlformats.org/officeDocument/2006/relationships/image" Target="../media/image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0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slide" Target="slide18.xml"/><Relationship Id="rId28" Type="http://schemas.openxmlformats.org/officeDocument/2006/relationships/slide" Target="slide27.xml"/><Relationship Id="rId10" Type="http://schemas.openxmlformats.org/officeDocument/2006/relationships/slide" Target="slide8.xml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2.xml"/><Relationship Id="rId22" Type="http://schemas.openxmlformats.org/officeDocument/2006/relationships/slide" Target="slide19.xml"/><Relationship Id="rId27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slide" Target="slide8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2.xml"/><Relationship Id="rId26" Type="http://schemas.openxmlformats.org/officeDocument/2006/relationships/slide" Target="slide23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7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image" Target="../media/image21.png"/><Relationship Id="rId25" Type="http://schemas.openxmlformats.org/officeDocument/2006/relationships/slide" Target="slide22.xml"/><Relationship Id="rId2" Type="http://schemas.openxmlformats.org/officeDocument/2006/relationships/control" Target="../activeX/activeX7.xml"/><Relationship Id="rId16" Type="http://schemas.openxmlformats.org/officeDocument/2006/relationships/image" Target="../media/image20.png"/><Relationship Id="rId20" Type="http://schemas.openxmlformats.org/officeDocument/2006/relationships/slide" Target="slide15.xml"/><Relationship Id="rId29" Type="http://schemas.openxmlformats.org/officeDocument/2006/relationships/image" Target="../media/image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0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slide" Target="slide21.xml"/><Relationship Id="rId28" Type="http://schemas.openxmlformats.org/officeDocument/2006/relationships/slide" Target="slide27.xml"/><Relationship Id="rId10" Type="http://schemas.openxmlformats.org/officeDocument/2006/relationships/slide" Target="slide8.xml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2.xml"/><Relationship Id="rId22" Type="http://schemas.openxmlformats.org/officeDocument/2006/relationships/slide" Target="slide18.xml"/><Relationship Id="rId27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slide" Target="slide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3.xml"/><Relationship Id="rId26" Type="http://schemas.openxmlformats.org/officeDocument/2006/relationships/slide" Target="slide25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8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slide" Target="slide12.xml"/><Relationship Id="rId25" Type="http://schemas.openxmlformats.org/officeDocument/2006/relationships/slide" Target="slide23.xml"/><Relationship Id="rId2" Type="http://schemas.openxmlformats.org/officeDocument/2006/relationships/control" Target="../activeX/activeX8.xml"/><Relationship Id="rId16" Type="http://schemas.openxmlformats.org/officeDocument/2006/relationships/image" Target="../media/image16.png"/><Relationship Id="rId20" Type="http://schemas.openxmlformats.org/officeDocument/2006/relationships/slide" Target="slide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slide" Target="slide7.xml"/><Relationship Id="rId28" Type="http://schemas.openxmlformats.org/officeDocument/2006/relationships/image" Target="../media/image2.wmf"/><Relationship Id="rId10" Type="http://schemas.openxmlformats.org/officeDocument/2006/relationships/slide" Target="slide8.xml"/><Relationship Id="rId19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2.xml"/><Relationship Id="rId22" Type="http://schemas.openxmlformats.org/officeDocument/2006/relationships/slide" Target="slide20.xml"/><Relationship Id="rId27" Type="http://schemas.openxmlformats.org/officeDocument/2006/relationships/slide" Target="slide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3.xml"/><Relationship Id="rId26" Type="http://schemas.openxmlformats.org/officeDocument/2006/relationships/slide" Target="slide25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8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slide" Target="slide12.xml"/><Relationship Id="rId25" Type="http://schemas.openxmlformats.org/officeDocument/2006/relationships/slide" Target="slide23.xml"/><Relationship Id="rId2" Type="http://schemas.openxmlformats.org/officeDocument/2006/relationships/control" Target="../activeX/activeX9.xml"/><Relationship Id="rId16" Type="http://schemas.openxmlformats.org/officeDocument/2006/relationships/image" Target="../media/image27.png"/><Relationship Id="rId20" Type="http://schemas.openxmlformats.org/officeDocument/2006/relationships/slide" Target="slide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4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slide" Target="slide22.xml"/><Relationship Id="rId28" Type="http://schemas.openxmlformats.org/officeDocument/2006/relationships/image" Target="../media/image2.wmf"/><Relationship Id="rId10" Type="http://schemas.openxmlformats.org/officeDocument/2006/relationships/slide" Target="slide8.xml"/><Relationship Id="rId19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2.xml"/><Relationship Id="rId22" Type="http://schemas.openxmlformats.org/officeDocument/2006/relationships/slide" Target="slide20.xml"/><Relationship Id="rId27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3.xml"/><Relationship Id="rId26" Type="http://schemas.openxmlformats.org/officeDocument/2006/relationships/slide" Target="slide25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8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slide" Target="slide12.xml"/><Relationship Id="rId25" Type="http://schemas.openxmlformats.org/officeDocument/2006/relationships/slide" Target="slide26.xml"/><Relationship Id="rId2" Type="http://schemas.openxmlformats.org/officeDocument/2006/relationships/control" Target="../activeX/activeX10.xml"/><Relationship Id="rId16" Type="http://schemas.openxmlformats.org/officeDocument/2006/relationships/image" Target="../media/image28.png"/><Relationship Id="rId20" Type="http://schemas.openxmlformats.org/officeDocument/2006/relationships/slide" Target="slide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3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slide" Target="slide22.xml"/><Relationship Id="rId28" Type="http://schemas.openxmlformats.org/officeDocument/2006/relationships/image" Target="../media/image2.wmf"/><Relationship Id="rId10" Type="http://schemas.openxmlformats.org/officeDocument/2006/relationships/slide" Target="slide8.xml"/><Relationship Id="rId19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2.xml"/><Relationship Id="rId22" Type="http://schemas.openxmlformats.org/officeDocument/2006/relationships/slide" Target="slide20.xml"/><Relationship Id="rId27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slide" Target="slide12.xml"/><Relationship Id="rId26" Type="http://schemas.openxmlformats.org/officeDocument/2006/relationships/slide" Target="slide25.xml"/><Relationship Id="rId3" Type="http://schemas.openxmlformats.org/officeDocument/2006/relationships/slideLayout" Target="../slideLayouts/slideLayout1.xml"/><Relationship Id="rId21" Type="http://schemas.openxmlformats.org/officeDocument/2006/relationships/slide" Target="slide17.xml"/><Relationship Id="rId7" Type="http://schemas.openxmlformats.org/officeDocument/2006/relationships/image" Target="../media/image6.png"/><Relationship Id="rId12" Type="http://schemas.openxmlformats.org/officeDocument/2006/relationships/slide" Target="slide6.xml"/><Relationship Id="rId17" Type="http://schemas.openxmlformats.org/officeDocument/2006/relationships/image" Target="../media/image23.png"/><Relationship Id="rId25" Type="http://schemas.openxmlformats.org/officeDocument/2006/relationships/slide" Target="slide23.xml"/><Relationship Id="rId2" Type="http://schemas.openxmlformats.org/officeDocument/2006/relationships/control" Target="../activeX/activeX11.xml"/><Relationship Id="rId16" Type="http://schemas.openxmlformats.org/officeDocument/2006/relationships/image" Target="../media/image22.png"/><Relationship Id="rId20" Type="http://schemas.openxmlformats.org/officeDocument/2006/relationships/slide" Target="slide15.xml"/><Relationship Id="rId29" Type="http://schemas.openxmlformats.org/officeDocument/2006/relationships/image" Target="../media/image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slide" Target="slide20.xml"/><Relationship Id="rId28" Type="http://schemas.openxmlformats.org/officeDocument/2006/relationships/slide" Target="slide27.xml"/><Relationship Id="rId10" Type="http://schemas.openxmlformats.org/officeDocument/2006/relationships/slide" Target="slide8.xml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2.xml"/><Relationship Id="rId22" Type="http://schemas.openxmlformats.org/officeDocument/2006/relationships/slide" Target="slide18.xml"/><Relationship Id="rId27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slide" Target="slide4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6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12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slide" Target="slide8.xml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2.xm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0.png"/><Relationship Id="rId3" Type="http://schemas.openxmlformats.org/officeDocument/2006/relationships/slide" Target="slide7.xml"/><Relationship Id="rId7" Type="http://schemas.openxmlformats.org/officeDocument/2006/relationships/image" Target="../media/image6.png"/><Relationship Id="rId12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slide" Target="slide8.xml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slide" Target="slide4.xml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2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0.png"/><Relationship Id="rId3" Type="http://schemas.openxmlformats.org/officeDocument/2006/relationships/slide" Target="slide9.xml"/><Relationship Id="rId7" Type="http://schemas.openxmlformats.org/officeDocument/2006/relationships/image" Target="../media/image6.png"/><Relationship Id="rId12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slide" Target="slide6.xml"/><Relationship Id="rId4" Type="http://schemas.openxmlformats.org/officeDocument/2006/relationships/image" Target="../media/image17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slide" Target="slide11.xml"/><Relationship Id="rId3" Type="http://schemas.openxmlformats.org/officeDocument/2006/relationships/image" Target="../media/image17.png"/><Relationship Id="rId7" Type="http://schemas.openxmlformats.org/officeDocument/2006/relationships/slide" Target="slide4.xml"/><Relationship Id="rId12" Type="http://schemas.openxmlformats.org/officeDocument/2006/relationships/image" Target="../media/image10.png"/><Relationship Id="rId17" Type="http://schemas.openxmlformats.org/officeDocument/2006/relationships/slide" Target="slide10.xml"/><Relationship Id="rId2" Type="http://schemas.openxmlformats.org/officeDocument/2006/relationships/image" Target="../media/image3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2.xml"/><Relationship Id="rId5" Type="http://schemas.openxmlformats.org/officeDocument/2006/relationships/image" Target="../media/image5.png"/><Relationship Id="rId15" Type="http://schemas.openxmlformats.org/officeDocument/2006/relationships/slide" Target="slide19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slide" Target="slide6.xm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6A8AE-AA30-4909-9786-A52B07AC2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403" y="-704094"/>
            <a:ext cx="1647639" cy="927281"/>
          </a:xfrm>
        </p:spPr>
        <p:txBody>
          <a:bodyPr>
            <a:normAutofit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E9479-1D53-4D40-A0F4-8D89EFB6CF8D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8AB838-B17A-4AD5-BF60-0775D53B6322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7A829-6CF8-441C-BF57-5D9ECEF3A640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31534-AA4F-4CCB-BE26-78364CDD7D80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E2A2FB8-97B2-45C5-9C5E-193EA7086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3CBB131-F685-44F2-A22B-120B5AEEA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7074801-AE05-4750-8536-B30BD254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BFA98A9-B135-45E9-8846-036DFFE1D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C4DD1C-D366-4C3D-BCF0-E18CF1266A4D}"/>
              </a:ext>
            </a:extLst>
          </p:cNvPr>
          <p:cNvSpPr/>
          <p:nvPr/>
        </p:nvSpPr>
        <p:spPr>
          <a:xfrm>
            <a:off x="0" y="435760"/>
            <a:ext cx="6901809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38" y="4318978"/>
            <a:ext cx="2028825" cy="22288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1A99B69-40D2-4EED-A2C9-535DA200CA3D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04A3DC-168B-4C1A-A2C0-752A98495797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D9EAF04-7C2D-4F7C-8FEA-119771BF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09683C-F8ED-4C95-AC41-004586A0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48350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Sn1151431838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Design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Cc1cnc(c(c1OC)C)CS(=O)c2[</a:t>
                      </a:r>
                      <a:r>
                        <a:rPr lang="pt-BR" sz="1100" dirty="0" err="1"/>
                        <a:t>BnH</a:t>
                      </a:r>
                      <a:r>
                        <a:rPr lang="pt-BR" sz="1100" dirty="0"/>
                        <a:t>]Dc3cc(ccc3n2)O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Sn1400572741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Backlog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O1C=C[C@H]([C@H]1O2)c3c2cc(OC)c4c3OC(=O)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Sn2852429942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Finished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CC#CC[n](c([n]c1N(C(=O)N(C2=O)</a:t>
                      </a:r>
                      <a:r>
                        <a:rPr lang="pt-BR" sz="1100" dirty="0" err="1"/>
                        <a:t>Cc</a:t>
                      </a:r>
                      <a:r>
                        <a:rPr lang="pt-BR" sz="1100" dirty="0"/>
                        <a:t>([n]c(cccc3)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Sn4728964143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Synthesis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CC1=C(C=C(C=C1)NC(=O)C2=CC=C(C=C2)CN3CC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Sn5626213214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OCCc1c(C)[n+](cs1)Cc2cnc(C)nc2N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Sn6291073315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Sn6490551586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Purification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CCc1nn(C)c2c(=O)[</a:t>
                      </a:r>
                      <a:r>
                        <a:rPr lang="pt-BR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Sn6813063167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Backlog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/>
                        <a:t>Sn7070574048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Backlog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Sn8908810359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COc1ccc2[</a:t>
                      </a:r>
                      <a:r>
                        <a:rPr lang="pl-PL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39" name="Rectangle 38">
            <a:hlinkHover r:id="rId9" action="ppaction://hlinksldjump"/>
            <a:extLst>
              <a:ext uri="{FF2B5EF4-FFF2-40B4-BE49-F238E27FC236}">
                <a16:creationId xmlns:a16="http://schemas.microsoft.com/office/drawing/2014/main" id="{16917912-4D08-4D9E-90A1-CD0B61F33188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0" name="Rectangle 39">
            <a:hlinkHover r:id="rId10" action="ppaction://hlinksldjump"/>
            <a:extLst>
              <a:ext uri="{FF2B5EF4-FFF2-40B4-BE49-F238E27FC236}">
                <a16:creationId xmlns:a16="http://schemas.microsoft.com/office/drawing/2014/main" id="{866CE868-21CA-45A1-BD8E-B9A1D711C909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41" name="Rectangle 40">
            <a:hlinkHover r:id="rId11" action="ppaction://hlinksldjump"/>
            <a:extLst>
              <a:ext uri="{FF2B5EF4-FFF2-40B4-BE49-F238E27FC236}">
                <a16:creationId xmlns:a16="http://schemas.microsoft.com/office/drawing/2014/main" id="{94D51A9F-4490-4CB4-86EC-C6BD2730E406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FFE16-5EC4-4778-BEB4-CE50C74A44E7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889376B-5081-4690-B243-8169155A2010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F71930E-6235-4A28-8979-E7C488305714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033ABAB-6E9E-459B-A3DA-A9981409B9B2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EFBFEEB-8A81-4C5E-9FCF-A402D0A721CA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F36C22E-5282-42A0-A63C-9BC8EC4A3099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1" name="Picture 30">
            <a:hlinkHover r:id="rId12" action="ppaction://hlinksldjump"/>
            <a:extLst>
              <a:ext uri="{FF2B5EF4-FFF2-40B4-BE49-F238E27FC236}">
                <a16:creationId xmlns:a16="http://schemas.microsoft.com/office/drawing/2014/main" id="{6E033147-5B30-4073-A3F6-33A8EDB27A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Picture 31">
            <a:hlinkHover r:id="rId14" action="ppaction://hlinksldjump"/>
            <a:extLst>
              <a:ext uri="{FF2B5EF4-FFF2-40B4-BE49-F238E27FC236}">
                <a16:creationId xmlns:a16="http://schemas.microsoft.com/office/drawing/2014/main" id="{7388EB41-B8CE-4A4C-AA40-344DBFCB2D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Picture 32">
            <a:hlinkHover r:id="rId16" action="ppaction://hlinksldjump"/>
            <a:extLst>
              <a:ext uri="{FF2B5EF4-FFF2-40B4-BE49-F238E27FC236}">
                <a16:creationId xmlns:a16="http://schemas.microsoft.com/office/drawing/2014/main" id="{69355B8D-A4C1-42A3-A738-861BB98A3A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6" name="Picture 45">
            <a:hlinkHover r:id="rId18" action="ppaction://hlinksldjump" highlightClick="1"/>
            <a:extLst>
              <a:ext uri="{FF2B5EF4-FFF2-40B4-BE49-F238E27FC236}">
                <a16:creationId xmlns:a16="http://schemas.microsoft.com/office/drawing/2014/main" id="{71E8486E-AFF8-4086-97AE-5173A6A2D5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7" name="Rectangle 46">
            <a:hlinkHover r:id="rId20" action="ppaction://hlinksldjump"/>
            <a:extLst>
              <a:ext uri="{FF2B5EF4-FFF2-40B4-BE49-F238E27FC236}">
                <a16:creationId xmlns:a16="http://schemas.microsoft.com/office/drawing/2014/main" id="{80CA9364-AAF5-4493-ABCA-29A1791C7EDA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8" name="Rectangle 47">
            <a:hlinkHover r:id="rId21" action="ppaction://hlinksldjump"/>
            <a:extLst>
              <a:ext uri="{FF2B5EF4-FFF2-40B4-BE49-F238E27FC236}">
                <a16:creationId xmlns:a16="http://schemas.microsoft.com/office/drawing/2014/main" id="{A1666098-0E8B-45CB-8E5E-69B37345412A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49" name="Rectangle 48">
            <a:hlinkHover r:id="rId22" action="ppaction://hlinksldjump"/>
            <a:extLst>
              <a:ext uri="{FF2B5EF4-FFF2-40B4-BE49-F238E27FC236}">
                <a16:creationId xmlns:a16="http://schemas.microsoft.com/office/drawing/2014/main" id="{23966E71-9B8D-4AA3-8023-5C8E1D824889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0" name="Rectangle 49">
            <a:hlinkHover r:id="rId23" action="ppaction://hlinksldjump"/>
            <a:extLst>
              <a:ext uri="{FF2B5EF4-FFF2-40B4-BE49-F238E27FC236}">
                <a16:creationId xmlns:a16="http://schemas.microsoft.com/office/drawing/2014/main" id="{154C6F78-5362-46C5-BAA3-F33BC9E25A0C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1" name="Rectangle 50">
            <a:hlinkHover r:id="rId24" action="ppaction://hlinksldjump"/>
            <a:extLst>
              <a:ext uri="{FF2B5EF4-FFF2-40B4-BE49-F238E27FC236}">
                <a16:creationId xmlns:a16="http://schemas.microsoft.com/office/drawing/2014/main" id="{D0CA1BC0-115D-4B04-8287-F4963716DCB9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Hover r:id="rId25" action="ppaction://hlinksldjump"/>
            <a:extLst>
              <a:ext uri="{FF2B5EF4-FFF2-40B4-BE49-F238E27FC236}">
                <a16:creationId xmlns:a16="http://schemas.microsoft.com/office/drawing/2014/main" id="{E54E4EA0-C684-464E-9B93-13A9C22A589D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Hover r:id="rId26" action="ppaction://hlinksldjump"/>
            <a:extLst>
              <a:ext uri="{FF2B5EF4-FFF2-40B4-BE49-F238E27FC236}">
                <a16:creationId xmlns:a16="http://schemas.microsoft.com/office/drawing/2014/main" id="{D8F87DB9-4AF4-486E-97C8-893FB1A9D82C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name="ScrollBar1" r:id="rId2" imgW="152280" imgH="2990880"/>
        </mc:Choice>
        <mc:Fallback>
          <p:control name="ScrollBar1" r:id="rId2" imgW="152280" imgH="2990880">
            <p:pic>
              <p:nvPicPr>
                <p:cNvPr id="56" name="ScrollBar1">
                  <a:extLst>
                    <a:ext uri="{FF2B5EF4-FFF2-40B4-BE49-F238E27FC236}">
                      <a16:creationId xmlns:a16="http://schemas.microsoft.com/office/drawing/2014/main" id="{C30CBB9C-7791-43BD-9E0E-2B222F8A47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1774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F73B0FB-F975-4E7C-8E3B-88AD8D195F8C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90C50-D437-4D9B-826C-7518A53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9776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Sn5626213214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OCCc1c(C)[n+](cs1)Cc2cnc(C)nc2N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Sn6291073315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Cn1cnc2n(C)c(=O)n(C)c(=O)c12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Sn8908810359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COc1ccc2[</a:t>
                      </a:r>
                      <a:r>
                        <a:rPr lang="pl-PL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142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0459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6612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2301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2933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6447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864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91D5A2D-7BBB-45D6-9AE8-1EEB00AE21CC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6EA0A0-865B-4721-808F-56788F9760C1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A20430-3EFA-4428-A8A5-0ABC4D8E5271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08719-C015-4812-966C-971757E3F249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1274DBA-404C-44B7-9A13-2FE961969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34380F1-62A4-4E63-9CB5-51015F18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37C792F-409B-4A46-9A19-0D9D612E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192EE22-45F1-4DF6-9091-A9969931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4DE041-00E1-4BFF-BC08-16B3E0D25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" y="2949912"/>
            <a:ext cx="1760400" cy="16044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96E9E1-D62A-4C6E-A36D-05E275C452B3}"/>
              </a:ext>
            </a:extLst>
          </p:cNvPr>
          <p:cNvSpPr/>
          <p:nvPr/>
        </p:nvSpPr>
        <p:spPr>
          <a:xfrm>
            <a:off x="127188" y="2466792"/>
            <a:ext cx="2319454" cy="218563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799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38" y="4317998"/>
            <a:ext cx="2028825" cy="222885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812640-B50B-4430-B9C5-E517457659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9A7C9F-5747-43DB-BCD1-4131836E60CD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0A8C5E5-7324-4A61-BA3F-6743AF73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8" name="Picture 37">
            <a:hlinkHover r:id="rId7" action="ppaction://hlinksldjump"/>
            <a:extLst>
              <a:ext uri="{FF2B5EF4-FFF2-40B4-BE49-F238E27FC236}">
                <a16:creationId xmlns:a16="http://schemas.microsoft.com/office/drawing/2014/main" id="{D1BA722D-7122-4118-A99A-3A1546943D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3" name="Picture 52">
            <a:hlinkHover r:id="rId9" action="ppaction://hlinksldjump"/>
            <a:extLst>
              <a:ext uri="{FF2B5EF4-FFF2-40B4-BE49-F238E27FC236}">
                <a16:creationId xmlns:a16="http://schemas.microsoft.com/office/drawing/2014/main" id="{3D15C423-CC12-4D0D-BDB2-01A05997E2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4" name="Picture 53">
            <a:hlinkHover r:id="rId11" action="ppaction://hlinksldjump" highlightClick="1"/>
            <a:extLst>
              <a:ext uri="{FF2B5EF4-FFF2-40B4-BE49-F238E27FC236}">
                <a16:creationId xmlns:a16="http://schemas.microsoft.com/office/drawing/2014/main" id="{AF84BB13-B4A7-4A5F-A850-3A69A72E1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F325D-85C9-4768-BC8F-57F903B828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868" y="-967521"/>
            <a:ext cx="12308682" cy="1325563"/>
          </a:xfrm>
        </p:spPr>
        <p:txBody>
          <a:bodyPr/>
          <a:lstStyle/>
          <a:p>
            <a:r>
              <a:rPr lang="en-GB" dirty="0"/>
              <a:t>Testing Clicked - 2</a:t>
            </a:r>
            <a:r>
              <a:rPr lang="en-GB" baseline="30000" dirty="0"/>
              <a:t>nd</a:t>
            </a:r>
            <a:r>
              <a:rPr lang="en-GB" dirty="0"/>
              <a:t> Compound hovered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7E9D47-6108-4E09-B5F8-5A12BB4723E6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527FE8D-26EF-4080-9B09-48039D15F923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C4AC55E-5F6B-45DB-AB91-C2B7DBB2D5B3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5B994AC-E756-4968-BD84-0130454DDFF6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40EFD2C4-8AD8-4444-9D74-0C59F8C51FC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F3FE161-7F91-4CBC-8AC3-9FB7635EDC08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0" name="Rectangle 39">
            <a:hlinkHover r:id="rId13" action="ppaction://hlinksldjump"/>
            <a:extLst>
              <a:ext uri="{FF2B5EF4-FFF2-40B4-BE49-F238E27FC236}">
                <a16:creationId xmlns:a16="http://schemas.microsoft.com/office/drawing/2014/main" id="{9687A37D-C051-488E-8647-0A34085D6378}"/>
              </a:ext>
            </a:extLst>
          </p:cNvPr>
          <p:cNvSpPr/>
          <p:nvPr/>
        </p:nvSpPr>
        <p:spPr>
          <a:xfrm>
            <a:off x="6970201" y="1843994"/>
            <a:ext cx="4877782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1" name="Rectangle 40">
            <a:hlinkClick r:id="rId14" action="ppaction://hlinksldjump"/>
            <a:hlinkHover r:id="rId15" action="ppaction://hlinksldjump"/>
            <a:extLst>
              <a:ext uri="{FF2B5EF4-FFF2-40B4-BE49-F238E27FC236}">
                <a16:creationId xmlns:a16="http://schemas.microsoft.com/office/drawing/2014/main" id="{0E9DF386-78D4-4FC2-AD88-FF09D7E25358}"/>
              </a:ext>
            </a:extLst>
          </p:cNvPr>
          <p:cNvSpPr/>
          <p:nvPr/>
        </p:nvSpPr>
        <p:spPr>
          <a:xfrm>
            <a:off x="6954174" y="1535566"/>
            <a:ext cx="4893809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2" name="Rectangle 41">
            <a:hlinkHover r:id="rId16" action="ppaction://hlinksldjump"/>
            <a:extLst>
              <a:ext uri="{FF2B5EF4-FFF2-40B4-BE49-F238E27FC236}">
                <a16:creationId xmlns:a16="http://schemas.microsoft.com/office/drawing/2014/main" id="{656D4AE5-D66D-416D-8941-C596EB9997AC}"/>
              </a:ext>
            </a:extLst>
          </p:cNvPr>
          <p:cNvSpPr/>
          <p:nvPr/>
        </p:nvSpPr>
        <p:spPr>
          <a:xfrm>
            <a:off x="6957557" y="1242586"/>
            <a:ext cx="489042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213ABCB-5082-4D91-BD23-AB20C24759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4" y="4586555"/>
            <a:ext cx="1905309" cy="19053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A5D3DC8-6047-4C14-A56E-32FAC04B84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3906" cy="188543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082E4503-B5F0-43B6-A1C6-B8BECDEB432B}"/>
              </a:ext>
            </a:extLst>
          </p:cNvPr>
          <p:cNvGrpSpPr/>
          <p:nvPr/>
        </p:nvGrpSpPr>
        <p:grpSpPr>
          <a:xfrm>
            <a:off x="6882566" y="430194"/>
            <a:ext cx="5309434" cy="6580206"/>
            <a:chOff x="6882566" y="430194"/>
            <a:chExt cx="5309434" cy="6580206"/>
          </a:xfrm>
        </p:grpSpPr>
        <p:sp>
          <p:nvSpPr>
            <p:cNvPr id="48" name="Rectangle 4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10B2659-E01A-4844-B5EE-5DA4A9E550BC}"/>
                </a:ext>
              </a:extLst>
            </p:cNvPr>
            <p:cNvSpPr/>
            <p:nvPr/>
          </p:nvSpPr>
          <p:spPr>
            <a:xfrm>
              <a:off x="6945343" y="432173"/>
              <a:ext cx="5231262" cy="756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7AAA12D-AEAE-493C-ADF1-BB1466A2683D}"/>
                </a:ext>
              </a:extLst>
            </p:cNvPr>
            <p:cNvSpPr/>
            <p:nvPr/>
          </p:nvSpPr>
          <p:spPr>
            <a:xfrm>
              <a:off x="11847983" y="430194"/>
              <a:ext cx="344017" cy="38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EE79EC9-5C6E-4C4F-B410-29E73311FBD2}"/>
                </a:ext>
              </a:extLst>
            </p:cNvPr>
            <p:cNvSpPr/>
            <p:nvPr/>
          </p:nvSpPr>
          <p:spPr>
            <a:xfrm>
              <a:off x="6882566" y="2126799"/>
              <a:ext cx="5294039" cy="4883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655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913B80-DD34-4577-9A2D-5647243568FB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90C50-D437-4D9B-826C-7518A53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83229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Sn5626213214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OCCc1c(C)[n+](cs1)Cc2cnc(C)nc2N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Sn6291073315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Sn8908810359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COc1ccc2[</a:t>
                      </a:r>
                      <a:r>
                        <a:rPr lang="pl-PL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]c(nc2c1)S(=O)Cc3ncc(C)c(OC)c3C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142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0459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6612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2301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2933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6447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864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91D5A2D-7BBB-45D6-9AE8-1EEB00AE21CC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6EA0A0-865B-4721-808F-56788F9760C1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A20430-3EFA-4428-A8A5-0ABC4D8E5271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08719-C015-4812-966C-971757E3F249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1274DBA-404C-44B7-9A13-2FE961969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34380F1-62A4-4E63-9CB5-51015F18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37C792F-409B-4A46-9A19-0D9D612E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192EE22-45F1-4DF6-9091-A9969931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4DE041-00E1-4BFF-BC08-16B3E0D25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" y="2949912"/>
            <a:ext cx="1760400" cy="16044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96E9E1-D62A-4C6E-A36D-05E275C452B3}"/>
              </a:ext>
            </a:extLst>
          </p:cNvPr>
          <p:cNvSpPr/>
          <p:nvPr/>
        </p:nvSpPr>
        <p:spPr>
          <a:xfrm>
            <a:off x="127188" y="2466792"/>
            <a:ext cx="2319454" cy="218563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799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38" y="4317998"/>
            <a:ext cx="2028825" cy="222885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812640-B50B-4430-B9C5-E517457659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9A7C9F-5747-43DB-BCD1-4131836E60CD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0A8C5E5-7324-4A61-BA3F-6743AF73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8" name="Picture 37">
            <a:hlinkHover r:id="rId7" action="ppaction://hlinksldjump"/>
            <a:extLst>
              <a:ext uri="{FF2B5EF4-FFF2-40B4-BE49-F238E27FC236}">
                <a16:creationId xmlns:a16="http://schemas.microsoft.com/office/drawing/2014/main" id="{D1BA722D-7122-4118-A99A-3A1546943D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3" name="Picture 52">
            <a:hlinkHover r:id="rId9" action="ppaction://hlinksldjump"/>
            <a:extLst>
              <a:ext uri="{FF2B5EF4-FFF2-40B4-BE49-F238E27FC236}">
                <a16:creationId xmlns:a16="http://schemas.microsoft.com/office/drawing/2014/main" id="{3D15C423-CC12-4D0D-BDB2-01A05997E2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4" name="Picture 53">
            <a:hlinkHover r:id="rId11" action="ppaction://hlinksldjump" highlightClick="1"/>
            <a:extLst>
              <a:ext uri="{FF2B5EF4-FFF2-40B4-BE49-F238E27FC236}">
                <a16:creationId xmlns:a16="http://schemas.microsoft.com/office/drawing/2014/main" id="{AF84BB13-B4A7-4A5F-A850-3A69A72E1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F325D-85C9-4768-BC8F-57F903B828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868" y="-967521"/>
            <a:ext cx="12308682" cy="1325563"/>
          </a:xfrm>
        </p:spPr>
        <p:txBody>
          <a:bodyPr/>
          <a:lstStyle/>
          <a:p>
            <a:r>
              <a:rPr lang="en-GB" dirty="0"/>
              <a:t>Testing Clicked – 3</a:t>
            </a:r>
            <a:r>
              <a:rPr lang="en-GB" baseline="30000" dirty="0"/>
              <a:t>rd</a:t>
            </a:r>
            <a:r>
              <a:rPr lang="en-GB" dirty="0"/>
              <a:t> Compound hovered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7E9D47-6108-4E09-B5F8-5A12BB4723E6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527FE8D-26EF-4080-9B09-48039D15F923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C4AC55E-5F6B-45DB-AB91-C2B7DBB2D5B3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5B994AC-E756-4968-BD84-0130454DDFF6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40EFD2C4-8AD8-4444-9D74-0C59F8C51FC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F3FE161-7F91-4CBC-8AC3-9FB7635EDC08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4" name="Rectangle 33">
            <a:hlinkHover r:id="rId13" action="ppaction://hlinksldjump"/>
            <a:extLst>
              <a:ext uri="{FF2B5EF4-FFF2-40B4-BE49-F238E27FC236}">
                <a16:creationId xmlns:a16="http://schemas.microsoft.com/office/drawing/2014/main" id="{9578F9AD-5356-4079-9CFB-ED12A43B95F4}"/>
              </a:ext>
            </a:extLst>
          </p:cNvPr>
          <p:cNvSpPr/>
          <p:nvPr/>
        </p:nvSpPr>
        <p:spPr>
          <a:xfrm>
            <a:off x="6954174" y="1535566"/>
            <a:ext cx="4893809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1" name="Rectangle 40">
            <a:hlinkClick r:id="rId14" action="ppaction://hlinksldjump"/>
            <a:hlinkHover r:id="rId15" action="ppaction://hlinksldjump"/>
            <a:extLst>
              <a:ext uri="{FF2B5EF4-FFF2-40B4-BE49-F238E27FC236}">
                <a16:creationId xmlns:a16="http://schemas.microsoft.com/office/drawing/2014/main" id="{AE85BB1A-B1B7-4B2B-BE79-2BCDD5C92A44}"/>
              </a:ext>
            </a:extLst>
          </p:cNvPr>
          <p:cNvSpPr/>
          <p:nvPr/>
        </p:nvSpPr>
        <p:spPr>
          <a:xfrm>
            <a:off x="6970201" y="1843994"/>
            <a:ext cx="4877782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2" name="Rectangle 41">
            <a:hlinkHover r:id="rId16" action="ppaction://hlinksldjump"/>
            <a:extLst>
              <a:ext uri="{FF2B5EF4-FFF2-40B4-BE49-F238E27FC236}">
                <a16:creationId xmlns:a16="http://schemas.microsoft.com/office/drawing/2014/main" id="{850B3A13-7FAE-4A68-931B-E3452D08DFD4}"/>
              </a:ext>
            </a:extLst>
          </p:cNvPr>
          <p:cNvSpPr/>
          <p:nvPr/>
        </p:nvSpPr>
        <p:spPr>
          <a:xfrm>
            <a:off x="6957557" y="1242586"/>
            <a:ext cx="489042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F93FCE-9CEC-4DA5-9E68-C1D4EEA66D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5" y="4586556"/>
            <a:ext cx="1905309" cy="19053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9584361-BBFD-4A90-88FB-4A6A314CE8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2800" cy="1884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C25C2C0-4C50-4E56-BD21-204D8907F612}"/>
              </a:ext>
            </a:extLst>
          </p:cNvPr>
          <p:cNvGrpSpPr/>
          <p:nvPr/>
        </p:nvGrpSpPr>
        <p:grpSpPr>
          <a:xfrm>
            <a:off x="6882566" y="430194"/>
            <a:ext cx="5309434" cy="6580206"/>
            <a:chOff x="6882566" y="430194"/>
            <a:chExt cx="5309434" cy="6580206"/>
          </a:xfrm>
        </p:grpSpPr>
        <p:sp>
          <p:nvSpPr>
            <p:cNvPr id="46" name="Rectangle 4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8A5529EF-63D3-48C3-8292-7819D0C07397}"/>
                </a:ext>
              </a:extLst>
            </p:cNvPr>
            <p:cNvSpPr/>
            <p:nvPr/>
          </p:nvSpPr>
          <p:spPr>
            <a:xfrm>
              <a:off x="6945343" y="432173"/>
              <a:ext cx="5231262" cy="756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374C7A33-5C8A-42CB-A112-B99F785BA086}"/>
                </a:ext>
              </a:extLst>
            </p:cNvPr>
            <p:cNvSpPr/>
            <p:nvPr/>
          </p:nvSpPr>
          <p:spPr>
            <a:xfrm>
              <a:off x="11847983" y="430194"/>
              <a:ext cx="344017" cy="38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23168EE-4A16-4D07-91B5-6E956C2FF5E2}"/>
                </a:ext>
              </a:extLst>
            </p:cNvPr>
            <p:cNvSpPr/>
            <p:nvPr/>
          </p:nvSpPr>
          <p:spPr>
            <a:xfrm>
              <a:off x="6882566" y="2126799"/>
              <a:ext cx="5294039" cy="4883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2579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Sn1151431838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Design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Cc1cnc(c(c1OC)C)CS(=O)c2[</a:t>
                      </a:r>
                      <a:r>
                        <a:rPr lang="pt-BR" sz="1100" dirty="0" err="1"/>
                        <a:t>BnH</a:t>
                      </a:r>
                      <a:r>
                        <a:rPr lang="pt-BR" sz="1100" dirty="0"/>
                        <a:t>]Dc3cc(ccc3n2)O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Sn1400572741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Backlog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O1C=C[C@H]([C@H]1O2)c3c2cc(OC)c4c3OC(=O)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Sn2852429942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Finished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CC#CC[n](c([n]c1N(C(=O)N(C2=O)</a:t>
                      </a:r>
                      <a:r>
                        <a:rPr lang="pt-BR" sz="1100" dirty="0" err="1"/>
                        <a:t>Cc</a:t>
                      </a:r>
                      <a:r>
                        <a:rPr lang="pt-BR" sz="1100" dirty="0"/>
                        <a:t>([n]c(cccc3)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Sn4728964143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Synthesis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CC1=C(C=C(C=C1)NC(=O)C2=CC=C(C=C2)CN3CC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Sn5626213214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OCCc1c(C)[n+](cs1)Cc2cnc(C)nc2N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Sn6291073315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Sn6490551586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Purification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CCc1nn(C)c2c(=O)[</a:t>
                      </a:r>
                      <a:r>
                        <a:rPr lang="pt-BR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Sn6813063167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Backlog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Sn7070574048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Backlog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Sn8908810359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COc1ccc2[</a:t>
                      </a:r>
                      <a:r>
                        <a:rPr lang="pl-PL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6" y="-1045460"/>
            <a:ext cx="12099684" cy="1325563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Compound (design) hovered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8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10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2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D154A-4EF4-4687-8547-1995E8EA55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68" y="4586555"/>
            <a:ext cx="1901015" cy="1901015"/>
          </a:xfrm>
          <a:prstGeom prst="rect">
            <a:avLst/>
          </a:prstGeom>
        </p:spPr>
      </p:pic>
      <p:pic>
        <p:nvPicPr>
          <p:cNvPr id="41" name="Picture 40">
            <a:hlinkHover r:id="rId15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hlinkClick r:id="rId17" action="ppaction://hlinksldjump"/>
            <a:hlinkHover r:id="rId18" action="ppaction://hlinksldjump"/>
            <a:extLst>
              <a:ext uri="{FF2B5EF4-FFF2-40B4-BE49-F238E27FC236}">
                <a16:creationId xmlns:a16="http://schemas.microsoft.com/office/drawing/2014/main" id="{849B022A-7F95-4BF9-99BC-114AEE5A015D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Hover r:id="rId19" action="ppaction://hlinksldjump"/>
            <a:extLst>
              <a:ext uri="{FF2B5EF4-FFF2-40B4-BE49-F238E27FC236}">
                <a16:creationId xmlns:a16="http://schemas.microsoft.com/office/drawing/2014/main" id="{D17BB14A-7207-4BE5-88DA-95A282FDA7BD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Hover r:id="rId20" action="ppaction://hlinksldjump"/>
            <a:extLst>
              <a:ext uri="{FF2B5EF4-FFF2-40B4-BE49-F238E27FC236}">
                <a16:creationId xmlns:a16="http://schemas.microsoft.com/office/drawing/2014/main" id="{4CDE04BB-7043-46A3-9FC7-54AE7F1B402A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4" name="Rectangle 53">
            <a:hlinkHover r:id="rId21" action="ppaction://hlinksldjump"/>
            <a:extLst>
              <a:ext uri="{FF2B5EF4-FFF2-40B4-BE49-F238E27FC236}">
                <a16:creationId xmlns:a16="http://schemas.microsoft.com/office/drawing/2014/main" id="{07ABC89D-B668-40FD-AA1B-8DBA030BA18E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5" name="Rectangle 54">
            <a:hlinkHover r:id="rId22" action="ppaction://hlinksldjump"/>
            <a:extLst>
              <a:ext uri="{FF2B5EF4-FFF2-40B4-BE49-F238E27FC236}">
                <a16:creationId xmlns:a16="http://schemas.microsoft.com/office/drawing/2014/main" id="{B2CECB13-CA18-48A4-9D5E-D59DD58E4059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6" name="Rectangle 55">
            <a:hlinkHover r:id="rId23" action="ppaction://hlinksldjump"/>
            <a:extLst>
              <a:ext uri="{FF2B5EF4-FFF2-40B4-BE49-F238E27FC236}">
                <a16:creationId xmlns:a16="http://schemas.microsoft.com/office/drawing/2014/main" id="{5B836B94-4BCD-4285-8A30-3AE039B85CAE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7" name="Rectangle 56">
            <a:hlinkHover r:id="rId24" action="ppaction://hlinksldjump"/>
            <a:extLst>
              <a:ext uri="{FF2B5EF4-FFF2-40B4-BE49-F238E27FC236}">
                <a16:creationId xmlns:a16="http://schemas.microsoft.com/office/drawing/2014/main" id="{CF92E3CA-D6C9-44CC-ABF3-D1627C74520A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8" name="Rectangle 57">
            <a:hlinkHover r:id="rId25" action="ppaction://hlinksldjump"/>
            <a:extLst>
              <a:ext uri="{FF2B5EF4-FFF2-40B4-BE49-F238E27FC236}">
                <a16:creationId xmlns:a16="http://schemas.microsoft.com/office/drawing/2014/main" id="{D63C6979-0FB3-4816-8402-8AFE3A1B1297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60" name="Rectangle 59">
            <a:hlinkHover r:id="rId26" action="ppaction://hlinksldjump"/>
            <a:extLst>
              <a:ext uri="{FF2B5EF4-FFF2-40B4-BE49-F238E27FC236}">
                <a16:creationId xmlns:a16="http://schemas.microsoft.com/office/drawing/2014/main" id="{7C4E71E3-16A7-4DBE-8971-308FD92D8B69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61" name="Rectangle 60">
            <a:hlinkHover r:id="rId27" action="ppaction://hlinksldjump"/>
            <a:extLst>
              <a:ext uri="{FF2B5EF4-FFF2-40B4-BE49-F238E27FC236}">
                <a16:creationId xmlns:a16="http://schemas.microsoft.com/office/drawing/2014/main" id="{22E4770F-C20E-4F44-A49B-623CC6C14D33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6" name="Rectangle 45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1C7AC4E-FED1-43BB-B140-9587A8DF846D}"/>
              </a:ext>
            </a:extLst>
          </p:cNvPr>
          <p:cNvSpPr/>
          <p:nvPr/>
        </p:nvSpPr>
        <p:spPr>
          <a:xfrm>
            <a:off x="6882566" y="4239268"/>
            <a:ext cx="5294039" cy="277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0" name="ScrollBar1" r:id="rId2" imgW="152280" imgH="2990880"/>
        </mc:Choice>
        <mc:Fallback>
          <p:control name="ScrollBar1" r:id="rId2" imgW="152280" imgH="2990880">
            <p:pic>
              <p:nvPicPr>
                <p:cNvPr id="62" name="ScrollBar1">
                  <a:extLst>
                    <a:ext uri="{FF2B5EF4-FFF2-40B4-BE49-F238E27FC236}">
                      <a16:creationId xmlns:a16="http://schemas.microsoft.com/office/drawing/2014/main" id="{A2E547D1-1D66-4F44-A9ED-93173F6B33A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882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6" y="-1045460"/>
            <a:ext cx="12099684" cy="1325563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Compound (backlog) hovered</a:t>
            </a:r>
          </a:p>
        </p:txBody>
      </p:sp>
      <p:sp>
        <p:nvSpPr>
          <p:cNvPr id="43" name="Rectangle 4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E20BC7-1FC9-4983-8E46-666EF2ADF227}"/>
              </a:ext>
            </a:extLst>
          </p:cNvPr>
          <p:cNvSpPr/>
          <p:nvPr/>
        </p:nvSpPr>
        <p:spPr>
          <a:xfrm>
            <a:off x="6882566" y="1546271"/>
            <a:ext cx="5294039" cy="546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7C25FD6-5A75-4E50-86B9-BD325B11B3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Sn4728964143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CC1=C(C=C(C=C1)NC(=O)C2=CC=C(C=C2)CN3CC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Sn6490551586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CCc1nn(C)c2c(=O)[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3D5764DE-95F1-4D0C-A27F-56FA1835C5A8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FAD1F5-4D87-4BE7-9D93-480D5E6EC134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396071-651B-4BC0-914F-97B37FCE0D7B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ECC054-B6D0-49B3-9465-47820DA861A7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2854187-DCA6-491B-AB28-390134670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4731C0-20A0-472D-BBBA-42BA0E022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9D9DDCF-261D-4521-A25F-2DB7EAB44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7EE23C5-BC57-4E40-880D-3DB76D50E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342B26A-E247-4C0C-8FFB-D3047509C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B38AFCF-38DC-4ED0-B896-59C48B6EE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6046497-962F-47E6-AF5A-1CB048C9D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41CBD5A-2E35-4C09-8869-DAB0EC0160BD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04FD5EC-2010-40C7-BF6B-5AD0FC0B75B7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4E98D7F-BE59-433B-A306-5C24EF364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FBBE76-CDC5-4E22-B148-A06CC0FE2CEC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BE0B8C5C-A23A-4982-B2CD-56B86CA12395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CBBD551-9A72-4A1D-A521-0162E38C9EF1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EBF29979-72F2-4B2E-A731-BBFE416A275F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AAEFAF68-C1B7-40D4-82DC-62F4E173DC2D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0F06BBA-3C0C-44D2-AF09-0AA8AB6D7D23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2" name="Picture 91">
            <a:hlinkHover r:id="rId8" action="ppaction://hlinksldjump"/>
            <a:extLst>
              <a:ext uri="{FF2B5EF4-FFF2-40B4-BE49-F238E27FC236}">
                <a16:creationId xmlns:a16="http://schemas.microsoft.com/office/drawing/2014/main" id="{8DE07250-0D65-4FF5-B46A-3DA5A6674B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3" name="Picture 92">
            <a:hlinkHover r:id="rId10" action="ppaction://hlinksldjump"/>
            <a:extLst>
              <a:ext uri="{FF2B5EF4-FFF2-40B4-BE49-F238E27FC236}">
                <a16:creationId xmlns:a16="http://schemas.microsoft.com/office/drawing/2014/main" id="{E1F082B1-39EF-4C84-BF88-E2A0EF441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4" name="Picture 93">
            <a:hlinkHover r:id="rId12" action="ppaction://hlinksldjump"/>
            <a:extLst>
              <a:ext uri="{FF2B5EF4-FFF2-40B4-BE49-F238E27FC236}">
                <a16:creationId xmlns:a16="http://schemas.microsoft.com/office/drawing/2014/main" id="{2E61B0BC-5254-4507-A88E-5EDCBB8CED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5" name="Picture 94">
            <a:hlinkHover r:id="rId14" action="ppaction://hlinksldjump" highlightClick="1"/>
            <a:extLst>
              <a:ext uri="{FF2B5EF4-FFF2-40B4-BE49-F238E27FC236}">
                <a16:creationId xmlns:a16="http://schemas.microsoft.com/office/drawing/2014/main" id="{F40FD9CF-7E66-43B7-AA67-EECF22FD8F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1045982-EDAB-4759-9B5F-E98DE27A0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69" y="4586556"/>
            <a:ext cx="1901013" cy="1901013"/>
          </a:xfrm>
          <a:prstGeom prst="rect">
            <a:avLst/>
          </a:prstGeom>
        </p:spPr>
      </p:pic>
      <p:sp>
        <p:nvSpPr>
          <p:cNvPr id="97" name="Rectangle 96">
            <a:hlinkHover r:id="rId17" action="ppaction://hlinksldjump"/>
            <a:extLst>
              <a:ext uri="{FF2B5EF4-FFF2-40B4-BE49-F238E27FC236}">
                <a16:creationId xmlns:a16="http://schemas.microsoft.com/office/drawing/2014/main" id="{C2062DD3-8F6A-4C8D-9B96-7FF8910421B3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98" name="Rectangle 97">
            <a:hlinkClick r:id="rId18" action="ppaction://hlinksldjump"/>
            <a:extLst>
              <a:ext uri="{FF2B5EF4-FFF2-40B4-BE49-F238E27FC236}">
                <a16:creationId xmlns:a16="http://schemas.microsoft.com/office/drawing/2014/main" id="{39F561AE-2369-4F59-9D54-FECC0EDC85B1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99" name="Rectangle 98">
            <a:hlinkHover r:id="rId19" action="ppaction://hlinksldjump"/>
            <a:extLst>
              <a:ext uri="{FF2B5EF4-FFF2-40B4-BE49-F238E27FC236}">
                <a16:creationId xmlns:a16="http://schemas.microsoft.com/office/drawing/2014/main" id="{6DF86929-7E43-4C82-9346-B93A8DB1CD12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100" name="Rectangle 99">
            <a:hlinkHover r:id="rId20" action="ppaction://hlinksldjump"/>
            <a:extLst>
              <a:ext uri="{FF2B5EF4-FFF2-40B4-BE49-F238E27FC236}">
                <a16:creationId xmlns:a16="http://schemas.microsoft.com/office/drawing/2014/main" id="{2C3A3F96-036C-4306-80B2-6D3DFB5AF913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101" name="Rectangle 100">
            <a:hlinkHover r:id="rId21" action="ppaction://hlinksldjump"/>
            <a:extLst>
              <a:ext uri="{FF2B5EF4-FFF2-40B4-BE49-F238E27FC236}">
                <a16:creationId xmlns:a16="http://schemas.microsoft.com/office/drawing/2014/main" id="{D661BE7C-05A1-4FAB-95DE-330C9BD326CA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102" name="Rectangle 101">
            <a:hlinkHover r:id="rId22" action="ppaction://hlinksldjump"/>
            <a:extLst>
              <a:ext uri="{FF2B5EF4-FFF2-40B4-BE49-F238E27FC236}">
                <a16:creationId xmlns:a16="http://schemas.microsoft.com/office/drawing/2014/main" id="{650BEAD4-0D26-40D5-97B7-2E960E3A8A4A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103" name="Rectangle 102">
            <a:hlinkHover r:id="rId23" action="ppaction://hlinksldjump"/>
            <a:extLst>
              <a:ext uri="{FF2B5EF4-FFF2-40B4-BE49-F238E27FC236}">
                <a16:creationId xmlns:a16="http://schemas.microsoft.com/office/drawing/2014/main" id="{274CA2FF-7C2A-4BBD-BBFB-CC2040C73F3B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104" name="Rectangle 103">
            <a:hlinkHover r:id="rId24" action="ppaction://hlinksldjump"/>
            <a:extLst>
              <a:ext uri="{FF2B5EF4-FFF2-40B4-BE49-F238E27FC236}">
                <a16:creationId xmlns:a16="http://schemas.microsoft.com/office/drawing/2014/main" id="{29AEC6D2-4E89-4DA2-9B7A-522538066800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105" name="Rectangle 104">
            <a:hlinkHover r:id="rId25" action="ppaction://hlinksldjump"/>
            <a:extLst>
              <a:ext uri="{FF2B5EF4-FFF2-40B4-BE49-F238E27FC236}">
                <a16:creationId xmlns:a16="http://schemas.microsoft.com/office/drawing/2014/main" id="{0F496B29-9C9A-4DEB-9EF3-E35E9D94FFB6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106" name="Rectangle 105">
            <a:hlinkHover r:id="rId26" action="ppaction://hlinksldjump"/>
            <a:extLst>
              <a:ext uri="{FF2B5EF4-FFF2-40B4-BE49-F238E27FC236}">
                <a16:creationId xmlns:a16="http://schemas.microsoft.com/office/drawing/2014/main" id="{CB809685-6670-42B2-8F45-C24EFB4E2988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4" name="ScrollBar1" r:id="rId2" imgW="152280" imgH="2990880"/>
        </mc:Choice>
        <mc:Fallback>
          <p:control name="ScrollBar1" r:id="rId2" imgW="152280" imgH="2990880">
            <p:pic>
              <p:nvPicPr>
                <p:cNvPr id="107" name="ScrollBar1">
                  <a:extLst>
                    <a:ext uri="{FF2B5EF4-FFF2-40B4-BE49-F238E27FC236}">
                      <a16:creationId xmlns:a16="http://schemas.microsoft.com/office/drawing/2014/main" id="{BB11B9B4-A462-4773-8B45-9FAAB0BB90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0099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055111D0-CC9E-4ABF-8B3C-E835B112B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0231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2642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2239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2816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40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7514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6887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4814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019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55649"/>
                  </a:ext>
                </a:extLst>
              </a:tr>
            </a:tbl>
          </a:graphicData>
        </a:graphic>
      </p:graphicFrame>
      <p:sp>
        <p:nvSpPr>
          <p:cNvPr id="42" name="Rectangle 4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6" y="-1045460"/>
            <a:ext cx="12099684" cy="1325563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Compound (backlog) clicked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6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8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0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2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847845" y="430194"/>
            <a:ext cx="34415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16AD3-5F68-4F4E-AC22-3AA44C09A6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69" y="4586556"/>
            <a:ext cx="1901013" cy="1901013"/>
          </a:xfrm>
          <a:prstGeom prst="rect">
            <a:avLst/>
          </a:prstGeom>
        </p:spPr>
      </p:pic>
      <p:sp>
        <p:nvSpPr>
          <p:cNvPr id="51" name="Rectangle 5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E20BC7-1FC9-4983-8E46-666EF2ADF227}"/>
              </a:ext>
            </a:extLst>
          </p:cNvPr>
          <p:cNvSpPr/>
          <p:nvPr/>
        </p:nvSpPr>
        <p:spPr>
          <a:xfrm>
            <a:off x="6882566" y="1562100"/>
            <a:ext cx="5294039" cy="5448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0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61474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Sn4728964143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CC1=C(C=C(C=C1)NC(=O)C2=CC=C(C=C2)CN3CC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Sn6490551586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CCc1nn(C)c2c(=O)[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84289" cy="1325563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Compound (finished) hovered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8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10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2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4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6A7A-C9E8-4B66-BC82-13CA8776A0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14" y="4711700"/>
            <a:ext cx="1760074" cy="176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039E4-B842-47A0-B48B-FFA7C5BA81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14" y="4586556"/>
            <a:ext cx="2513624" cy="1885218"/>
          </a:xfrm>
          <a:prstGeom prst="rect">
            <a:avLst/>
          </a:prstGeom>
        </p:spPr>
      </p:pic>
      <p:sp>
        <p:nvSpPr>
          <p:cNvPr id="48" name="Rectangle 47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141BFADB-70E3-4B85-AD7C-BD9D17BEECF8}"/>
              </a:ext>
            </a:extLst>
          </p:cNvPr>
          <p:cNvSpPr/>
          <p:nvPr/>
        </p:nvSpPr>
        <p:spPr>
          <a:xfrm>
            <a:off x="6882566" y="4239268"/>
            <a:ext cx="5294039" cy="277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hlinkHover r:id="rId18" action="ppaction://hlinksldjump"/>
            <a:extLst>
              <a:ext uri="{FF2B5EF4-FFF2-40B4-BE49-F238E27FC236}">
                <a16:creationId xmlns:a16="http://schemas.microsoft.com/office/drawing/2014/main" id="{203C46A6-821F-42C4-A73F-0A075292AA05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1" name="Rectangle 50">
            <a:hlinkHover r:id="rId19" action="ppaction://hlinksldjump"/>
            <a:extLst>
              <a:ext uri="{FF2B5EF4-FFF2-40B4-BE49-F238E27FC236}">
                <a16:creationId xmlns:a16="http://schemas.microsoft.com/office/drawing/2014/main" id="{675DCC4D-45AC-4A08-B76C-BD1D43268C1A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Click r:id="rId20" action="ppaction://hlinksldjump"/>
            <a:extLst>
              <a:ext uri="{FF2B5EF4-FFF2-40B4-BE49-F238E27FC236}">
                <a16:creationId xmlns:a16="http://schemas.microsoft.com/office/drawing/2014/main" id="{2758307D-A948-46D7-B92A-BCE22925121B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Hover r:id="rId21" action="ppaction://hlinksldjump"/>
            <a:extLst>
              <a:ext uri="{FF2B5EF4-FFF2-40B4-BE49-F238E27FC236}">
                <a16:creationId xmlns:a16="http://schemas.microsoft.com/office/drawing/2014/main" id="{9BD98E0B-87B9-4002-832A-D684CC28B4C0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4" name="Rectangle 53">
            <a:hlinkHover r:id="rId22" action="ppaction://hlinksldjump"/>
            <a:extLst>
              <a:ext uri="{FF2B5EF4-FFF2-40B4-BE49-F238E27FC236}">
                <a16:creationId xmlns:a16="http://schemas.microsoft.com/office/drawing/2014/main" id="{4C6087D8-97F0-466F-9EA4-11E2F1F077E6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5" name="Rectangle 54">
            <a:hlinkHover r:id="rId23" action="ppaction://hlinksldjump"/>
            <a:extLst>
              <a:ext uri="{FF2B5EF4-FFF2-40B4-BE49-F238E27FC236}">
                <a16:creationId xmlns:a16="http://schemas.microsoft.com/office/drawing/2014/main" id="{FC69E5E1-210D-4816-89C0-E8AEB7D5C2F4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6" name="Rectangle 55">
            <a:hlinkHover r:id="rId24" action="ppaction://hlinksldjump"/>
            <a:extLst>
              <a:ext uri="{FF2B5EF4-FFF2-40B4-BE49-F238E27FC236}">
                <a16:creationId xmlns:a16="http://schemas.microsoft.com/office/drawing/2014/main" id="{2FF57B9E-34E4-453C-8029-C92BAE7667A6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7" name="Rectangle 56">
            <a:hlinkHover r:id="rId25" action="ppaction://hlinksldjump"/>
            <a:extLst>
              <a:ext uri="{FF2B5EF4-FFF2-40B4-BE49-F238E27FC236}">
                <a16:creationId xmlns:a16="http://schemas.microsoft.com/office/drawing/2014/main" id="{90B2FEAF-971A-4F34-A4FD-418C2CB6FF3A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8" name="Rectangle 57">
            <a:hlinkHover r:id="rId26" action="ppaction://hlinksldjump"/>
            <a:extLst>
              <a:ext uri="{FF2B5EF4-FFF2-40B4-BE49-F238E27FC236}">
                <a16:creationId xmlns:a16="http://schemas.microsoft.com/office/drawing/2014/main" id="{76ACFBFF-26DC-455F-86FB-40C0C2D9065D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60" name="Rectangle 59">
            <a:hlinkHover r:id="rId27" action="ppaction://hlinksldjump"/>
            <a:extLst>
              <a:ext uri="{FF2B5EF4-FFF2-40B4-BE49-F238E27FC236}">
                <a16:creationId xmlns:a16="http://schemas.microsoft.com/office/drawing/2014/main" id="{6CC1358A-A34E-473B-8361-D96BE3F52A1D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8" name="ScrollBar1" r:id="rId2" imgW="152280" imgH="2990880"/>
        </mc:Choice>
        <mc:Fallback>
          <p:control name="ScrollBar1" r:id="rId2" imgW="152280" imgH="2990880">
            <p:pic>
              <p:nvPicPr>
                <p:cNvPr id="49" name="ScrollBar1">
                  <a:extLst>
                    <a:ext uri="{FF2B5EF4-FFF2-40B4-BE49-F238E27FC236}">
                      <a16:creationId xmlns:a16="http://schemas.microsoft.com/office/drawing/2014/main" id="{AC429F64-E1E1-4D78-BF13-BA789FD66A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2341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97A9B5B-466E-4472-A69C-FA0D976A5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0621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2642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2239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2816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40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7514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6887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4814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019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55649"/>
                  </a:ext>
                </a:extLst>
              </a:tr>
            </a:tbl>
          </a:graphicData>
        </a:graphic>
      </p:graphicFrame>
      <p:sp>
        <p:nvSpPr>
          <p:cNvPr id="61" name="Rectangle 6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761ADC5-7ECE-41B6-A0E8-7F68A171BA04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84289" cy="1325563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Compound (finished) clicked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6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8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0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2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F6A7A-C9E8-4B66-BC82-13CA8776A0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14" y="4711700"/>
            <a:ext cx="1760074" cy="176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039E4-B842-47A0-B48B-FFA7C5BA81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14" y="4586556"/>
            <a:ext cx="2513624" cy="1885218"/>
          </a:xfrm>
          <a:prstGeom prst="rect">
            <a:avLst/>
          </a:prstGeom>
        </p:spPr>
      </p:pic>
      <p:sp>
        <p:nvSpPr>
          <p:cNvPr id="62" name="Rectangle 6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85FF9F-2CE7-440C-8D2B-A0D15EA0133C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50BB9AB-37FA-4D76-B055-C135EBE5315A}"/>
              </a:ext>
            </a:extLst>
          </p:cNvPr>
          <p:cNvSpPr/>
          <p:nvPr/>
        </p:nvSpPr>
        <p:spPr>
          <a:xfrm>
            <a:off x="11847984" y="430194"/>
            <a:ext cx="344016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BA305D-10BF-4C2D-A6CF-8B2FA1FB6139}"/>
              </a:ext>
            </a:extLst>
          </p:cNvPr>
          <p:cNvSpPr/>
          <p:nvPr/>
        </p:nvSpPr>
        <p:spPr>
          <a:xfrm>
            <a:off x="6882566" y="1562100"/>
            <a:ext cx="5294039" cy="5448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02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99637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Sn4728964143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CC1=C(C=C(C=C1)NC(=O)C2=CC=C(C=C2)CN3CC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Sn6490551586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CCc1nn(C)c2c(=O)[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84289" cy="1325563"/>
          </a:xfrm>
        </p:spPr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Compound (synthesis) hovered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8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10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2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4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62B97-051A-4786-9177-BED9A44FFD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44" y="4586555"/>
            <a:ext cx="1862739" cy="1862739"/>
          </a:xfrm>
          <a:prstGeom prst="rect">
            <a:avLst/>
          </a:prstGeom>
        </p:spPr>
      </p:pic>
      <p:sp>
        <p:nvSpPr>
          <p:cNvPr id="50" name="Rectangle 49">
            <a:hlinkHover r:id="rId17" action="ppaction://hlinksldjump"/>
            <a:extLst>
              <a:ext uri="{FF2B5EF4-FFF2-40B4-BE49-F238E27FC236}">
                <a16:creationId xmlns:a16="http://schemas.microsoft.com/office/drawing/2014/main" id="{6525304E-C32F-48F6-A71F-A22FCF94D80D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1" name="Rectangle 50">
            <a:hlinkHover r:id="rId18" action="ppaction://hlinksldjump"/>
            <a:extLst>
              <a:ext uri="{FF2B5EF4-FFF2-40B4-BE49-F238E27FC236}">
                <a16:creationId xmlns:a16="http://schemas.microsoft.com/office/drawing/2014/main" id="{5C9BDE91-7BD8-40F7-92C4-B918F048D130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Hover r:id="rId19" action="ppaction://hlinksldjump"/>
            <a:extLst>
              <a:ext uri="{FF2B5EF4-FFF2-40B4-BE49-F238E27FC236}">
                <a16:creationId xmlns:a16="http://schemas.microsoft.com/office/drawing/2014/main" id="{91044EB5-B6AB-4C60-AA2A-F556EB83E790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Click r:id="rId20" action="ppaction://hlinksldjump"/>
            <a:hlinkHover r:id="rId21" action="ppaction://hlinksldjump"/>
            <a:extLst>
              <a:ext uri="{FF2B5EF4-FFF2-40B4-BE49-F238E27FC236}">
                <a16:creationId xmlns:a16="http://schemas.microsoft.com/office/drawing/2014/main" id="{50447CF9-6B09-40F9-829D-5C2C233BD155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4" name="Rectangle 53">
            <a:hlinkHover r:id="rId22" action="ppaction://hlinksldjump"/>
            <a:extLst>
              <a:ext uri="{FF2B5EF4-FFF2-40B4-BE49-F238E27FC236}">
                <a16:creationId xmlns:a16="http://schemas.microsoft.com/office/drawing/2014/main" id="{853E7865-DE1D-44A4-9033-6662B92801A9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5" name="Rectangle 54">
            <a:hlinkHover r:id="rId23" action="ppaction://hlinksldjump"/>
            <a:extLst>
              <a:ext uri="{FF2B5EF4-FFF2-40B4-BE49-F238E27FC236}">
                <a16:creationId xmlns:a16="http://schemas.microsoft.com/office/drawing/2014/main" id="{79CFBD8B-9076-43CC-A0F4-0FBE915F2ED0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6" name="Rectangle 55">
            <a:hlinkHover r:id="rId24" action="ppaction://hlinksldjump"/>
            <a:extLst>
              <a:ext uri="{FF2B5EF4-FFF2-40B4-BE49-F238E27FC236}">
                <a16:creationId xmlns:a16="http://schemas.microsoft.com/office/drawing/2014/main" id="{5979494A-3E49-4789-B4C8-A89A07BE1F55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7" name="Rectangle 56">
            <a:hlinkHover r:id="rId25" action="ppaction://hlinksldjump"/>
            <a:extLst>
              <a:ext uri="{FF2B5EF4-FFF2-40B4-BE49-F238E27FC236}">
                <a16:creationId xmlns:a16="http://schemas.microsoft.com/office/drawing/2014/main" id="{A924F46A-B6D1-4762-A3FA-016EBF9AC7DE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8" name="Rectangle 57">
            <a:hlinkHover r:id="rId26" action="ppaction://hlinksldjump"/>
            <a:extLst>
              <a:ext uri="{FF2B5EF4-FFF2-40B4-BE49-F238E27FC236}">
                <a16:creationId xmlns:a16="http://schemas.microsoft.com/office/drawing/2014/main" id="{97327B88-F684-4CAC-A7B1-FA7B1B3A2859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60" name="Rectangle 59">
            <a:hlinkHover r:id="rId27" action="ppaction://hlinksldjump"/>
            <a:extLst>
              <a:ext uri="{FF2B5EF4-FFF2-40B4-BE49-F238E27FC236}">
                <a16:creationId xmlns:a16="http://schemas.microsoft.com/office/drawing/2014/main" id="{A4CD8F92-8A9B-4BC2-AACE-CD6B7210243E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8" name="Rectangle 47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6AA45521-D85B-47CA-B630-1B42A838A229}"/>
              </a:ext>
            </a:extLst>
          </p:cNvPr>
          <p:cNvSpPr/>
          <p:nvPr/>
        </p:nvSpPr>
        <p:spPr>
          <a:xfrm>
            <a:off x="6882566" y="4239268"/>
            <a:ext cx="5294039" cy="277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2" name="ScrollBar1" r:id="rId2" imgW="152280" imgH="2990880"/>
        </mc:Choice>
        <mc:Fallback>
          <p:control name="ScrollBar1" r:id="rId2" imgW="152280" imgH="2990880">
            <p:pic>
              <p:nvPicPr>
                <p:cNvPr id="49" name="ScrollBar1">
                  <a:extLst>
                    <a:ext uri="{FF2B5EF4-FFF2-40B4-BE49-F238E27FC236}">
                      <a16:creationId xmlns:a16="http://schemas.microsoft.com/office/drawing/2014/main" id="{AC429F64-E1E1-4D78-BF13-BA789FD66A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13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8962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Sn4728964143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CC1=C(C=C(C=C1)NC(=O)C2=CC=C(C=C2)CN3CC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Sn6490551586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CCc1nn(C)c2c(=O)[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6" y="-1045460"/>
            <a:ext cx="12188584" cy="1325563"/>
          </a:xfrm>
        </p:spPr>
        <p:txBody>
          <a:bodyPr/>
          <a:lstStyle/>
          <a:p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Compound (testing) hovered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8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10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2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4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F8B24-8C6E-453D-943F-7FC52152AA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5" y="4586556"/>
            <a:ext cx="1905309" cy="190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892A5F-004C-4FC1-8FDF-0AF0115F4F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2800" cy="1884600"/>
          </a:xfrm>
          <a:prstGeom prst="rect">
            <a:avLst/>
          </a:prstGeom>
        </p:spPr>
      </p:pic>
      <p:sp>
        <p:nvSpPr>
          <p:cNvPr id="50" name="Rectangle 49">
            <a:hlinkHover r:id="rId18" action="ppaction://hlinksldjump"/>
            <a:extLst>
              <a:ext uri="{FF2B5EF4-FFF2-40B4-BE49-F238E27FC236}">
                <a16:creationId xmlns:a16="http://schemas.microsoft.com/office/drawing/2014/main" id="{EC006E19-820C-4144-A653-3444850333C7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1" name="Rectangle 50">
            <a:hlinkHover r:id="rId19" action="ppaction://hlinksldjump"/>
            <a:extLst>
              <a:ext uri="{FF2B5EF4-FFF2-40B4-BE49-F238E27FC236}">
                <a16:creationId xmlns:a16="http://schemas.microsoft.com/office/drawing/2014/main" id="{C475ACDF-0C8F-43C1-9B66-CECF110787D0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Hover r:id="rId20" action="ppaction://hlinksldjump"/>
            <a:extLst>
              <a:ext uri="{FF2B5EF4-FFF2-40B4-BE49-F238E27FC236}">
                <a16:creationId xmlns:a16="http://schemas.microsoft.com/office/drawing/2014/main" id="{51D56647-4E82-4F20-8D67-458546C5C6E8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Hover r:id="rId21" action="ppaction://hlinksldjump"/>
            <a:extLst>
              <a:ext uri="{FF2B5EF4-FFF2-40B4-BE49-F238E27FC236}">
                <a16:creationId xmlns:a16="http://schemas.microsoft.com/office/drawing/2014/main" id="{6D081ABF-A07B-492E-9525-ABAE5AE44331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4" name="Rectangle 53">
            <a:hlinkClick r:id="rId22" action="ppaction://hlinksldjump"/>
            <a:hlinkHover r:id="rId23" action="ppaction://hlinksldjump"/>
            <a:extLst>
              <a:ext uri="{FF2B5EF4-FFF2-40B4-BE49-F238E27FC236}">
                <a16:creationId xmlns:a16="http://schemas.microsoft.com/office/drawing/2014/main" id="{A1EBA078-E0DF-4C88-AD15-5A4F5E6ECA5B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5" name="Rectangle 54">
            <a:hlinkHover r:id="rId24" action="ppaction://hlinksldjump"/>
            <a:extLst>
              <a:ext uri="{FF2B5EF4-FFF2-40B4-BE49-F238E27FC236}">
                <a16:creationId xmlns:a16="http://schemas.microsoft.com/office/drawing/2014/main" id="{8C63CA36-B8A1-4679-AEF1-EDB7FB4E7B25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6" name="Rectangle 55">
            <a:hlinkHover r:id="rId25" action="ppaction://hlinksldjump"/>
            <a:extLst>
              <a:ext uri="{FF2B5EF4-FFF2-40B4-BE49-F238E27FC236}">
                <a16:creationId xmlns:a16="http://schemas.microsoft.com/office/drawing/2014/main" id="{817B5936-E157-45EA-B547-D2152BC0B665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7" name="Rectangle 56">
            <a:hlinkHover r:id="rId26" action="ppaction://hlinksldjump"/>
            <a:extLst>
              <a:ext uri="{FF2B5EF4-FFF2-40B4-BE49-F238E27FC236}">
                <a16:creationId xmlns:a16="http://schemas.microsoft.com/office/drawing/2014/main" id="{38BB759A-824C-4869-9A16-247E6320928B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8" name="Rectangle 57">
            <a:hlinkHover r:id="rId27" action="ppaction://hlinksldjump"/>
            <a:extLst>
              <a:ext uri="{FF2B5EF4-FFF2-40B4-BE49-F238E27FC236}">
                <a16:creationId xmlns:a16="http://schemas.microsoft.com/office/drawing/2014/main" id="{272916D6-EEAC-41BB-AA03-4F200E58D1D8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60" name="Rectangle 59">
            <a:hlinkHover r:id="rId28" action="ppaction://hlinksldjump"/>
            <a:extLst>
              <a:ext uri="{FF2B5EF4-FFF2-40B4-BE49-F238E27FC236}">
                <a16:creationId xmlns:a16="http://schemas.microsoft.com/office/drawing/2014/main" id="{B4E77B8D-5014-4F69-9F89-5E3BAC4FFE23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8" name="Rectangle 47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0959236A-3BF0-4B48-909B-BDA6B7FD2A90}"/>
              </a:ext>
            </a:extLst>
          </p:cNvPr>
          <p:cNvSpPr/>
          <p:nvPr/>
        </p:nvSpPr>
        <p:spPr>
          <a:xfrm>
            <a:off x="6882566" y="4239268"/>
            <a:ext cx="5294039" cy="277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46" name="ScrollBar1" r:id="rId2" imgW="152280" imgH="2990880"/>
        </mc:Choice>
        <mc:Fallback>
          <p:control name="ScrollBar1" r:id="rId2" imgW="152280" imgH="2990880">
            <p:pic>
              <p:nvPicPr>
                <p:cNvPr id="49" name="ScrollBar1">
                  <a:extLst>
                    <a:ext uri="{FF2B5EF4-FFF2-40B4-BE49-F238E27FC236}">
                      <a16:creationId xmlns:a16="http://schemas.microsoft.com/office/drawing/2014/main" id="{AC429F64-E1E1-4D78-BF13-BA789FD66A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4857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023440-4293-40FD-A5DA-994DCD88CFA8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17566D4-0106-4E55-AC22-FAB152054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50133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2642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2239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2816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40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7514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6887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4814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019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5564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6" y="-1045460"/>
            <a:ext cx="12188584" cy="1325563"/>
          </a:xfrm>
        </p:spPr>
        <p:txBody>
          <a:bodyPr/>
          <a:lstStyle/>
          <a:p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Compound (testing) clicked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6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8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0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6F8B24-8C6E-453D-943F-7FC52152AA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5" y="4586556"/>
            <a:ext cx="1905309" cy="190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892A5F-004C-4FC1-8FDF-0AF0115F4F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2800" cy="1884600"/>
          </a:xfrm>
          <a:prstGeom prst="rect">
            <a:avLst/>
          </a:prstGeom>
        </p:spPr>
      </p:pic>
      <p:sp>
        <p:nvSpPr>
          <p:cNvPr id="70" name="Rectangle 6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F63199-6A04-4B71-B727-A9931006017B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4E7D1F-110B-47B8-933A-5405FFE2394E}"/>
              </a:ext>
            </a:extLst>
          </p:cNvPr>
          <p:cNvSpPr/>
          <p:nvPr/>
        </p:nvSpPr>
        <p:spPr>
          <a:xfrm>
            <a:off x="11847984" y="430194"/>
            <a:ext cx="344016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EC9B479-DA02-487D-B59D-FD28509134BB}"/>
              </a:ext>
            </a:extLst>
          </p:cNvPr>
          <p:cNvSpPr/>
          <p:nvPr/>
        </p:nvSpPr>
        <p:spPr>
          <a:xfrm>
            <a:off x="6882566" y="1562100"/>
            <a:ext cx="5294039" cy="5448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Picture 72">
            <a:hlinkClick r:id="rId14" action="ppaction://hlinksldjump"/>
            <a:extLst>
              <a:ext uri="{FF2B5EF4-FFF2-40B4-BE49-F238E27FC236}">
                <a16:creationId xmlns:a16="http://schemas.microsoft.com/office/drawing/2014/main" id="{434320CA-DBEC-45F7-90D8-97806FC884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" y="2949912"/>
            <a:ext cx="1760400" cy="16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F45635E-3080-44C9-B9BD-32FAB6ACB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52088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435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3868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3083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522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85823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3101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32440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30043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827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sp>
        <p:nvSpPr>
          <p:cNvPr id="34" name="Rectangle 33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1C58BAD4-1FED-496D-BF7B-3B2982035273}"/>
              </a:ext>
            </a:extLst>
          </p:cNvPr>
          <p:cNvSpPr/>
          <p:nvPr/>
        </p:nvSpPr>
        <p:spPr>
          <a:xfrm>
            <a:off x="0" y="435760"/>
            <a:ext cx="6901809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80CE8397-C36A-47C5-B481-61D493CEF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0" y="863779"/>
            <a:ext cx="1551600" cy="1509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7" name="Picture 36">
            <a:hlinkHover r:id="rId8" action="ppaction://hlinksldjump"/>
            <a:extLst>
              <a:ext uri="{FF2B5EF4-FFF2-40B4-BE49-F238E27FC236}">
                <a16:creationId xmlns:a16="http://schemas.microsoft.com/office/drawing/2014/main" id="{12CD0BA9-B20B-4854-BBFC-234F695396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Picture 37">
            <a:hlinkHover r:id="rId10" action="ppaction://hlinksldjump"/>
            <a:extLst>
              <a:ext uri="{FF2B5EF4-FFF2-40B4-BE49-F238E27FC236}">
                <a16:creationId xmlns:a16="http://schemas.microsoft.com/office/drawing/2014/main" id="{78C16D14-188F-4C2E-911F-E76EF4E1A3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9" name="Picture 38">
            <a:hlinkHover r:id="rId12" action="ppaction://hlinksldjump"/>
            <a:extLst>
              <a:ext uri="{FF2B5EF4-FFF2-40B4-BE49-F238E27FC236}">
                <a16:creationId xmlns:a16="http://schemas.microsoft.com/office/drawing/2014/main" id="{F864F912-6E7D-44C9-96BE-2FA636FF41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FB60D-2DBB-4F80-90B1-8F1C9EED62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7755"/>
            <a:ext cx="3760470" cy="684782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Hovered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94A30-24E0-44DD-83B1-E66C4E47C003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70B6737-E950-4426-AF99-6B920D27694A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46C3699-EE13-4AB5-97D1-C06015BEFD5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8B3FCE0-0A91-41AF-A4A3-0AB6683533A6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BB08194-C46C-4CE4-AC1B-91E8F9E59E04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4EA4CAEA-A144-486F-A376-E7FA0A9209BA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4F75CD3-7888-477A-B828-0B1B3B90D0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68" y="4586555"/>
            <a:ext cx="1901015" cy="19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8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59134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Sn4728964143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CC1=C(C=C(C=C1)NC(=O)C2=CC=C(C=C2)CN3CC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Sn6490551586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CCc1nn(C)c2c(=O)[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84289" cy="1325563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Compound (testing) hovered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8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10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2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4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FEF92-C5CB-41E2-BFD3-7B1DDEEEFA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4" y="4586555"/>
            <a:ext cx="1905309" cy="190530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2248401-7E01-41ED-AEB5-9B692992B5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3906" cy="1885430"/>
          </a:xfrm>
          <a:prstGeom prst="rect">
            <a:avLst/>
          </a:prstGeom>
        </p:spPr>
      </p:pic>
      <p:sp>
        <p:nvSpPr>
          <p:cNvPr id="51" name="Rectangle 50">
            <a:hlinkHover r:id="rId18" action="ppaction://hlinksldjump"/>
            <a:extLst>
              <a:ext uri="{FF2B5EF4-FFF2-40B4-BE49-F238E27FC236}">
                <a16:creationId xmlns:a16="http://schemas.microsoft.com/office/drawing/2014/main" id="{A6213A53-B74E-41C5-B1C9-7C53815F4A12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Hover r:id="rId19" action="ppaction://hlinksldjump"/>
            <a:extLst>
              <a:ext uri="{FF2B5EF4-FFF2-40B4-BE49-F238E27FC236}">
                <a16:creationId xmlns:a16="http://schemas.microsoft.com/office/drawing/2014/main" id="{9F4F04EC-5282-413A-B91F-720F32301D6E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Hover r:id="rId20" action="ppaction://hlinksldjump"/>
            <a:extLst>
              <a:ext uri="{FF2B5EF4-FFF2-40B4-BE49-F238E27FC236}">
                <a16:creationId xmlns:a16="http://schemas.microsoft.com/office/drawing/2014/main" id="{7057A73A-4DF1-48C0-A680-76CB68A56277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4" name="Rectangle 53">
            <a:hlinkHover r:id="rId21" action="ppaction://hlinksldjump"/>
            <a:extLst>
              <a:ext uri="{FF2B5EF4-FFF2-40B4-BE49-F238E27FC236}">
                <a16:creationId xmlns:a16="http://schemas.microsoft.com/office/drawing/2014/main" id="{A9A99847-FC6B-4E7C-8F87-695870439930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5" name="Rectangle 54">
            <a:hlinkHover r:id="rId22" action="ppaction://hlinksldjump"/>
            <a:extLst>
              <a:ext uri="{FF2B5EF4-FFF2-40B4-BE49-F238E27FC236}">
                <a16:creationId xmlns:a16="http://schemas.microsoft.com/office/drawing/2014/main" id="{A59BD26F-E6C1-49A5-BF3E-E9D2EB516434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6" name="Rectangle 55">
            <a:hlinkClick r:id="rId23" action="ppaction://hlinksldjump"/>
            <a:hlinkHover r:id="rId24" action="ppaction://hlinksldjump"/>
            <a:extLst>
              <a:ext uri="{FF2B5EF4-FFF2-40B4-BE49-F238E27FC236}">
                <a16:creationId xmlns:a16="http://schemas.microsoft.com/office/drawing/2014/main" id="{59B322DE-4E78-4883-8F9B-813D2690C248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7" name="Rectangle 56">
            <a:hlinkHover r:id="rId25" action="ppaction://hlinksldjump"/>
            <a:extLst>
              <a:ext uri="{FF2B5EF4-FFF2-40B4-BE49-F238E27FC236}">
                <a16:creationId xmlns:a16="http://schemas.microsoft.com/office/drawing/2014/main" id="{329A0113-8BC7-4846-B817-2C0403D99EC5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8" name="Rectangle 57">
            <a:hlinkHover r:id="rId26" action="ppaction://hlinksldjump"/>
            <a:extLst>
              <a:ext uri="{FF2B5EF4-FFF2-40B4-BE49-F238E27FC236}">
                <a16:creationId xmlns:a16="http://schemas.microsoft.com/office/drawing/2014/main" id="{BFED9161-AF78-4E73-94A9-E0CF64A0F737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60" name="Rectangle 59">
            <a:hlinkHover r:id="rId27" action="ppaction://hlinksldjump"/>
            <a:extLst>
              <a:ext uri="{FF2B5EF4-FFF2-40B4-BE49-F238E27FC236}">
                <a16:creationId xmlns:a16="http://schemas.microsoft.com/office/drawing/2014/main" id="{ECCD775E-D3A9-46E9-B49D-27FB5E694D8E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61" name="Rectangle 60">
            <a:hlinkHover r:id="rId28" action="ppaction://hlinksldjump"/>
            <a:extLst>
              <a:ext uri="{FF2B5EF4-FFF2-40B4-BE49-F238E27FC236}">
                <a16:creationId xmlns:a16="http://schemas.microsoft.com/office/drawing/2014/main" id="{8F59629F-2A46-450F-BC9E-D7DAC598611F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0" name="Rectangle 49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3FEB6E6-5AE4-495B-88F6-7BBEF8753817}"/>
              </a:ext>
            </a:extLst>
          </p:cNvPr>
          <p:cNvSpPr/>
          <p:nvPr/>
        </p:nvSpPr>
        <p:spPr>
          <a:xfrm>
            <a:off x="6882566" y="4239268"/>
            <a:ext cx="5294039" cy="277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0" name="ScrollBar1" r:id="rId2" imgW="152280" imgH="2990880"/>
        </mc:Choice>
        <mc:Fallback>
          <p:control name="ScrollBar1" r:id="rId2" imgW="152280" imgH="2990880">
            <p:pic>
              <p:nvPicPr>
                <p:cNvPr id="49" name="ScrollBar1">
                  <a:extLst>
                    <a:ext uri="{FF2B5EF4-FFF2-40B4-BE49-F238E27FC236}">
                      <a16:creationId xmlns:a16="http://schemas.microsoft.com/office/drawing/2014/main" id="{AC429F64-E1E1-4D78-BF13-BA789FD66A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9865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725944B-1FE3-48A8-AB0A-DBFAD7919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70375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2642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2239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2816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40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7514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6887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4814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019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55649"/>
                  </a:ext>
                </a:extLst>
              </a:tr>
            </a:tbl>
          </a:graphicData>
        </a:graphic>
      </p:graphicFrame>
      <p:sp>
        <p:nvSpPr>
          <p:cNvPr id="63" name="Rectangle 6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5FA60E9-05E9-479D-BB16-CEEDD5B81849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84289" cy="1325563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Compound (testing) clicked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6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8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0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6FEF92-C5CB-41E2-BFD3-7B1DDEEEFA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4" y="4586555"/>
            <a:ext cx="1905309" cy="190530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2248401-7E01-41ED-AEB5-9B692992B5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3906" cy="1885430"/>
          </a:xfrm>
          <a:prstGeom prst="rect">
            <a:avLst/>
          </a:prstGeom>
        </p:spPr>
      </p:pic>
      <p:sp>
        <p:nvSpPr>
          <p:cNvPr id="65" name="Rectangle 6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843266A-1857-4920-8504-1E97E894735A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B21883B-DC01-4F1F-BC5F-A1060F4F42E4}"/>
              </a:ext>
            </a:extLst>
          </p:cNvPr>
          <p:cNvSpPr/>
          <p:nvPr/>
        </p:nvSpPr>
        <p:spPr>
          <a:xfrm>
            <a:off x="11847984" y="430194"/>
            <a:ext cx="344016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D9F47A-A42F-4BC7-8ECB-6DBED5349888}"/>
              </a:ext>
            </a:extLst>
          </p:cNvPr>
          <p:cNvSpPr/>
          <p:nvPr/>
        </p:nvSpPr>
        <p:spPr>
          <a:xfrm>
            <a:off x="6882566" y="1562100"/>
            <a:ext cx="5294039" cy="5448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9" name="Picture 68">
            <a:hlinkClick r:id="rId14" action="ppaction://hlinksldjump"/>
            <a:extLst>
              <a:ext uri="{FF2B5EF4-FFF2-40B4-BE49-F238E27FC236}">
                <a16:creationId xmlns:a16="http://schemas.microsoft.com/office/drawing/2014/main" id="{EDCF0359-5A36-4918-96CF-6AA3C754D3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" y="2949912"/>
            <a:ext cx="1760400" cy="16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1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43188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Sn4728964143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CC1=C(C=C(C=C1)NC(=O)C2=CC=C(C=C2)CN3CC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Sn6490551586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Purification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CCc1nn(C)c2c(=O)[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]c(nc12)c3cc(ccc3OCC)S(=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6" y="-1045460"/>
            <a:ext cx="12099684" cy="1325563"/>
          </a:xfrm>
        </p:spPr>
        <p:txBody>
          <a:bodyPr/>
          <a:lstStyle/>
          <a:p>
            <a:r>
              <a:rPr lang="en-GB" dirty="0"/>
              <a:t>7</a:t>
            </a:r>
            <a:r>
              <a:rPr lang="en-GB" baseline="30000" dirty="0"/>
              <a:t>th</a:t>
            </a:r>
            <a:r>
              <a:rPr lang="en-GB" dirty="0"/>
              <a:t> Compound (purification) hovered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8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10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2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4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EE0DB-49F3-41AA-8E92-E1AF342F1F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321" y="4586555"/>
            <a:ext cx="1905309" cy="1905309"/>
          </a:xfrm>
          <a:prstGeom prst="rect">
            <a:avLst/>
          </a:prstGeom>
        </p:spPr>
      </p:pic>
      <p:sp>
        <p:nvSpPr>
          <p:cNvPr id="50" name="Rectangle 49">
            <a:hlinkHover r:id="rId17" action="ppaction://hlinksldjump"/>
            <a:extLst>
              <a:ext uri="{FF2B5EF4-FFF2-40B4-BE49-F238E27FC236}">
                <a16:creationId xmlns:a16="http://schemas.microsoft.com/office/drawing/2014/main" id="{09B52A97-261E-49DF-A6DB-9F92BA19D704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1" name="Rectangle 50">
            <a:hlinkHover r:id="rId18" action="ppaction://hlinksldjump"/>
            <a:extLst>
              <a:ext uri="{FF2B5EF4-FFF2-40B4-BE49-F238E27FC236}">
                <a16:creationId xmlns:a16="http://schemas.microsoft.com/office/drawing/2014/main" id="{B72A93E2-7325-41A7-9D0B-C00CC732A1F2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Hover r:id="rId19" action="ppaction://hlinksldjump"/>
            <a:extLst>
              <a:ext uri="{FF2B5EF4-FFF2-40B4-BE49-F238E27FC236}">
                <a16:creationId xmlns:a16="http://schemas.microsoft.com/office/drawing/2014/main" id="{34CE9E43-A7A1-40D3-B2C1-8C5182B3868E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Hover r:id="rId20" action="ppaction://hlinksldjump"/>
            <a:extLst>
              <a:ext uri="{FF2B5EF4-FFF2-40B4-BE49-F238E27FC236}">
                <a16:creationId xmlns:a16="http://schemas.microsoft.com/office/drawing/2014/main" id="{B7A3971B-5711-4DB4-877E-2D67FCBAF159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4" name="Rectangle 53">
            <a:hlinkHover r:id="rId21" action="ppaction://hlinksldjump"/>
            <a:extLst>
              <a:ext uri="{FF2B5EF4-FFF2-40B4-BE49-F238E27FC236}">
                <a16:creationId xmlns:a16="http://schemas.microsoft.com/office/drawing/2014/main" id="{579220F1-A73E-41F3-A5C6-BDF73BEE1E21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5" name="Rectangle 54">
            <a:hlinkHover r:id="rId22" action="ppaction://hlinksldjump"/>
            <a:extLst>
              <a:ext uri="{FF2B5EF4-FFF2-40B4-BE49-F238E27FC236}">
                <a16:creationId xmlns:a16="http://schemas.microsoft.com/office/drawing/2014/main" id="{9EE3D94A-DFDE-4F00-BC2B-DBFFE273A7DF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6" name="Rectangle 55">
            <a:hlinkClick r:id="rId23" action="ppaction://hlinksldjump"/>
            <a:hlinkHover r:id="rId24" action="ppaction://hlinksldjump"/>
            <a:extLst>
              <a:ext uri="{FF2B5EF4-FFF2-40B4-BE49-F238E27FC236}">
                <a16:creationId xmlns:a16="http://schemas.microsoft.com/office/drawing/2014/main" id="{E82B9A41-CEA3-4AB2-A803-CF58E65B758D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7" name="Rectangle 56">
            <a:hlinkHover r:id="rId25" action="ppaction://hlinksldjump"/>
            <a:extLst>
              <a:ext uri="{FF2B5EF4-FFF2-40B4-BE49-F238E27FC236}">
                <a16:creationId xmlns:a16="http://schemas.microsoft.com/office/drawing/2014/main" id="{684697D2-6219-41CE-841A-0113E26EF26E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8" name="Rectangle 57">
            <a:hlinkHover r:id="rId26" action="ppaction://hlinksldjump"/>
            <a:extLst>
              <a:ext uri="{FF2B5EF4-FFF2-40B4-BE49-F238E27FC236}">
                <a16:creationId xmlns:a16="http://schemas.microsoft.com/office/drawing/2014/main" id="{F4582F04-E30B-4886-924F-04FEB1938287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60" name="Rectangle 59">
            <a:hlinkHover r:id="rId27" action="ppaction://hlinksldjump"/>
            <a:extLst>
              <a:ext uri="{FF2B5EF4-FFF2-40B4-BE49-F238E27FC236}">
                <a16:creationId xmlns:a16="http://schemas.microsoft.com/office/drawing/2014/main" id="{A7C38EA7-BA49-4ABC-A4C1-69965E497B6C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8" name="Rectangle 47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FE4886F1-D696-436B-892A-DD2D45B3C789}"/>
              </a:ext>
            </a:extLst>
          </p:cNvPr>
          <p:cNvSpPr/>
          <p:nvPr/>
        </p:nvSpPr>
        <p:spPr>
          <a:xfrm>
            <a:off x="6882566" y="4239268"/>
            <a:ext cx="5294039" cy="277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94" name="ScrollBar1" r:id="rId2" imgW="152280" imgH="2990880"/>
        </mc:Choice>
        <mc:Fallback>
          <p:control name="ScrollBar1" r:id="rId2" imgW="152280" imgH="2990880">
            <p:pic>
              <p:nvPicPr>
                <p:cNvPr id="49" name="ScrollBar1">
                  <a:extLst>
                    <a:ext uri="{FF2B5EF4-FFF2-40B4-BE49-F238E27FC236}">
                      <a16:creationId xmlns:a16="http://schemas.microsoft.com/office/drawing/2014/main" id="{AC429F64-E1E1-4D78-BF13-BA789FD66A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71824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47688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Sn4728964143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CC1=C(C=C(C=C1)NC(=O)C2=CC=C(C=C2)CN3CC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Sn6490551586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CCc1nn(C)c2c(=O)[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84289" cy="1325563"/>
          </a:xfrm>
        </p:spPr>
        <p:txBody>
          <a:bodyPr/>
          <a:lstStyle/>
          <a:p>
            <a:r>
              <a:rPr lang="en-GB" dirty="0"/>
              <a:t>8</a:t>
            </a:r>
            <a:r>
              <a:rPr lang="en-GB" baseline="30000" dirty="0"/>
              <a:t>th</a:t>
            </a:r>
            <a:r>
              <a:rPr lang="en-GB" dirty="0"/>
              <a:t> Compound (backlog) hovered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8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10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2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4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D7F43-AFF0-48DF-817E-E9A09AEEA1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72" y="4586555"/>
            <a:ext cx="1905309" cy="1905309"/>
          </a:xfrm>
          <a:prstGeom prst="rect">
            <a:avLst/>
          </a:prstGeom>
        </p:spPr>
      </p:pic>
      <p:sp>
        <p:nvSpPr>
          <p:cNvPr id="48" name="Rectangle 47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E12F3C1-5ADC-4280-9A61-08684ED5188B}"/>
              </a:ext>
            </a:extLst>
          </p:cNvPr>
          <p:cNvSpPr/>
          <p:nvPr/>
        </p:nvSpPr>
        <p:spPr>
          <a:xfrm>
            <a:off x="6882566" y="4239268"/>
            <a:ext cx="5294039" cy="277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hlinkHover r:id="rId17" action="ppaction://hlinksldjump"/>
            <a:extLst>
              <a:ext uri="{FF2B5EF4-FFF2-40B4-BE49-F238E27FC236}">
                <a16:creationId xmlns:a16="http://schemas.microsoft.com/office/drawing/2014/main" id="{0B64D593-0AA6-4F6A-8FA6-A886A64B8BBD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1" name="Rectangle 50">
            <a:hlinkHover r:id="rId18" action="ppaction://hlinksldjump"/>
            <a:extLst>
              <a:ext uri="{FF2B5EF4-FFF2-40B4-BE49-F238E27FC236}">
                <a16:creationId xmlns:a16="http://schemas.microsoft.com/office/drawing/2014/main" id="{CDFC8B2E-BEB8-44CA-A771-A7497F932F4F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Hover r:id="rId19" action="ppaction://hlinksldjump"/>
            <a:extLst>
              <a:ext uri="{FF2B5EF4-FFF2-40B4-BE49-F238E27FC236}">
                <a16:creationId xmlns:a16="http://schemas.microsoft.com/office/drawing/2014/main" id="{712351DF-6DF3-4DD1-8E76-6B3BDC015C59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Hover r:id="rId20" action="ppaction://hlinksldjump"/>
            <a:extLst>
              <a:ext uri="{FF2B5EF4-FFF2-40B4-BE49-F238E27FC236}">
                <a16:creationId xmlns:a16="http://schemas.microsoft.com/office/drawing/2014/main" id="{2635343B-EACA-4F4D-80DB-8E6F3BC0E6C3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4" name="Rectangle 53">
            <a:hlinkHover r:id="rId21" action="ppaction://hlinksldjump"/>
            <a:extLst>
              <a:ext uri="{FF2B5EF4-FFF2-40B4-BE49-F238E27FC236}">
                <a16:creationId xmlns:a16="http://schemas.microsoft.com/office/drawing/2014/main" id="{C4A15B4C-9500-449D-87B3-ED342C5B6040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5" name="Rectangle 54">
            <a:hlinkHover r:id="rId22" action="ppaction://hlinksldjump"/>
            <a:extLst>
              <a:ext uri="{FF2B5EF4-FFF2-40B4-BE49-F238E27FC236}">
                <a16:creationId xmlns:a16="http://schemas.microsoft.com/office/drawing/2014/main" id="{C66748C5-AD7B-4030-BD78-30871768D785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6" name="Rectangle 55">
            <a:hlinkHover r:id="rId23" action="ppaction://hlinksldjump"/>
            <a:extLst>
              <a:ext uri="{FF2B5EF4-FFF2-40B4-BE49-F238E27FC236}">
                <a16:creationId xmlns:a16="http://schemas.microsoft.com/office/drawing/2014/main" id="{CD4D2E62-9F97-4832-B137-07525BC78F7D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7" name="Rectangle 56">
            <a:hlinkClick r:id="rId24" action="ppaction://hlinksldjump"/>
            <a:hlinkHover r:id="rId25" action="ppaction://hlinksldjump"/>
            <a:extLst>
              <a:ext uri="{FF2B5EF4-FFF2-40B4-BE49-F238E27FC236}">
                <a16:creationId xmlns:a16="http://schemas.microsoft.com/office/drawing/2014/main" id="{8FA260E7-E4EF-42EE-9505-72B404CE9123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8" name="Rectangle 57">
            <a:hlinkHover r:id="rId26" action="ppaction://hlinksldjump"/>
            <a:extLst>
              <a:ext uri="{FF2B5EF4-FFF2-40B4-BE49-F238E27FC236}">
                <a16:creationId xmlns:a16="http://schemas.microsoft.com/office/drawing/2014/main" id="{62F8454F-94BB-49C3-978B-3AF4BAC36235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60" name="Rectangle 59">
            <a:hlinkHover r:id="rId27" action="ppaction://hlinksldjump"/>
            <a:extLst>
              <a:ext uri="{FF2B5EF4-FFF2-40B4-BE49-F238E27FC236}">
                <a16:creationId xmlns:a16="http://schemas.microsoft.com/office/drawing/2014/main" id="{6BE0C82B-2BBE-4F3D-8082-02CF2637A6A9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18" name="ScrollBar1" r:id="rId2" imgW="152280" imgH="2990880"/>
        </mc:Choice>
        <mc:Fallback>
          <p:control name="ScrollBar1" r:id="rId2" imgW="152280" imgH="2990880">
            <p:pic>
              <p:nvPicPr>
                <p:cNvPr id="49" name="ScrollBar1">
                  <a:extLst>
                    <a:ext uri="{FF2B5EF4-FFF2-40B4-BE49-F238E27FC236}">
                      <a16:creationId xmlns:a16="http://schemas.microsoft.com/office/drawing/2014/main" id="{AC429F64-E1E1-4D78-BF13-BA789FD66A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8659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642EAE8-3015-4A3C-99A5-EC663A94A104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67637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84289" cy="1325563"/>
          </a:xfrm>
        </p:spPr>
        <p:txBody>
          <a:bodyPr/>
          <a:lstStyle/>
          <a:p>
            <a:r>
              <a:rPr lang="en-GB" dirty="0"/>
              <a:t>8</a:t>
            </a:r>
            <a:r>
              <a:rPr lang="en-GB" baseline="30000" dirty="0"/>
              <a:t>th</a:t>
            </a:r>
            <a:r>
              <a:rPr lang="en-GB" dirty="0"/>
              <a:t> Compound (backlog) clicked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6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8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0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2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4D7F43-AFF0-48DF-817E-E9A09AEEA1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72" y="4586555"/>
            <a:ext cx="1905309" cy="1905309"/>
          </a:xfrm>
          <a:prstGeom prst="rect">
            <a:avLst/>
          </a:prstGeom>
        </p:spPr>
      </p:pic>
      <p:sp>
        <p:nvSpPr>
          <p:cNvPr id="63" name="Rectangle 6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16E2D69-BE95-4F17-BB6A-6D1520A85EA0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C71024-ADB9-4378-B81F-A4050E035CA1}"/>
              </a:ext>
            </a:extLst>
          </p:cNvPr>
          <p:cNvSpPr/>
          <p:nvPr/>
        </p:nvSpPr>
        <p:spPr>
          <a:xfrm>
            <a:off x="11847984" y="430194"/>
            <a:ext cx="344016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C11784E-1D46-416A-B1DB-39FBA368B2E6}"/>
              </a:ext>
            </a:extLst>
          </p:cNvPr>
          <p:cNvSpPr/>
          <p:nvPr/>
        </p:nvSpPr>
        <p:spPr>
          <a:xfrm>
            <a:off x="6882566" y="1562100"/>
            <a:ext cx="5294039" cy="5448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77068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Sn4728964143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CC1=C(C=C(C=C1)NC(=O)C2=CC=C(C=C2)CN3CC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Sn6490551586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CCc1nn(C)c2c(=O)[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6" y="-1045460"/>
            <a:ext cx="12099684" cy="1325563"/>
          </a:xfrm>
        </p:spPr>
        <p:txBody>
          <a:bodyPr/>
          <a:lstStyle/>
          <a:p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Compound (backlog) hovered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8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10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2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4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FB98A-6006-4D11-808D-2DA8EDCB6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5" y="4586556"/>
            <a:ext cx="1905309" cy="1905309"/>
          </a:xfrm>
          <a:prstGeom prst="rect">
            <a:avLst/>
          </a:prstGeom>
        </p:spPr>
      </p:pic>
      <p:sp>
        <p:nvSpPr>
          <p:cNvPr id="48" name="Rectangle 47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00FAC477-7061-4913-836B-2CC73AB9EC1E}"/>
              </a:ext>
            </a:extLst>
          </p:cNvPr>
          <p:cNvSpPr/>
          <p:nvPr/>
        </p:nvSpPr>
        <p:spPr>
          <a:xfrm>
            <a:off x="6882566" y="4239268"/>
            <a:ext cx="5294039" cy="277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hlinkHover r:id="rId17" action="ppaction://hlinksldjump"/>
            <a:extLst>
              <a:ext uri="{FF2B5EF4-FFF2-40B4-BE49-F238E27FC236}">
                <a16:creationId xmlns:a16="http://schemas.microsoft.com/office/drawing/2014/main" id="{74BEFF53-C609-4D51-8515-79913AD9D5B3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1" name="Rectangle 50">
            <a:hlinkHover r:id="rId18" action="ppaction://hlinksldjump"/>
            <a:extLst>
              <a:ext uri="{FF2B5EF4-FFF2-40B4-BE49-F238E27FC236}">
                <a16:creationId xmlns:a16="http://schemas.microsoft.com/office/drawing/2014/main" id="{A34C83A8-9313-4EB2-A570-E60CABF29F09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Hover r:id="rId19" action="ppaction://hlinksldjump"/>
            <a:extLst>
              <a:ext uri="{FF2B5EF4-FFF2-40B4-BE49-F238E27FC236}">
                <a16:creationId xmlns:a16="http://schemas.microsoft.com/office/drawing/2014/main" id="{A1F54525-F54A-45B9-9ECF-A9BC6FF35183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Hover r:id="rId20" action="ppaction://hlinksldjump"/>
            <a:extLst>
              <a:ext uri="{FF2B5EF4-FFF2-40B4-BE49-F238E27FC236}">
                <a16:creationId xmlns:a16="http://schemas.microsoft.com/office/drawing/2014/main" id="{1DE539D2-499A-453F-AFC1-0440D66C3B0A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4" name="Rectangle 53">
            <a:hlinkHover r:id="rId21" action="ppaction://hlinksldjump"/>
            <a:extLst>
              <a:ext uri="{FF2B5EF4-FFF2-40B4-BE49-F238E27FC236}">
                <a16:creationId xmlns:a16="http://schemas.microsoft.com/office/drawing/2014/main" id="{1E1D50D3-F0C0-4C70-8600-683D16FF23E2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5" name="Rectangle 54">
            <a:hlinkHover r:id="rId22" action="ppaction://hlinksldjump"/>
            <a:extLst>
              <a:ext uri="{FF2B5EF4-FFF2-40B4-BE49-F238E27FC236}">
                <a16:creationId xmlns:a16="http://schemas.microsoft.com/office/drawing/2014/main" id="{D7CAB3BA-BF5E-4EA5-9E21-1B710793B621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6" name="Rectangle 55">
            <a:hlinkHover r:id="rId23" action="ppaction://hlinksldjump"/>
            <a:extLst>
              <a:ext uri="{FF2B5EF4-FFF2-40B4-BE49-F238E27FC236}">
                <a16:creationId xmlns:a16="http://schemas.microsoft.com/office/drawing/2014/main" id="{EE0A2066-5EBE-47D5-80CE-6F0C2F91D275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7" name="Rectangle 56">
            <a:hlinkHover r:id="rId24" action="ppaction://hlinksldjump"/>
            <a:extLst>
              <a:ext uri="{FF2B5EF4-FFF2-40B4-BE49-F238E27FC236}">
                <a16:creationId xmlns:a16="http://schemas.microsoft.com/office/drawing/2014/main" id="{1D4E6931-CCEE-4367-BF5D-B681FA173EA4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8" name="Rectangle 57">
            <a:hlinkClick r:id="rId25" action="ppaction://hlinksldjump"/>
            <a:hlinkHover r:id="rId26" action="ppaction://hlinksldjump"/>
            <a:extLst>
              <a:ext uri="{FF2B5EF4-FFF2-40B4-BE49-F238E27FC236}">
                <a16:creationId xmlns:a16="http://schemas.microsoft.com/office/drawing/2014/main" id="{01E66595-CC3D-4798-9633-F15136D822E8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60" name="Rectangle 59">
            <a:hlinkHover r:id="rId27" action="ppaction://hlinksldjump"/>
            <a:extLst>
              <a:ext uri="{FF2B5EF4-FFF2-40B4-BE49-F238E27FC236}">
                <a16:creationId xmlns:a16="http://schemas.microsoft.com/office/drawing/2014/main" id="{1D3BB0D7-1663-4061-8ECA-F053BDFAA2C7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42" name="ScrollBar1" r:id="rId2" imgW="152280" imgH="2990880"/>
        </mc:Choice>
        <mc:Fallback>
          <p:control name="ScrollBar1" r:id="rId2" imgW="152280" imgH="2990880">
            <p:pic>
              <p:nvPicPr>
                <p:cNvPr id="49" name="ScrollBar1">
                  <a:extLst>
                    <a:ext uri="{FF2B5EF4-FFF2-40B4-BE49-F238E27FC236}">
                      <a16:creationId xmlns:a16="http://schemas.microsoft.com/office/drawing/2014/main" id="{AC429F64-E1E1-4D78-BF13-BA789FD66A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1936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642EAE8-3015-4A3C-99A5-EC663A94A104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25235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84289" cy="1325563"/>
          </a:xfrm>
        </p:spPr>
        <p:txBody>
          <a:bodyPr/>
          <a:lstStyle/>
          <a:p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Compound (backlog) clicked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6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8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0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2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4D7F43-AFF0-48DF-817E-E9A09AEEA1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72" y="4586555"/>
            <a:ext cx="1905309" cy="1905309"/>
          </a:xfrm>
          <a:prstGeom prst="rect">
            <a:avLst/>
          </a:prstGeom>
        </p:spPr>
      </p:pic>
      <p:sp>
        <p:nvSpPr>
          <p:cNvPr id="63" name="Rectangle 6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16E2D69-BE95-4F17-BB6A-6D1520A85EA0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C71024-ADB9-4378-B81F-A4050E035CA1}"/>
              </a:ext>
            </a:extLst>
          </p:cNvPr>
          <p:cNvSpPr/>
          <p:nvPr/>
        </p:nvSpPr>
        <p:spPr>
          <a:xfrm>
            <a:off x="11847984" y="430194"/>
            <a:ext cx="344016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4F2559-C603-442D-9016-EC7D76AE0FC1}"/>
              </a:ext>
            </a:extLst>
          </p:cNvPr>
          <p:cNvSpPr/>
          <p:nvPr/>
        </p:nvSpPr>
        <p:spPr>
          <a:xfrm>
            <a:off x="6882566" y="1562100"/>
            <a:ext cx="5294039" cy="5448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8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5516193-765C-4E4C-AA53-6A5578235870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03D55E-C0E1-48C5-A8D3-E5D43DBAE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33807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Sn1400572741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O1C=C[C@H]([C@H]1O2)c3c2cc(OC)c4c3OC(=O)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Sn2852429942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CC#CC[n](c([n]c1N(C(=O)N(C2=O)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([n]c(cccc3)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Sn4728964143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CC1=C(C=C(C=C1)NC(=O)C2=CC=C(C=C2)CN3CC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77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Sn5626213214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OCCc1c(C)[n+](cs1)Cc2cnc(C)nc2N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19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Sn6291073315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853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Sn6490551586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CCc1nn(C)c2c(=O)[</a:t>
                      </a:r>
                      <a:r>
                        <a:rPr lang="pt-B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]c(nc12)c3cc(ccc3OCC)S(=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6359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Sn6813063167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Cc1nnc2CN=C(c3ccccc3)c4cc(Cl)ccc4-n12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102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Sn7070574048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CN1C(=O)CN=C(c2ccccc2)c3cc(Cl)ccc13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869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7861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99685" cy="1325563"/>
          </a:xfrm>
        </p:spPr>
        <p:txBody>
          <a:bodyPr/>
          <a:lstStyle/>
          <a:p>
            <a:r>
              <a:rPr lang="en-GB" dirty="0"/>
              <a:t>10</a:t>
            </a:r>
            <a:r>
              <a:rPr lang="en-GB" baseline="30000" dirty="0"/>
              <a:t>th </a:t>
            </a:r>
            <a:r>
              <a:rPr lang="en-GB" dirty="0"/>
              <a:t>Compound (testing) hovered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8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4" name="Picture 43">
            <a:hlinkHover r:id="rId10" action="ppaction://hlinksldjump"/>
            <a:extLst>
              <a:ext uri="{FF2B5EF4-FFF2-40B4-BE49-F238E27FC236}">
                <a16:creationId xmlns:a16="http://schemas.microsoft.com/office/drawing/2014/main" id="{DA4F876D-FC77-4B47-8CE3-E9B23BB10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12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4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43" name="Rectangle 42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30052F75-74D9-4C8F-A24F-73CD79470E08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92ACA9E-4964-4CC3-9911-D023F5845FC8}"/>
              </a:ext>
            </a:extLst>
          </p:cNvPr>
          <p:cNvSpPr/>
          <p:nvPr/>
        </p:nvSpPr>
        <p:spPr>
          <a:xfrm>
            <a:off x="11716535" y="430194"/>
            <a:ext cx="475465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6B9BF-2146-47BB-888A-26F4E0D1A6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5" y="4586556"/>
            <a:ext cx="1905309" cy="190530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39F8A46-9536-4083-B0AC-115D415938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2800" cy="1884600"/>
          </a:xfrm>
          <a:prstGeom prst="rect">
            <a:avLst/>
          </a:prstGeom>
        </p:spPr>
      </p:pic>
      <p:sp>
        <p:nvSpPr>
          <p:cNvPr id="51" name="Rectangle 50">
            <a:hlinkHover r:id="rId18" action="ppaction://hlinksldjump"/>
            <a:extLst>
              <a:ext uri="{FF2B5EF4-FFF2-40B4-BE49-F238E27FC236}">
                <a16:creationId xmlns:a16="http://schemas.microsoft.com/office/drawing/2014/main" id="{12E71CF9-F05D-4594-8719-71FFB340E1B9}"/>
              </a:ext>
            </a:extLst>
          </p:cNvPr>
          <p:cNvSpPr/>
          <p:nvPr/>
        </p:nvSpPr>
        <p:spPr>
          <a:xfrm>
            <a:off x="6957355" y="1244871"/>
            <a:ext cx="4746966" cy="271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2" name="Rectangle 51">
            <a:hlinkHover r:id="rId19" action="ppaction://hlinksldjump"/>
            <a:extLst>
              <a:ext uri="{FF2B5EF4-FFF2-40B4-BE49-F238E27FC236}">
                <a16:creationId xmlns:a16="http://schemas.microsoft.com/office/drawing/2014/main" id="{EF8491EA-FCF4-4533-9146-E73F40F67B0A}"/>
              </a:ext>
            </a:extLst>
          </p:cNvPr>
          <p:cNvSpPr/>
          <p:nvPr/>
        </p:nvSpPr>
        <p:spPr>
          <a:xfrm>
            <a:off x="6957557" y="153989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3" name="Rectangle 52">
            <a:hlinkHover r:id="rId20" action="ppaction://hlinksldjump"/>
            <a:extLst>
              <a:ext uri="{FF2B5EF4-FFF2-40B4-BE49-F238E27FC236}">
                <a16:creationId xmlns:a16="http://schemas.microsoft.com/office/drawing/2014/main" id="{0C7A9981-B8EB-4CF1-A66D-34D386EA4F83}"/>
              </a:ext>
            </a:extLst>
          </p:cNvPr>
          <p:cNvSpPr/>
          <p:nvPr/>
        </p:nvSpPr>
        <p:spPr>
          <a:xfrm>
            <a:off x="6954175" y="184049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4" name="Rectangle 53">
            <a:hlinkHover r:id="rId21" action="ppaction://hlinksldjump"/>
            <a:extLst>
              <a:ext uri="{FF2B5EF4-FFF2-40B4-BE49-F238E27FC236}">
                <a16:creationId xmlns:a16="http://schemas.microsoft.com/office/drawing/2014/main" id="{CE5BD180-EA53-4403-BCB5-A2BB920ADB47}"/>
              </a:ext>
            </a:extLst>
          </p:cNvPr>
          <p:cNvSpPr/>
          <p:nvPr/>
        </p:nvSpPr>
        <p:spPr>
          <a:xfrm>
            <a:off x="6957355" y="2141688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5" name="Rectangle 54">
            <a:hlinkHover r:id="rId22" action="ppaction://hlinksldjump"/>
            <a:extLst>
              <a:ext uri="{FF2B5EF4-FFF2-40B4-BE49-F238E27FC236}">
                <a16:creationId xmlns:a16="http://schemas.microsoft.com/office/drawing/2014/main" id="{4E925B0F-3D16-4757-A9C6-525111F6126D}"/>
              </a:ext>
            </a:extLst>
          </p:cNvPr>
          <p:cNvSpPr/>
          <p:nvPr/>
        </p:nvSpPr>
        <p:spPr>
          <a:xfrm>
            <a:off x="6957557" y="2441580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6" name="Rectangle 55">
            <a:hlinkHover r:id="rId23" action="ppaction://hlinksldjump"/>
            <a:extLst>
              <a:ext uri="{FF2B5EF4-FFF2-40B4-BE49-F238E27FC236}">
                <a16:creationId xmlns:a16="http://schemas.microsoft.com/office/drawing/2014/main" id="{8A497971-B36D-499A-84C8-D42E7A1AA1E7}"/>
              </a:ext>
            </a:extLst>
          </p:cNvPr>
          <p:cNvSpPr/>
          <p:nvPr/>
        </p:nvSpPr>
        <p:spPr>
          <a:xfrm>
            <a:off x="6954175" y="2742180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7" name="Rectangle 56">
            <a:hlinkHover r:id="rId24" action="ppaction://hlinksldjump"/>
            <a:extLst>
              <a:ext uri="{FF2B5EF4-FFF2-40B4-BE49-F238E27FC236}">
                <a16:creationId xmlns:a16="http://schemas.microsoft.com/office/drawing/2014/main" id="{D82E51D3-C975-4738-8AD3-C8762035EC68}"/>
              </a:ext>
            </a:extLst>
          </p:cNvPr>
          <p:cNvSpPr/>
          <p:nvPr/>
        </p:nvSpPr>
        <p:spPr>
          <a:xfrm>
            <a:off x="6970201" y="304207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8" name="Rectangle 57">
            <a:hlinkHover r:id="rId25" action="ppaction://hlinksldjump"/>
            <a:extLst>
              <a:ext uri="{FF2B5EF4-FFF2-40B4-BE49-F238E27FC236}">
                <a16:creationId xmlns:a16="http://schemas.microsoft.com/office/drawing/2014/main" id="{1937918D-CAED-4947-BE50-C8F2A81CA86B}"/>
              </a:ext>
            </a:extLst>
          </p:cNvPr>
          <p:cNvSpPr/>
          <p:nvPr/>
        </p:nvSpPr>
        <p:spPr>
          <a:xfrm>
            <a:off x="6970403" y="3348315"/>
            <a:ext cx="4755040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60" name="Rectangle 59">
            <a:hlinkHover r:id="rId26" action="ppaction://hlinksldjump"/>
            <a:extLst>
              <a:ext uri="{FF2B5EF4-FFF2-40B4-BE49-F238E27FC236}">
                <a16:creationId xmlns:a16="http://schemas.microsoft.com/office/drawing/2014/main" id="{9AF21C58-CA60-48D8-90E9-490F1107CB98}"/>
              </a:ext>
            </a:extLst>
          </p:cNvPr>
          <p:cNvSpPr/>
          <p:nvPr/>
        </p:nvSpPr>
        <p:spPr>
          <a:xfrm>
            <a:off x="6967021" y="3648915"/>
            <a:ext cx="475014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61" name="Rectangle 60">
            <a:hlinkClick r:id="rId27" action="ppaction://hlinksldjump"/>
            <a:hlinkHover r:id="rId28" action="ppaction://hlinksldjump"/>
            <a:extLst>
              <a:ext uri="{FF2B5EF4-FFF2-40B4-BE49-F238E27FC236}">
                <a16:creationId xmlns:a16="http://schemas.microsoft.com/office/drawing/2014/main" id="{F801D250-51C5-4CE2-A773-5EF5238EA86E}"/>
              </a:ext>
            </a:extLst>
          </p:cNvPr>
          <p:cNvSpPr/>
          <p:nvPr/>
        </p:nvSpPr>
        <p:spPr>
          <a:xfrm>
            <a:off x="6970201" y="3943763"/>
            <a:ext cx="474696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50" name="Rectangle 49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C2B7D56B-38C6-45EC-8F9F-10D8ACD879A4}"/>
              </a:ext>
            </a:extLst>
          </p:cNvPr>
          <p:cNvSpPr/>
          <p:nvPr/>
        </p:nvSpPr>
        <p:spPr>
          <a:xfrm>
            <a:off x="6882566" y="4239268"/>
            <a:ext cx="5294039" cy="277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66" name="ScrollBar1" r:id="rId2" imgW="152280" imgH="2990880"/>
        </mc:Choice>
        <mc:Fallback>
          <p:control name="ScrollBar1" r:id="rId2" imgW="152280" imgH="2990880">
            <p:pic>
              <p:nvPicPr>
                <p:cNvPr id="49" name="ScrollBar1">
                  <a:extLst>
                    <a:ext uri="{FF2B5EF4-FFF2-40B4-BE49-F238E27FC236}">
                      <a16:creationId xmlns:a16="http://schemas.microsoft.com/office/drawing/2014/main" id="{AC429F64-E1E1-4D78-BF13-BA789FD66AA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12597" y="1246712"/>
                  <a:ext cx="155983" cy="299255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15259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725944B-1FE3-48A8-AB0A-DBFAD7919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70372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Sn8908810359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COc1ccc2[</a:t>
                      </a:r>
                      <a:r>
                        <a:rPr lang="pl-PL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pl-P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]c(nc2c1)S(=O)Cc3ncc(C)c(OC)c3C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2642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2239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2816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40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7514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6887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4814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019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55649"/>
                  </a:ext>
                </a:extLst>
              </a:tr>
            </a:tbl>
          </a:graphicData>
        </a:graphic>
      </p:graphicFrame>
      <p:sp>
        <p:nvSpPr>
          <p:cNvPr id="63" name="Rectangle 6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5FA60E9-05E9-479D-BB16-CEEDD5B81849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47ED2-1BF7-4C6C-BE52-FB9231008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15" y="-1045460"/>
            <a:ext cx="12084289" cy="1325563"/>
          </a:xfrm>
        </p:spPr>
        <p:txBody>
          <a:bodyPr/>
          <a:lstStyle/>
          <a:p>
            <a:r>
              <a:rPr lang="en-GB" dirty="0"/>
              <a:t>10</a:t>
            </a:r>
            <a:r>
              <a:rPr lang="en-GB" baseline="30000" dirty="0"/>
              <a:t>th</a:t>
            </a:r>
            <a:r>
              <a:rPr lang="en-GB" dirty="0"/>
              <a:t> Compound (testing) clicked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A7D62-1F6A-47E4-85B9-BBC1FAD026D2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903D2A1-FF10-4D68-9FA9-2D62C7A5A47C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C53B01-5BC8-4A71-80EE-3A1DBD302B1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AE8EDC8-1CC9-4D6E-84F9-0892F8D167C7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FED0221-AF73-46B2-9350-FC274AF19BF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0277C17-4467-485F-87DF-B7E81F735E04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0" name="Picture 39">
            <a:hlinkHover r:id="rId6" action="ppaction://hlinksldjump"/>
            <a:extLst>
              <a:ext uri="{FF2B5EF4-FFF2-40B4-BE49-F238E27FC236}">
                <a16:creationId xmlns:a16="http://schemas.microsoft.com/office/drawing/2014/main" id="{30FE93A4-1C99-4A00-B920-6E81BD609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Picture 44">
            <a:hlinkHover r:id="rId8" action="ppaction://hlinksldjump"/>
            <a:extLst>
              <a:ext uri="{FF2B5EF4-FFF2-40B4-BE49-F238E27FC236}">
                <a16:creationId xmlns:a16="http://schemas.microsoft.com/office/drawing/2014/main" id="{C8DF4E76-7A5C-4DE6-AE0E-8F004EFBEC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Picture 40">
            <a:hlinkHover r:id="rId10" action="ppaction://hlinksldjump" highlightClick="1"/>
            <a:extLst>
              <a:ext uri="{FF2B5EF4-FFF2-40B4-BE49-F238E27FC236}">
                <a16:creationId xmlns:a16="http://schemas.microsoft.com/office/drawing/2014/main" id="{35AB6E7B-AD69-4A2F-AB5B-13555CED37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6FEF92-C5CB-41E2-BFD3-7B1DDEEEFA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4" y="4586555"/>
            <a:ext cx="1905309" cy="190530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2248401-7E01-41ED-AEB5-9B692992B5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3906" cy="1885430"/>
          </a:xfrm>
          <a:prstGeom prst="rect">
            <a:avLst/>
          </a:prstGeom>
        </p:spPr>
      </p:pic>
      <p:sp>
        <p:nvSpPr>
          <p:cNvPr id="65" name="Rectangle 6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843266A-1857-4920-8504-1E97E894735A}"/>
              </a:ext>
            </a:extLst>
          </p:cNvPr>
          <p:cNvSpPr/>
          <p:nvPr/>
        </p:nvSpPr>
        <p:spPr>
          <a:xfrm>
            <a:off x="6945343" y="432172"/>
            <a:ext cx="5231262" cy="79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B21883B-DC01-4F1F-BC5F-A1060F4F42E4}"/>
              </a:ext>
            </a:extLst>
          </p:cNvPr>
          <p:cNvSpPr/>
          <p:nvPr/>
        </p:nvSpPr>
        <p:spPr>
          <a:xfrm>
            <a:off x="11847984" y="430194"/>
            <a:ext cx="344016" cy="380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6D404C-38B3-48AB-A1AB-02F709C6BD32}"/>
              </a:ext>
            </a:extLst>
          </p:cNvPr>
          <p:cNvSpPr/>
          <p:nvPr/>
        </p:nvSpPr>
        <p:spPr>
          <a:xfrm>
            <a:off x="6882566" y="1562100"/>
            <a:ext cx="5294039" cy="5448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>
            <a:hlinkClick r:id="rId14" action="ppaction://hlinksldjump"/>
            <a:extLst>
              <a:ext uri="{FF2B5EF4-FFF2-40B4-BE49-F238E27FC236}">
                <a16:creationId xmlns:a16="http://schemas.microsoft.com/office/drawing/2014/main" id="{05C97DC8-44D6-4CF8-A973-BC162931EC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" y="2949912"/>
            <a:ext cx="1760400" cy="16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6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F45635E-3080-44C9-B9BD-32FAB6ACB3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Sn1151431838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Cc1cnc(c(c1OC)C)CS(=O)c2[</a:t>
                      </a:r>
                      <a:r>
                        <a:rPr lang="pt-BR" sz="11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BnH</a:t>
                      </a:r>
                      <a:r>
                        <a:rPr lang="pt-BR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]Dc3cc(ccc3n2)O</a:t>
                      </a: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4355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3868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3083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522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85823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3101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32440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30043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827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B66C7E4-8914-495B-95CB-D371FEFC4C99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524E4-9BC7-4176-855B-030422B7364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30EE50-8D54-49F3-AC7F-08DBB2BCFBD2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075FF-D05F-48E6-A096-8789D21395F8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1A1AD1B-4026-499C-A22A-FCEC3642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4BFACD6-3E7B-457F-8CC4-6984B01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E17900-384A-45B5-A180-16281B79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950E4C7-F435-428E-A29F-967012B5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sp>
        <p:nvSpPr>
          <p:cNvPr id="34" name="Rectangle 3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C58BAD4-1FED-496D-BF7B-3B2982035273}"/>
              </a:ext>
            </a:extLst>
          </p:cNvPr>
          <p:cNvSpPr/>
          <p:nvPr/>
        </p:nvSpPr>
        <p:spPr>
          <a:xfrm>
            <a:off x="0" y="435760"/>
            <a:ext cx="6901809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E8397-C36A-47C5-B481-61D493CEF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0" y="863779"/>
            <a:ext cx="1551600" cy="1509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897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00" y="4318050"/>
            <a:ext cx="2028825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8CABA-B320-4450-8FF3-60EFA4450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22" y="669328"/>
            <a:ext cx="251506" cy="25150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70F74-D05C-46E7-A7F6-EC6502D926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6389-9CE3-45F2-BF0C-6A671EF31203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9459A1C-5364-4D03-B027-4E63AA93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7" name="Picture 36">
            <a:hlinkHover r:id="rId7" action="ppaction://hlinksldjump"/>
            <a:extLst>
              <a:ext uri="{FF2B5EF4-FFF2-40B4-BE49-F238E27FC236}">
                <a16:creationId xmlns:a16="http://schemas.microsoft.com/office/drawing/2014/main" id="{12CD0BA9-B20B-4854-BBFC-234F69539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Picture 37">
            <a:hlinkHover r:id="rId9" action="ppaction://hlinksldjump"/>
            <a:extLst>
              <a:ext uri="{FF2B5EF4-FFF2-40B4-BE49-F238E27FC236}">
                <a16:creationId xmlns:a16="http://schemas.microsoft.com/office/drawing/2014/main" id="{78C16D14-188F-4C2E-911F-E76EF4E1A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9" name="Picture 38">
            <a:hlinkHover r:id="rId11" action="ppaction://hlinksldjump"/>
            <a:extLst>
              <a:ext uri="{FF2B5EF4-FFF2-40B4-BE49-F238E27FC236}">
                <a16:creationId xmlns:a16="http://schemas.microsoft.com/office/drawing/2014/main" id="{F864F912-6E7D-44C9-96BE-2FA636FF41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FB60D-2DBB-4F80-90B1-8F1C9EED62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7755"/>
            <a:ext cx="3760470" cy="684782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Clicked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94A30-24E0-44DD-83B1-E66C4E47C003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70B6737-E950-4426-AF99-6B920D27694A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46C3699-EE13-4AB5-97D1-C06015BEFD57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8B3FCE0-0A91-41AF-A4A3-0AB6683533A6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BB08194-C46C-4CE4-AC1B-91E8F9E59E04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4EA4CAEA-A144-486F-A376-E7FA0A9209BA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4F75CD3-7888-477A-B828-0B1B3B90D0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68" y="4586555"/>
            <a:ext cx="1901015" cy="190101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0EC1059-9762-407E-BC14-6EC6111D07F3}"/>
              </a:ext>
            </a:extLst>
          </p:cNvPr>
          <p:cNvGrpSpPr/>
          <p:nvPr/>
        </p:nvGrpSpPr>
        <p:grpSpPr>
          <a:xfrm>
            <a:off x="6882566" y="430194"/>
            <a:ext cx="5309434" cy="6580207"/>
            <a:chOff x="6882566" y="430194"/>
            <a:chExt cx="5309434" cy="6580207"/>
          </a:xfrm>
        </p:grpSpPr>
        <p:sp>
          <p:nvSpPr>
            <p:cNvPr id="32" name="Rectangle 3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4FD23507-8822-4904-BC88-CEF7131D05BA}"/>
                </a:ext>
              </a:extLst>
            </p:cNvPr>
            <p:cNvSpPr/>
            <p:nvPr/>
          </p:nvSpPr>
          <p:spPr>
            <a:xfrm>
              <a:off x="6945343" y="432173"/>
              <a:ext cx="5231262" cy="756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68360E4-6976-4DAA-8B17-DD2DC4CACDD8}"/>
                </a:ext>
              </a:extLst>
            </p:cNvPr>
            <p:cNvSpPr/>
            <p:nvPr/>
          </p:nvSpPr>
          <p:spPr>
            <a:xfrm>
              <a:off x="11847983" y="430194"/>
              <a:ext cx="344017" cy="38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216B4B0-FA6A-46CD-AD6F-E6564346BE08}"/>
                </a:ext>
              </a:extLst>
            </p:cNvPr>
            <p:cNvSpPr/>
            <p:nvPr/>
          </p:nvSpPr>
          <p:spPr>
            <a:xfrm>
              <a:off x="6882566" y="1511301"/>
              <a:ext cx="5294039" cy="549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8055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AF4FBEA-E181-46B7-8491-471554295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02980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Sn4728964143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Synthesis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CC1=C(C=C(C=C1)NC(=O)C2=CC=C(C=C2)CN3CC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7600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9354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7823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8916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6337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0982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7116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6452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4313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4A4283-B4D3-40BA-BFC3-7DDF62AAEFA4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72933F-AB04-4FE2-840F-D172512A049B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FB4F14-672C-416E-B50B-A0F3D12F01C7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48581C-E4A7-48C2-B693-AD0D2ECA786E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F93576F-1BAB-41E7-B7D6-A8981C3D3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D607342-8D57-4CA6-8418-0C6CFA76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FFE2058-43CB-4404-A85F-61CEEF4B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B71F9C1-FE9E-4229-B316-D2A61502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sp>
        <p:nvSpPr>
          <p:cNvPr id="34" name="Rectangle 33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2B2EFC1-638B-467B-9763-0AE9028F2B00}"/>
              </a:ext>
            </a:extLst>
          </p:cNvPr>
          <p:cNvSpPr/>
          <p:nvPr/>
        </p:nvSpPr>
        <p:spPr>
          <a:xfrm>
            <a:off x="0" y="435760"/>
            <a:ext cx="6901809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2D9A589A-D3C4-4861-84DA-601F902B7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0" y="2934000"/>
            <a:ext cx="914400" cy="1537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799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38" y="4317998"/>
            <a:ext cx="2028825" cy="222885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242532E-18C9-4F17-9AA4-738BECD30CB6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0DBA39-5FA8-4E14-B231-8172452A24E7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77C3D69-0DF4-46BD-9DBA-B81877F82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7" name="Picture 36">
            <a:hlinkHover r:id="rId8" action="ppaction://hlinksldjump"/>
            <a:extLst>
              <a:ext uri="{FF2B5EF4-FFF2-40B4-BE49-F238E27FC236}">
                <a16:creationId xmlns:a16="http://schemas.microsoft.com/office/drawing/2014/main" id="{D049CB6E-681F-4462-B9AE-FA1EA6C96A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9" name="Picture 38">
            <a:hlinkHover r:id="rId10" action="ppaction://hlinksldjump"/>
            <a:extLst>
              <a:ext uri="{FF2B5EF4-FFF2-40B4-BE49-F238E27FC236}">
                <a16:creationId xmlns:a16="http://schemas.microsoft.com/office/drawing/2014/main" id="{F50658EB-F3C4-4201-A71F-834534B5DC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0" name="Picture 39">
            <a:hlinkHover r:id="rId12" action="ppaction://hlinksldjump" highlightClick="1"/>
            <a:extLst>
              <a:ext uri="{FF2B5EF4-FFF2-40B4-BE49-F238E27FC236}">
                <a16:creationId xmlns:a16="http://schemas.microsoft.com/office/drawing/2014/main" id="{B3BF310C-1B18-4EE7-8B7E-DC0E267033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6562E-2204-4932-BA82-A1A05E21C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785" y="-964928"/>
            <a:ext cx="4646408" cy="1325563"/>
          </a:xfrm>
        </p:spPr>
        <p:txBody>
          <a:bodyPr/>
          <a:lstStyle/>
          <a:p>
            <a:r>
              <a:rPr lang="en-GB" dirty="0"/>
              <a:t>Synthesis Hovered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A847B91-B440-4C1D-8B67-81036039EF7B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1ECBF71-7D11-459B-9C0F-FD13AE686603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362CD3D-C86B-4F95-A107-E98A8161824B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223A11EC-FF9B-4577-9213-BF19470D5C95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A6F3681C-4A5A-4E09-91F5-91C83016BF34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91EF2178-E867-478F-AEA5-4F5B5A4E3430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D6542FD-B260-45ED-A5C7-D0A9C29683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44" y="4586555"/>
            <a:ext cx="1862739" cy="18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3F9655D-F2BF-40C5-A620-51214AC9613B}"/>
              </a:ext>
            </a:extLst>
          </p:cNvPr>
          <p:cNvSpPr/>
          <p:nvPr/>
        </p:nvSpPr>
        <p:spPr>
          <a:xfrm>
            <a:off x="0" y="435760"/>
            <a:ext cx="6901809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AF4FBEA-E181-46B7-8491-4715542950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Sn4728964143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Synthesis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CC1=C(C=C(C=C1)NC(=O)C2=CC=C(C=C2)CN3CC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7600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9354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7823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8916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6337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0982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7116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6452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4313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4A4283-B4D3-40BA-BFC3-7DDF62AAEFA4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72933F-AB04-4FE2-840F-D172512A049B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FB4F14-672C-416E-B50B-A0F3D12F01C7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48581C-E4A7-48C2-B693-AD0D2ECA786E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F93576F-1BAB-41E7-B7D6-A8981C3D3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D607342-8D57-4CA6-8418-0C6CFA76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FFE2058-43CB-4404-A85F-61CEEF4B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B71F9C1-FE9E-4229-B316-D2A61502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9A589A-D3C4-4861-84DA-601F902B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0" y="2934000"/>
            <a:ext cx="914400" cy="1537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799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38" y="4317998"/>
            <a:ext cx="2028825" cy="222885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242532E-18C9-4F17-9AA4-738BECD30CB6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0DBA39-5FA8-4E14-B231-8172452A24E7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77C3D69-0DF4-46BD-9DBA-B81877F82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7" name="Picture 36">
            <a:hlinkHover r:id="rId7" action="ppaction://hlinksldjump"/>
            <a:extLst>
              <a:ext uri="{FF2B5EF4-FFF2-40B4-BE49-F238E27FC236}">
                <a16:creationId xmlns:a16="http://schemas.microsoft.com/office/drawing/2014/main" id="{D049CB6E-681F-4462-B9AE-FA1EA6C96A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9" name="Picture 38">
            <a:hlinkHover r:id="rId9" action="ppaction://hlinksldjump"/>
            <a:extLst>
              <a:ext uri="{FF2B5EF4-FFF2-40B4-BE49-F238E27FC236}">
                <a16:creationId xmlns:a16="http://schemas.microsoft.com/office/drawing/2014/main" id="{F50658EB-F3C4-4201-A71F-834534B5DC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0" name="Picture 39">
            <a:hlinkHover r:id="rId11" action="ppaction://hlinksldjump" highlightClick="1"/>
            <a:extLst>
              <a:ext uri="{FF2B5EF4-FFF2-40B4-BE49-F238E27FC236}">
                <a16:creationId xmlns:a16="http://schemas.microsoft.com/office/drawing/2014/main" id="{B3BF310C-1B18-4EE7-8B7E-DC0E267033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6562E-2204-4932-BA82-A1A05E21C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785" y="-964928"/>
            <a:ext cx="4646408" cy="1325563"/>
          </a:xfrm>
        </p:spPr>
        <p:txBody>
          <a:bodyPr/>
          <a:lstStyle/>
          <a:p>
            <a:r>
              <a:rPr lang="en-GB" dirty="0"/>
              <a:t>Synthesis Clicked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A847B91-B440-4C1D-8B67-81036039EF7B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1ECBF71-7D11-459B-9C0F-FD13AE686603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362CD3D-C86B-4F95-A107-E98A8161824B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223A11EC-FF9B-4577-9213-BF19470D5C95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A6F3681C-4A5A-4E09-91F5-91C83016BF34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91EF2178-E867-478F-AEA5-4F5B5A4E3430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D6542FD-B260-45ED-A5C7-D0A9C29683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44" y="4586555"/>
            <a:ext cx="1862739" cy="186273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3479818-DC65-47AE-BD6D-DEF21B5C01CB}"/>
              </a:ext>
            </a:extLst>
          </p:cNvPr>
          <p:cNvGrpSpPr/>
          <p:nvPr/>
        </p:nvGrpSpPr>
        <p:grpSpPr>
          <a:xfrm>
            <a:off x="6882566" y="430194"/>
            <a:ext cx="5309434" cy="6580207"/>
            <a:chOff x="6882566" y="430194"/>
            <a:chExt cx="5309434" cy="6580207"/>
          </a:xfrm>
        </p:grpSpPr>
        <p:sp>
          <p:nvSpPr>
            <p:cNvPr id="36" name="Rectangle 3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8A7E2314-6142-4091-A70D-79EFE6F27A04}"/>
                </a:ext>
              </a:extLst>
            </p:cNvPr>
            <p:cNvSpPr/>
            <p:nvPr/>
          </p:nvSpPr>
          <p:spPr>
            <a:xfrm>
              <a:off x="6945343" y="432173"/>
              <a:ext cx="5231262" cy="756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376C2EBC-88CD-42CB-882D-F4676E8B16E9}"/>
                </a:ext>
              </a:extLst>
            </p:cNvPr>
            <p:cNvSpPr/>
            <p:nvPr/>
          </p:nvSpPr>
          <p:spPr>
            <a:xfrm>
              <a:off x="11847983" y="430194"/>
              <a:ext cx="344017" cy="38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8FCA9597-1563-4E52-B7F0-9CA3986738D0}"/>
                </a:ext>
              </a:extLst>
            </p:cNvPr>
            <p:cNvSpPr/>
            <p:nvPr/>
          </p:nvSpPr>
          <p:spPr>
            <a:xfrm>
              <a:off x="6882566" y="1511301"/>
              <a:ext cx="5294039" cy="549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126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A5C4D9B-C7C9-457D-8E29-B3916A7CF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69874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Sn6490551586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Purification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CCc1nn(C)c2c(=O)[</a:t>
                      </a:r>
                      <a:r>
                        <a:rPr lang="pt-BR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]c(nc12)c3cc(ccc3OCC)S(=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2642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2239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2816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40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7514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6887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4814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019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5564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54DED77-10A7-4FA7-9F55-BABF0407C65A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7CF12-AAE5-4C7B-9F63-F50DB760ED6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0F6CB4-4AB6-472C-828D-4F1149960FB6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1F1967-1A09-487D-919F-D39134208ED3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C1CF506-E65C-41EA-A385-79FB4899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A2A055C-5DCC-4801-AD63-361E6B23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57B595F-E8BE-468A-BC22-A4928230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0B7BDB4-E040-454D-AF5B-F69F0A89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sp>
        <p:nvSpPr>
          <p:cNvPr id="57" name="Rectangle 56">
            <a:hlinkClick r:id="" action="ppaction://hlinkshowjump?jump=firstslide"/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EF8A5A57-9BF5-4191-89BE-1033C0F0E88C}"/>
              </a:ext>
            </a:extLst>
          </p:cNvPr>
          <p:cNvSpPr/>
          <p:nvPr/>
        </p:nvSpPr>
        <p:spPr>
          <a:xfrm>
            <a:off x="0" y="435760"/>
            <a:ext cx="6901809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818E0407-6111-4C03-8DF8-7179298DF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0" y="4954900"/>
            <a:ext cx="1490183" cy="155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799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38" y="4317998"/>
            <a:ext cx="2028825" cy="222885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C610248-7B12-4CC9-8C1E-791D7D9409A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0D05CF-7EFD-4DF8-98EC-5BE01AF27186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C3DC786-39B5-4C64-80D9-5874BEB0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5" name="Picture 34">
            <a:hlinkHover r:id="rId8" action="ppaction://hlinksldjump"/>
            <a:extLst>
              <a:ext uri="{FF2B5EF4-FFF2-40B4-BE49-F238E27FC236}">
                <a16:creationId xmlns:a16="http://schemas.microsoft.com/office/drawing/2014/main" id="{1CCF15F1-628B-420D-9593-C0EC481EF1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Picture 35">
            <a:hlinkHover r:id="rId10" action="ppaction://hlinksldjump"/>
            <a:extLst>
              <a:ext uri="{FF2B5EF4-FFF2-40B4-BE49-F238E27FC236}">
                <a16:creationId xmlns:a16="http://schemas.microsoft.com/office/drawing/2014/main" id="{164C8484-D2EE-4209-AA2A-B038B27E00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Picture 37">
            <a:hlinkHover r:id="rId12" action="ppaction://hlinksldjump" highlightClick="1"/>
            <a:extLst>
              <a:ext uri="{FF2B5EF4-FFF2-40B4-BE49-F238E27FC236}">
                <a16:creationId xmlns:a16="http://schemas.microsoft.com/office/drawing/2014/main" id="{B9D4E428-6D3F-4A60-A8C2-FACA3CB898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00A98E-CBC5-4C67-A87D-58344E373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879932"/>
            <a:ext cx="5284218" cy="1325563"/>
          </a:xfrm>
        </p:spPr>
        <p:txBody>
          <a:bodyPr/>
          <a:lstStyle/>
          <a:p>
            <a:r>
              <a:rPr lang="en-GB" dirty="0"/>
              <a:t>Purification Hovered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EA7A77-5E10-46BD-9864-EC5D646BFEFD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95CF8068-37EA-496B-85A2-420E2B5F9117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1FD8A964-5BAE-46F7-A57A-E0A3B4D94191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E9FF4154-FC7D-4411-A409-E5E54F94BB48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FE3C431-0582-4CD4-9B7E-AFE6FF6C0BFB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63582210-D1D3-48FC-8E2C-7EEE15256BB2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8895087-49A5-44D7-9BD1-944043B01C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321" y="4586555"/>
            <a:ext cx="1905309" cy="19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AAACD62-AC84-4052-AF0D-3B4227E9E66C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A5C4D9B-C7C9-457D-8E29-B3916A7CFB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Sn6490551586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Purification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CCc1nn(C)c2c(=O)[</a:t>
                      </a:r>
                      <a:r>
                        <a:rPr lang="pt-BR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]c(nc12)c3cc(ccc3OCC)S(=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2642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2239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28167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40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75145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6887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48148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0198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5564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54DED77-10A7-4FA7-9F55-BABF0407C65A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7CF12-AAE5-4C7B-9F63-F50DB760ED65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0F6CB4-4AB6-472C-828D-4F1149960FB6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1F1967-1A09-487D-919F-D39134208ED3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C1CF506-E65C-41EA-A385-79FB4899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A2A055C-5DCC-4801-AD63-361E6B23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57B595F-E8BE-468A-BC22-A4928230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0B7BDB4-E040-454D-AF5B-F69F0A89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8E0407-6111-4C03-8DF8-7179298DF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0" y="4954900"/>
            <a:ext cx="1490183" cy="155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799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38" y="4317998"/>
            <a:ext cx="2028825" cy="222885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C610248-7B12-4CC9-8C1E-791D7D9409A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0D05CF-7EFD-4DF8-98EC-5BE01AF27186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C3DC786-39B5-4C64-80D9-5874BEB0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5" name="Picture 34">
            <a:hlinkHover r:id="rId7" action="ppaction://hlinksldjump"/>
            <a:extLst>
              <a:ext uri="{FF2B5EF4-FFF2-40B4-BE49-F238E27FC236}">
                <a16:creationId xmlns:a16="http://schemas.microsoft.com/office/drawing/2014/main" id="{1CCF15F1-628B-420D-9593-C0EC481EF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Picture 35">
            <a:hlinkHover r:id="rId9" action="ppaction://hlinksldjump"/>
            <a:extLst>
              <a:ext uri="{FF2B5EF4-FFF2-40B4-BE49-F238E27FC236}">
                <a16:creationId xmlns:a16="http://schemas.microsoft.com/office/drawing/2014/main" id="{164C8484-D2EE-4209-AA2A-B038B27E0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0" y="2953110"/>
            <a:ext cx="1761865" cy="16057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Picture 37">
            <a:hlinkHover r:id="rId11" action="ppaction://hlinksldjump" highlightClick="1"/>
            <a:extLst>
              <a:ext uri="{FF2B5EF4-FFF2-40B4-BE49-F238E27FC236}">
                <a16:creationId xmlns:a16="http://schemas.microsoft.com/office/drawing/2014/main" id="{B9D4E428-6D3F-4A60-A8C2-FACA3CB898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00A98E-CBC5-4C67-A87D-58344E373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879932"/>
            <a:ext cx="5284218" cy="1325563"/>
          </a:xfrm>
        </p:spPr>
        <p:txBody>
          <a:bodyPr/>
          <a:lstStyle/>
          <a:p>
            <a:r>
              <a:rPr lang="en-GB" dirty="0"/>
              <a:t>Purification Clicked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EA7A77-5E10-46BD-9864-EC5D646BFEFD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95CF8068-37EA-496B-85A2-420E2B5F9117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1FD8A964-5BAE-46F7-A57A-E0A3B4D94191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E9FF4154-FC7D-4411-A409-E5E54F94BB48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FE3C431-0582-4CD4-9B7E-AFE6FF6C0BFB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63582210-D1D3-48FC-8E2C-7EEE15256BB2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8895087-49A5-44D7-9BD1-944043B01C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321" y="4586555"/>
            <a:ext cx="1905309" cy="19053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9F17D04-4AAE-46D9-91E5-F973457C4DD9}"/>
              </a:ext>
            </a:extLst>
          </p:cNvPr>
          <p:cNvGrpSpPr/>
          <p:nvPr/>
        </p:nvGrpSpPr>
        <p:grpSpPr>
          <a:xfrm>
            <a:off x="6882566" y="430194"/>
            <a:ext cx="5309434" cy="6580207"/>
            <a:chOff x="6882566" y="430194"/>
            <a:chExt cx="5309434" cy="6580207"/>
          </a:xfrm>
        </p:grpSpPr>
        <p:sp>
          <p:nvSpPr>
            <p:cNvPr id="34" name="Rectangle 3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A631B0D-1EDD-4E58-B3CB-5012A93A049D}"/>
                </a:ext>
              </a:extLst>
            </p:cNvPr>
            <p:cNvSpPr/>
            <p:nvPr/>
          </p:nvSpPr>
          <p:spPr>
            <a:xfrm>
              <a:off x="6945343" y="432173"/>
              <a:ext cx="5231262" cy="756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E451395-4990-4DE2-9006-E46D07CC6D37}"/>
                </a:ext>
              </a:extLst>
            </p:cNvPr>
            <p:cNvSpPr/>
            <p:nvPr/>
          </p:nvSpPr>
          <p:spPr>
            <a:xfrm>
              <a:off x="11847983" y="430194"/>
              <a:ext cx="344017" cy="38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1ABAB94-778B-443C-B882-549B18F43BA5}"/>
                </a:ext>
              </a:extLst>
            </p:cNvPr>
            <p:cNvSpPr/>
            <p:nvPr/>
          </p:nvSpPr>
          <p:spPr>
            <a:xfrm>
              <a:off x="6882566" y="1511301"/>
              <a:ext cx="5294039" cy="549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3944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90C50-D437-4D9B-826C-7518A53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01830"/>
              </p:ext>
            </p:extLst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Sn5626213214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OCCc1c(C)[n+](cs1)Cc2cnc(C)nc2N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Sn6291073315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Sn8908810359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COc1ccc2[</a:t>
                      </a:r>
                      <a:r>
                        <a:rPr lang="pl-PL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142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0459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6612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2301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2933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6447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864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91D5A2D-7BBB-45D6-9AE8-1EEB00AE21CC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6EA0A0-865B-4721-808F-56788F9760C1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A20430-3EFA-4428-A8A5-0ABC4D8E5271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08719-C015-4812-966C-971757E3F249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1274DBA-404C-44B7-9A13-2FE961969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34380F1-62A4-4E63-9CB5-51015F18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37C792F-409B-4A46-9A19-0D9D612E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192EE22-45F1-4DF6-9091-A9969931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sp>
        <p:nvSpPr>
          <p:cNvPr id="81" name="Rectangle 80">
            <a:hlinkClick r:id="" action="ppaction://hlinkshowjump?jump=firstslide"/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12158816-3701-4156-BA81-85388F03050E}"/>
              </a:ext>
            </a:extLst>
          </p:cNvPr>
          <p:cNvSpPr/>
          <p:nvPr/>
        </p:nvSpPr>
        <p:spPr>
          <a:xfrm>
            <a:off x="0" y="435760"/>
            <a:ext cx="6901809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AB4DE041-00E1-4BFF-BC08-16B3E0D25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" y="2949912"/>
            <a:ext cx="1760400" cy="16044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96E9E1-D62A-4C6E-A36D-05E275C452B3}"/>
              </a:ext>
            </a:extLst>
          </p:cNvPr>
          <p:cNvSpPr/>
          <p:nvPr/>
        </p:nvSpPr>
        <p:spPr>
          <a:xfrm>
            <a:off x="127188" y="2466792"/>
            <a:ext cx="2319454" cy="218563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799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38" y="4317998"/>
            <a:ext cx="2028825" cy="222885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812640-B50B-4430-B9C5-E517457659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9A7C9F-5747-43DB-BCD1-4131836E60CD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0A8C5E5-7324-4A61-BA3F-6743AF73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8" name="Picture 37">
            <a:hlinkHover r:id="rId8" action="ppaction://hlinksldjump"/>
            <a:extLst>
              <a:ext uri="{FF2B5EF4-FFF2-40B4-BE49-F238E27FC236}">
                <a16:creationId xmlns:a16="http://schemas.microsoft.com/office/drawing/2014/main" id="{D1BA722D-7122-4118-A99A-3A1546943D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3" name="Picture 52">
            <a:hlinkHover r:id="rId10" action="ppaction://hlinksldjump"/>
            <a:extLst>
              <a:ext uri="{FF2B5EF4-FFF2-40B4-BE49-F238E27FC236}">
                <a16:creationId xmlns:a16="http://schemas.microsoft.com/office/drawing/2014/main" id="{3D15C423-CC12-4D0D-BDB2-01A05997E2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4" name="Picture 53">
            <a:hlinkHover r:id="rId12" action="ppaction://hlinksldjump" highlightClick="1"/>
            <a:extLst>
              <a:ext uri="{FF2B5EF4-FFF2-40B4-BE49-F238E27FC236}">
                <a16:creationId xmlns:a16="http://schemas.microsoft.com/office/drawing/2014/main" id="{AF84BB13-B4A7-4A5F-A850-3A69A72E19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F325D-85C9-4768-BC8F-57F903B828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868" y="-967521"/>
            <a:ext cx="4085615" cy="1325563"/>
          </a:xfrm>
        </p:spPr>
        <p:txBody>
          <a:bodyPr/>
          <a:lstStyle/>
          <a:p>
            <a:r>
              <a:rPr lang="en-GB" dirty="0"/>
              <a:t>Testing Hover</a:t>
            </a:r>
            <a:r>
              <a:rPr lang="en-GB" b="1" dirty="0"/>
              <a:t>ed</a:t>
            </a:r>
            <a:endParaRPr lang="en-GB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7E9D47-6108-4E09-B5F8-5A12BB4723E6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527FE8D-26EF-4080-9B09-48039D15F923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C4AC55E-5F6B-45DB-AB91-C2B7DBB2D5B3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5B994AC-E756-4968-BD84-0130454DDFF6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40EFD2C4-8AD8-4444-9D74-0C59F8C51FC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F3FE161-7F91-4CBC-8AC3-9FB7635EDC08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0E7A91B-B96C-4DF9-A5EF-B2D40AA7F4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5" y="4586556"/>
            <a:ext cx="1905309" cy="19053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99DEDB-1C1F-44FB-AA28-6E5109F519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2800" cy="18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CD84F48-934E-4019-847F-3B060F40476A}"/>
              </a:ext>
            </a:extLst>
          </p:cNvPr>
          <p:cNvSpPr/>
          <p:nvPr/>
        </p:nvSpPr>
        <p:spPr>
          <a:xfrm>
            <a:off x="0" y="435760"/>
            <a:ext cx="6945343" cy="642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90C50-D437-4D9B-826C-7518A5368C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3619" y="929245"/>
          <a:ext cx="4894365" cy="3312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5669">
                  <a:extLst>
                    <a:ext uri="{9D8B030D-6E8A-4147-A177-3AD203B41FA5}">
                      <a16:colId xmlns:a16="http://schemas.microsoft.com/office/drawing/2014/main" val="3662526370"/>
                    </a:ext>
                  </a:extLst>
                </a:gridCol>
                <a:gridCol w="875330">
                  <a:extLst>
                    <a:ext uri="{9D8B030D-6E8A-4147-A177-3AD203B41FA5}">
                      <a16:colId xmlns:a16="http://schemas.microsoft.com/office/drawing/2014/main" val="1541575826"/>
                    </a:ext>
                  </a:extLst>
                </a:gridCol>
                <a:gridCol w="2953366">
                  <a:extLst>
                    <a:ext uri="{9D8B030D-6E8A-4147-A177-3AD203B41FA5}">
                      <a16:colId xmlns:a16="http://schemas.microsoft.com/office/drawing/2014/main" val="917934937"/>
                    </a:ext>
                  </a:extLst>
                </a:gridCol>
              </a:tblGrid>
              <a:tr h="301091">
                <a:tc>
                  <a:txBody>
                    <a:bodyPr/>
                    <a:lstStyle/>
                    <a:p>
                      <a:r>
                        <a:rPr lang="en-GB" sz="11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SMILE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683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Sn5626213214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OCCc1c(C)[n+](cs1)Cc2cnc(C)nc2N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335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Sn6291073315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Cn1cnc2n(C)c(=O)n(C)c(=O)c12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69029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Sn8908810359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Testing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COc1ccc2[</a:t>
                      </a:r>
                      <a:r>
                        <a:rPr lang="pl-PL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nH</a:t>
                      </a:r>
                      <a:r>
                        <a:rPr lang="pl-PL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]c(nc2c1)S(=O)Cc3ncc(C)c(OC)c3C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3699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142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04590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66126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2301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2933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64471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864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91D5A2D-7BBB-45D6-9AE8-1EEB00AE21CC}"/>
              </a:ext>
            </a:extLst>
          </p:cNvPr>
          <p:cNvSpPr txBox="1"/>
          <p:nvPr/>
        </p:nvSpPr>
        <p:spPr>
          <a:xfrm>
            <a:off x="4996751" y="2484169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Synthesis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6EA0A0-865B-4721-808F-56788F9760C1}"/>
              </a:ext>
            </a:extLst>
          </p:cNvPr>
          <p:cNvSpPr txBox="1"/>
          <p:nvPr/>
        </p:nvSpPr>
        <p:spPr>
          <a:xfrm>
            <a:off x="476444" y="2505622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A20430-3EFA-4428-A8A5-0ABC4D8E5271}"/>
              </a:ext>
            </a:extLst>
          </p:cNvPr>
          <p:cNvSpPr txBox="1"/>
          <p:nvPr/>
        </p:nvSpPr>
        <p:spPr>
          <a:xfrm>
            <a:off x="2695952" y="542417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08719-C015-4812-966C-971757E3F249}"/>
              </a:ext>
            </a:extLst>
          </p:cNvPr>
          <p:cNvSpPr txBox="1"/>
          <p:nvPr/>
        </p:nvSpPr>
        <p:spPr>
          <a:xfrm>
            <a:off x="2687822" y="4586556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Purification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1274DBA-404C-44B7-9A13-2FE961969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3" y="4829976"/>
            <a:ext cx="1076325" cy="11620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34380F1-62A4-4E63-9CB5-51015F18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3400" y="1145402"/>
            <a:ext cx="1076325" cy="11620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37C792F-409B-4A46-9A19-0D9D612E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0250" y="1106618"/>
            <a:ext cx="1076325" cy="11620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192EE22-45F1-4DF6-9091-A9969931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6056" y="4907056"/>
            <a:ext cx="1076325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4DE041-00E1-4BFF-BC08-16B3E0D25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" y="2949912"/>
            <a:ext cx="1760400" cy="16044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96E9E1-D62A-4C6E-A36D-05E275C452B3}"/>
              </a:ext>
            </a:extLst>
          </p:cNvPr>
          <p:cNvSpPr/>
          <p:nvPr/>
        </p:nvSpPr>
        <p:spPr>
          <a:xfrm>
            <a:off x="127188" y="2466792"/>
            <a:ext cx="2319454" cy="218563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5DD61-26F1-4EF3-8890-A99BF8564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29" y="4317998"/>
            <a:ext cx="2638425" cy="2228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2BEBD8-A2F5-49DF-B7DC-135290D33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38" y="4317998"/>
            <a:ext cx="2028825" cy="222885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812640-B50B-4430-B9C5-E517457659E7}"/>
              </a:ext>
            </a:extLst>
          </p:cNvPr>
          <p:cNvGrpSpPr/>
          <p:nvPr/>
        </p:nvGrpSpPr>
        <p:grpSpPr>
          <a:xfrm>
            <a:off x="6938128" y="669328"/>
            <a:ext cx="4935040" cy="251506"/>
            <a:chOff x="6938128" y="669328"/>
            <a:chExt cx="4935040" cy="2515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9A7C9F-5747-43DB-BCD1-4131836E60CD}"/>
                </a:ext>
              </a:extLst>
            </p:cNvPr>
            <p:cNvSpPr/>
            <p:nvPr/>
          </p:nvSpPr>
          <p:spPr>
            <a:xfrm>
              <a:off x="6938128" y="669435"/>
              <a:ext cx="4935040" cy="244966"/>
            </a:xfrm>
            <a:prstGeom prst="rect">
              <a:avLst/>
            </a:prstGeom>
            <a:solidFill>
              <a:srgbClr val="F5F5F5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0A8C5E5-7324-4A61-BA3F-6743AF73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822" y="669328"/>
              <a:ext cx="251506" cy="251506"/>
            </a:xfrm>
            <a:prstGeom prst="rect">
              <a:avLst/>
            </a:prstGeom>
          </p:spPr>
        </p:pic>
      </p:grpSp>
      <p:pic>
        <p:nvPicPr>
          <p:cNvPr id="38" name="Picture 37">
            <a:hlinkHover r:id="rId7" action="ppaction://hlinksldjump"/>
            <a:extLst>
              <a:ext uri="{FF2B5EF4-FFF2-40B4-BE49-F238E27FC236}">
                <a16:creationId xmlns:a16="http://schemas.microsoft.com/office/drawing/2014/main" id="{D1BA722D-7122-4118-A99A-3A1546943D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8" y="2933782"/>
            <a:ext cx="915729" cy="15400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3" name="Picture 52">
            <a:hlinkHover r:id="rId9" action="ppaction://hlinksldjump"/>
            <a:extLst>
              <a:ext uri="{FF2B5EF4-FFF2-40B4-BE49-F238E27FC236}">
                <a16:creationId xmlns:a16="http://schemas.microsoft.com/office/drawing/2014/main" id="{3D15C423-CC12-4D0D-BDB2-01A05997E2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4955306"/>
            <a:ext cx="1490662" cy="15556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4" name="Picture 53">
            <a:hlinkHover r:id="rId11" action="ppaction://hlinksldjump" highlightClick="1"/>
            <a:extLst>
              <a:ext uri="{FF2B5EF4-FFF2-40B4-BE49-F238E27FC236}">
                <a16:creationId xmlns:a16="http://schemas.microsoft.com/office/drawing/2014/main" id="{AF84BB13-B4A7-4A5F-A850-3A69A72E1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864391"/>
            <a:ext cx="1550496" cy="150887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F325D-85C9-4768-BC8F-57F903B828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868" y="-967521"/>
            <a:ext cx="12308682" cy="1325563"/>
          </a:xfrm>
        </p:spPr>
        <p:txBody>
          <a:bodyPr/>
          <a:lstStyle/>
          <a:p>
            <a:r>
              <a:rPr lang="en-GB" dirty="0"/>
              <a:t>Testing Clicked - 1</a:t>
            </a:r>
            <a:r>
              <a:rPr lang="en-GB" baseline="30000" dirty="0"/>
              <a:t>st</a:t>
            </a:r>
            <a:r>
              <a:rPr lang="en-GB" dirty="0"/>
              <a:t> Compound hovered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7E9D47-6108-4E09-B5F8-5A12BB4723E6}"/>
              </a:ext>
            </a:extLst>
          </p:cNvPr>
          <p:cNvGrpSpPr/>
          <p:nvPr/>
        </p:nvGrpSpPr>
        <p:grpSpPr>
          <a:xfrm>
            <a:off x="7791450" y="1004999"/>
            <a:ext cx="1708157" cy="116730"/>
            <a:chOff x="7791450" y="1004999"/>
            <a:chExt cx="1708157" cy="11673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527FE8D-26EF-4080-9B09-48039D15F923}"/>
                </a:ext>
              </a:extLst>
            </p:cNvPr>
            <p:cNvSpPr/>
            <p:nvPr/>
          </p:nvSpPr>
          <p:spPr>
            <a:xfrm>
              <a:off x="7791450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C4AC55E-5F6B-45DB-AB91-C2B7DBB2D5B3}"/>
                </a:ext>
              </a:extLst>
            </p:cNvPr>
            <p:cNvSpPr/>
            <p:nvPr/>
          </p:nvSpPr>
          <p:spPr>
            <a:xfrm>
              <a:off x="8554245" y="100499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5B994AC-E756-4968-BD84-0130454DDFF6}"/>
                </a:ext>
              </a:extLst>
            </p:cNvPr>
            <p:cNvSpPr/>
            <p:nvPr/>
          </p:nvSpPr>
          <p:spPr>
            <a:xfrm rot="10800000">
              <a:off x="8554244" y="1078528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40EFD2C4-8AD8-4444-9D74-0C59F8C51FC5}"/>
                </a:ext>
              </a:extLst>
            </p:cNvPr>
            <p:cNvSpPr/>
            <p:nvPr/>
          </p:nvSpPr>
          <p:spPr>
            <a:xfrm>
              <a:off x="9421026" y="1005000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F3FE161-7F91-4CBC-8AC3-9FB7635EDC08}"/>
                </a:ext>
              </a:extLst>
            </p:cNvPr>
            <p:cNvSpPr/>
            <p:nvPr/>
          </p:nvSpPr>
          <p:spPr>
            <a:xfrm rot="10800000">
              <a:off x="9421025" y="1078529"/>
              <a:ext cx="78581" cy="43200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0E7A91B-B96C-4DF9-A5EF-B2D40AA7F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5" y="4586556"/>
            <a:ext cx="1905309" cy="19053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99DEDB-1C1F-44FB-AA28-6E5109F519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4608000"/>
            <a:ext cx="2512800" cy="1884600"/>
          </a:xfrm>
          <a:prstGeom prst="rect">
            <a:avLst/>
          </a:prstGeom>
        </p:spPr>
      </p:pic>
      <p:sp>
        <p:nvSpPr>
          <p:cNvPr id="41" name="Rectangle 40">
            <a:hlinkClick r:id="rId15" action="ppaction://hlinksldjump"/>
            <a:hlinkHover r:id="rId16" action="ppaction://hlinksldjump"/>
            <a:extLst>
              <a:ext uri="{FF2B5EF4-FFF2-40B4-BE49-F238E27FC236}">
                <a16:creationId xmlns:a16="http://schemas.microsoft.com/office/drawing/2014/main" id="{8D3DB869-792A-4009-A2AE-902ABF82385B}"/>
              </a:ext>
            </a:extLst>
          </p:cNvPr>
          <p:cNvSpPr/>
          <p:nvPr/>
        </p:nvSpPr>
        <p:spPr>
          <a:xfrm>
            <a:off x="6957557" y="1242586"/>
            <a:ext cx="4890426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42" name="Rectangle 41">
            <a:hlinkHover r:id="rId17" action="ppaction://hlinksldjump"/>
            <a:extLst>
              <a:ext uri="{FF2B5EF4-FFF2-40B4-BE49-F238E27FC236}">
                <a16:creationId xmlns:a16="http://schemas.microsoft.com/office/drawing/2014/main" id="{AA3507B1-15CA-4163-9974-A60FE8B43350}"/>
              </a:ext>
            </a:extLst>
          </p:cNvPr>
          <p:cNvSpPr/>
          <p:nvPr/>
        </p:nvSpPr>
        <p:spPr>
          <a:xfrm>
            <a:off x="6954174" y="1535566"/>
            <a:ext cx="4893809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sp>
        <p:nvSpPr>
          <p:cNvPr id="43" name="Rectangle 42">
            <a:hlinkHover r:id="rId18" action="ppaction://hlinksldjump"/>
            <a:extLst>
              <a:ext uri="{FF2B5EF4-FFF2-40B4-BE49-F238E27FC236}">
                <a16:creationId xmlns:a16="http://schemas.microsoft.com/office/drawing/2014/main" id="{52D39DA5-65E2-492C-B9DB-605CE1BAE436}"/>
              </a:ext>
            </a:extLst>
          </p:cNvPr>
          <p:cNvSpPr/>
          <p:nvPr/>
        </p:nvSpPr>
        <p:spPr>
          <a:xfrm>
            <a:off x="6970201" y="1843994"/>
            <a:ext cx="4877782" cy="282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highlight>
                <a:srgbClr val="C0C0C0"/>
              </a:highlight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BEDD99-0557-4A91-87F3-C430FEDD6C28}"/>
              </a:ext>
            </a:extLst>
          </p:cNvPr>
          <p:cNvGrpSpPr/>
          <p:nvPr/>
        </p:nvGrpSpPr>
        <p:grpSpPr>
          <a:xfrm>
            <a:off x="6882566" y="430194"/>
            <a:ext cx="5309434" cy="6580206"/>
            <a:chOff x="6882566" y="430194"/>
            <a:chExt cx="5309434" cy="6580206"/>
          </a:xfrm>
        </p:grpSpPr>
        <p:sp>
          <p:nvSpPr>
            <p:cNvPr id="46" name="Rectangle 4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3135EA5-E43D-4CB2-AA3C-B1722C707523}"/>
                </a:ext>
              </a:extLst>
            </p:cNvPr>
            <p:cNvSpPr/>
            <p:nvPr/>
          </p:nvSpPr>
          <p:spPr>
            <a:xfrm>
              <a:off x="6945343" y="432173"/>
              <a:ext cx="5231262" cy="756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0564BF5F-299A-4711-8F78-A63DE94B9D15}"/>
                </a:ext>
              </a:extLst>
            </p:cNvPr>
            <p:cNvSpPr/>
            <p:nvPr/>
          </p:nvSpPr>
          <p:spPr>
            <a:xfrm>
              <a:off x="11847983" y="430194"/>
              <a:ext cx="344017" cy="38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C7E3D91-6A03-444C-940B-2EBC296B54F2}"/>
                </a:ext>
              </a:extLst>
            </p:cNvPr>
            <p:cNvSpPr/>
            <p:nvPr/>
          </p:nvSpPr>
          <p:spPr>
            <a:xfrm>
              <a:off x="6882566" y="2126799"/>
              <a:ext cx="5294039" cy="4883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083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3238</Words>
  <Application>Microsoft Office PowerPoint</Application>
  <PresentationFormat>Widescreen</PresentationFormat>
  <Paragraphs>630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Home</vt:lpstr>
      <vt:lpstr>Design Hovered</vt:lpstr>
      <vt:lpstr>Design Clicked</vt:lpstr>
      <vt:lpstr>Synthesis Hovered</vt:lpstr>
      <vt:lpstr>Synthesis Clicked</vt:lpstr>
      <vt:lpstr>Purification Hovered</vt:lpstr>
      <vt:lpstr>Purification Clicked</vt:lpstr>
      <vt:lpstr>Testing Hovered</vt:lpstr>
      <vt:lpstr>Testing Clicked - 1st Compound hovered</vt:lpstr>
      <vt:lpstr>Testing Clicked - 2nd Compound hovered</vt:lpstr>
      <vt:lpstr>Testing Clicked – 3rd Compound hovered</vt:lpstr>
      <vt:lpstr>1ST Compound (design) hovered</vt:lpstr>
      <vt:lpstr>2nd Compound (backlog) hovered</vt:lpstr>
      <vt:lpstr>2nd Compound (backlog) clicked</vt:lpstr>
      <vt:lpstr>3rd Compound (finished) hovered</vt:lpstr>
      <vt:lpstr>3rd Compound (finished) clicked</vt:lpstr>
      <vt:lpstr>4th Compound (synthesis) hovered</vt:lpstr>
      <vt:lpstr>5th Compound (testing) hovered</vt:lpstr>
      <vt:lpstr>5th Compound (testing) clicked</vt:lpstr>
      <vt:lpstr>6th Compound (testing) hovered</vt:lpstr>
      <vt:lpstr>6th Compound (testing) clicked</vt:lpstr>
      <vt:lpstr>7th Compound (purification) hovered</vt:lpstr>
      <vt:lpstr>8th Compound (backlog) hovered</vt:lpstr>
      <vt:lpstr>8th Compound (backlog) clicked</vt:lpstr>
      <vt:lpstr>9th Compound (backlog) hovered</vt:lpstr>
      <vt:lpstr>9th Compound (backlog) clicked</vt:lpstr>
      <vt:lpstr>10th Compound (testing) hovered</vt:lpstr>
      <vt:lpstr>10th Compound (testing) clicked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Gkinalas, Ioannis</dc:creator>
  <cp:lastModifiedBy>Gkinalas, Ioannis</cp:lastModifiedBy>
  <cp:revision>27</cp:revision>
  <dcterms:created xsi:type="dcterms:W3CDTF">2017-10-10T08:34:56Z</dcterms:created>
  <dcterms:modified xsi:type="dcterms:W3CDTF">2017-11-22T12:49:57Z</dcterms:modified>
</cp:coreProperties>
</file>