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1" r:id="rId1"/>
  </p:sldMasterIdLst>
  <p:notesMasterIdLst>
    <p:notesMasterId r:id="rId5"/>
  </p:notesMasterIdLst>
  <p:handoutMasterIdLst>
    <p:handoutMasterId r:id="rId6"/>
  </p:handoutMasterIdLst>
  <p:sldIdLst>
    <p:sldId id="319" r:id="rId2"/>
    <p:sldId id="320" r:id="rId3"/>
    <p:sldId id="321" r:id="rId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27063" indent="-16986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55713" indent="-34131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84363" indent="-51276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513013" indent="-68421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6">
          <p15:clr>
            <a:srgbClr val="A4A3A4"/>
          </p15:clr>
        </p15:guide>
        <p15:guide id="2" pos="2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0E20"/>
    <a:srgbClr val="DDDDDD"/>
    <a:srgbClr val="DA528D"/>
    <a:srgbClr val="B2B2B2"/>
    <a:srgbClr val="C0C0C0"/>
    <a:srgbClr val="808080"/>
    <a:srgbClr val="FFFF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1" autoAdjust="0"/>
    <p:restoredTop sz="94674"/>
  </p:normalViewPr>
  <p:slideViewPr>
    <p:cSldViewPr snapToObjects="1">
      <p:cViewPr>
        <p:scale>
          <a:sx n="136" d="100"/>
          <a:sy n="136" d="100"/>
        </p:scale>
        <p:origin x="1176" y="656"/>
      </p:cViewPr>
      <p:guideLst>
        <p:guide orient="horz" pos="1446"/>
        <p:guide pos="283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charset="0"/>
              <a:buNone/>
              <a:defRPr kumimoji="1"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kumimoji="1"/>
            </a:lvl1pPr>
          </a:lstStyle>
          <a:p>
            <a:pPr>
              <a:defRPr/>
            </a:pPr>
            <a:fld id="{BCA22FD5-8260-465D-8F2A-B8B707EA13C1}" type="datetimeFigureOut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charset="0"/>
              <a:buNone/>
              <a:defRPr kumimoji="1"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kumimoji="1"/>
            </a:lvl1pPr>
          </a:lstStyle>
          <a:p>
            <a:pPr>
              <a:defRPr/>
            </a:pPr>
            <a:fld id="{1593692A-4D93-467F-9C96-96DCF6DABF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245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charset="0"/>
              <a:buNone/>
              <a:defRPr kumimoji="1"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kumimoji="1"/>
            </a:lvl1pPr>
          </a:lstStyle>
          <a:p>
            <a:pPr>
              <a:defRPr/>
            </a:pPr>
            <a:fld id="{147B01FC-889E-401A-8B95-6D91871E483A}" type="datetimeFigureOut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charset="0"/>
              <a:buNone/>
              <a:defRPr kumimoji="1"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kumimoji="1"/>
            </a:lvl1pPr>
          </a:lstStyle>
          <a:p>
            <a:pPr>
              <a:defRPr/>
            </a:pPr>
            <a:fld id="{90635A8A-F621-4A4B-B941-B28ABAFBC3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529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627063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+mn-lt"/>
        <a:ea typeface="+mn-ea"/>
        <a:cs typeface="宋体" charset="0"/>
      </a:defRPr>
    </a:lvl1pPr>
    <a:lvl2pPr marL="627063" algn="l" defTabSz="627063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+mn-lt"/>
        <a:ea typeface="+mn-ea"/>
        <a:cs typeface="+mn-cs"/>
      </a:defRPr>
    </a:lvl2pPr>
    <a:lvl3pPr marL="1255713" algn="l" defTabSz="627063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+mn-lt"/>
        <a:ea typeface="+mn-ea"/>
        <a:cs typeface="+mn-cs"/>
      </a:defRPr>
    </a:lvl3pPr>
    <a:lvl4pPr marL="1884363" algn="l" defTabSz="627063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+mn-lt"/>
        <a:ea typeface="+mn-ea"/>
        <a:cs typeface="+mn-cs"/>
      </a:defRPr>
    </a:lvl4pPr>
    <a:lvl5pPr marL="2513013" algn="l" defTabSz="627063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+mn-lt"/>
        <a:ea typeface="+mn-ea"/>
        <a:cs typeface="+mn-cs"/>
      </a:defRPr>
    </a:lvl5pPr>
    <a:lvl6pPr marL="3141421" algn="l" defTabSz="62828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69705" algn="l" defTabSz="62828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97990" algn="l" defTabSz="62828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5026274" algn="l" defTabSz="62828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17211-NR2FYA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700" y="0"/>
            <a:ext cx="96964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2859088"/>
            <a:ext cx="3275013" cy="11366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3275013" y="2859088"/>
            <a:ext cx="5868987" cy="1136650"/>
          </a:xfrm>
          <a:prstGeom prst="rect">
            <a:avLst/>
          </a:prstGeom>
          <a:solidFill>
            <a:srgbClr val="B5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5" name="文本框 4"/>
          <p:cNvSpPr txBox="1">
            <a:spLocks noChangeArrowheads="1"/>
          </p:cNvSpPr>
          <p:nvPr userDrawn="1"/>
        </p:nvSpPr>
        <p:spPr bwMode="auto">
          <a:xfrm>
            <a:off x="-2436813" y="-461963"/>
            <a:ext cx="1841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2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2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2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2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2276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1809B-0765-4E40-9F8C-C422B4E152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90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E9979-F6A2-4B25-A4B0-5FD8C97031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30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21CA0-4D6C-4A60-82D6-E49939FCAD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893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1A97C-215F-473B-A45C-249B05DEB1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557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162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323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4036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645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32588" y="4767263"/>
            <a:ext cx="2133600" cy="274637"/>
          </a:xfrm>
        </p:spPr>
        <p:txBody>
          <a:bodyPr/>
          <a:lstStyle>
            <a:lvl1pPr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9850ED4-D81B-479E-8514-9D2F836AB3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18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588" y="0"/>
            <a:ext cx="9144000" cy="555625"/>
          </a:xfrm>
          <a:prstGeom prst="rect">
            <a:avLst/>
          </a:prstGeom>
          <a:solidFill>
            <a:schemeClr val="tx1">
              <a:alpha val="6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5657" tIns="62828" rIns="125657" bIns="62828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CN" altLang="en-US" smtClean="0"/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6865938" y="142875"/>
            <a:ext cx="2098675" cy="265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125657" tIns="62828" rIns="125657" bIns="6282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0" lang="zh-CN" altLang="en-US" sz="9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门老爷科技</a:t>
            </a:r>
            <a:r>
              <a:rPr kumimoji="0" lang="en-US" altLang="zh-CN" sz="9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LAFAYA TECHNOLOGY</a:t>
            </a:r>
            <a:endParaRPr kumimoji="0" lang="zh-CN" altLang="en-US" sz="900" smtClean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8" descr="17211-NR2FYA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627063"/>
            <a:ext cx="7199313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327" y="91414"/>
            <a:ext cx="687969" cy="342327"/>
          </a:xfrm>
          <a:noFill/>
          <a:ln>
            <a:noFill/>
          </a:ln>
          <a:effectLst/>
        </p:spPr>
        <p:txBody>
          <a:bodyPr wrap="none" lIns="125657" tIns="62828" rIns="125657" bIns="62828">
            <a:spAutoFit/>
          </a:bodyPr>
          <a:lstStyle>
            <a:lvl1pPr>
              <a:defRPr lang="zh-CN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45847" y="146397"/>
            <a:ext cx="1754179" cy="265383"/>
          </a:xfrm>
          <a:noFill/>
          <a:ln>
            <a:noFill/>
          </a:ln>
          <a:effectLst/>
        </p:spPr>
        <p:txBody>
          <a:bodyPr wrap="none" lIns="125657" tIns="62828" rIns="125657" bIns="62828">
            <a:spAutoFit/>
          </a:bodyPr>
          <a:lstStyle>
            <a:lvl1pPr marL="0" indent="0">
              <a:buNone/>
              <a:defRPr lang="zh-CN" altLang="en-US" sz="900" baseline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pPr lvl="0"/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757988" y="4767263"/>
            <a:ext cx="2133600" cy="274637"/>
          </a:xfrm>
        </p:spPr>
        <p:txBody>
          <a:bodyPr/>
          <a:lstStyle>
            <a:lvl1pPr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FA8EAFE-5B02-4BA7-9ACB-AF44B7EA4E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2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588" y="0"/>
            <a:ext cx="9144000" cy="555625"/>
          </a:xfrm>
          <a:prstGeom prst="rect">
            <a:avLst/>
          </a:prstGeom>
          <a:solidFill>
            <a:schemeClr val="tx1">
              <a:alpha val="6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5657" tIns="62828" rIns="125657" bIns="62828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CN" altLang="en-US" smtClean="0"/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6865938" y="142875"/>
            <a:ext cx="2098675" cy="265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125657" tIns="62828" rIns="125657" bIns="6282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0" lang="zh-CN" altLang="en-US" sz="9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门老爷科技</a:t>
            </a:r>
            <a:r>
              <a:rPr kumimoji="0" lang="en-US" altLang="zh-CN" sz="9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LAFAYA TECHNOLOGY</a:t>
            </a:r>
            <a:endParaRPr kumimoji="0" lang="zh-CN" altLang="en-US" sz="900" smtClean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327" y="91414"/>
            <a:ext cx="687969" cy="342327"/>
          </a:xfrm>
          <a:noFill/>
          <a:ln>
            <a:noFill/>
          </a:ln>
          <a:effectLst/>
        </p:spPr>
        <p:txBody>
          <a:bodyPr wrap="none" lIns="125657" tIns="62828" rIns="125657" bIns="62828">
            <a:spAutoFit/>
          </a:bodyPr>
          <a:lstStyle>
            <a:lvl1pPr>
              <a:defRPr lang="zh-CN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45847" y="146397"/>
            <a:ext cx="1754179" cy="265383"/>
          </a:xfrm>
          <a:noFill/>
          <a:ln>
            <a:noFill/>
          </a:ln>
          <a:effectLst/>
        </p:spPr>
        <p:txBody>
          <a:bodyPr wrap="none" lIns="125657" tIns="62828" rIns="125657" bIns="62828">
            <a:spAutoFit/>
          </a:bodyPr>
          <a:lstStyle>
            <a:lvl1pPr marL="0" indent="0">
              <a:buNone/>
              <a:defRPr lang="zh-CN" altLang="en-US" sz="900" baseline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pPr lvl="0"/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00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CE430-11DE-43B7-B7B9-67D9A1DD62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5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14C20-1914-440C-9E97-0078144C0A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6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4AFA5-3A39-4328-9EA7-6DCA3E01F2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15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70B54-4718-4420-9D8C-1B4B983FBE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9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CC06C-BC46-4F22-8625-571AA7926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9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41CCC-D271-4CA5-B4C8-783012A5FF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42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charset="0"/>
              <a:buNone/>
              <a:defRPr kumimoji="1"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charset="0"/>
              <a:buNone/>
              <a:defRPr kumimoji="1"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kumimoji="1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0A96BA3-E6DD-4262-A508-70F2C3E9A9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8" r:id="rId14"/>
    <p:sldLayoutId id="2147483789" r:id="rId15"/>
    <p:sldLayoutId id="2147483790" r:id="rId16"/>
    <p:sldLayoutId id="2147483791" r:id="rId17"/>
    <p:sldLayoutId id="2147483792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3.png"/><Relationship Id="rId1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786" y="91414"/>
            <a:ext cx="297050" cy="342327"/>
          </a:xfrm>
        </p:spPr>
        <p:txBody>
          <a:bodyPr/>
          <a:lstStyle/>
          <a:p>
            <a:r>
              <a:rPr lang="en-US" altLang="zh-CN" dirty="0" smtClean="0"/>
              <a:t>·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00051" y="1347767"/>
            <a:ext cx="7746537" cy="2663963"/>
            <a:chOff x="579683" y="1184822"/>
            <a:chExt cx="7592267" cy="2610911"/>
          </a:xfrm>
        </p:grpSpPr>
        <p:grpSp>
          <p:nvGrpSpPr>
            <p:cNvPr id="15" name="Group 14"/>
            <p:cNvGrpSpPr/>
            <p:nvPr/>
          </p:nvGrpSpPr>
          <p:grpSpPr>
            <a:xfrm>
              <a:off x="2268032" y="1184822"/>
              <a:ext cx="4298893" cy="2610911"/>
              <a:chOff x="1060791" y="1256821"/>
              <a:chExt cx="4298893" cy="26109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060791" y="1256821"/>
                <a:ext cx="4298893" cy="26109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100" dirty="0" smtClean="0"/>
                  <a:t>AUTOMATIC DOOR CONTROLLER</a:t>
                </a:r>
                <a:endParaRPr lang="en-US" sz="1100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735348" y="1603716"/>
                <a:ext cx="935987" cy="1562025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16bit - MCU</a:t>
                </a:r>
                <a:endParaRPr lang="en-US" sz="11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188048" y="3327738"/>
                <a:ext cx="4031944" cy="4679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POWER</a:t>
                </a:r>
              </a:p>
              <a:p>
                <a:pPr algn="ctr"/>
                <a:r>
                  <a:rPr lang="en-US" altLang="zh-CN" sz="700" dirty="0"/>
                  <a:t> </a:t>
                </a:r>
                <a:r>
                  <a:rPr lang="en-US" altLang="zh-CN" sz="700" dirty="0" smtClean="0"/>
                  <a:t>24VDC/10A, 12VDC/3A, 5VDC/1A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188047" y="1603716"/>
                <a:ext cx="1007985" cy="71999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BUS</a:t>
                </a:r>
              </a:p>
              <a:p>
                <a:pPr algn="ctr"/>
                <a:r>
                  <a:rPr lang="en-US" sz="700" dirty="0" smtClean="0"/>
                  <a:t>CAN</a:t>
                </a:r>
              </a:p>
              <a:p>
                <a:pPr algn="ctr"/>
                <a:r>
                  <a:rPr lang="en-US" sz="700" dirty="0" smtClean="0"/>
                  <a:t>RS485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188047" y="2501726"/>
                <a:ext cx="1007985" cy="64799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PI</a:t>
                </a:r>
                <a:endParaRPr lang="en-US" sz="11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34547" y="2501727"/>
                <a:ext cx="1085443" cy="6640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DRIVER</a:t>
                </a:r>
                <a:endParaRPr lang="en-US" sz="11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34549" y="1603716"/>
                <a:ext cx="1085442" cy="7199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SENSOR</a:t>
                </a:r>
                <a:endParaRPr lang="en-US" sz="1100" dirty="0"/>
              </a:p>
              <a:p>
                <a:pPr algn="ctr"/>
                <a:r>
                  <a:rPr lang="en-US" sz="700" dirty="0" smtClean="0"/>
                  <a:t>Current</a:t>
                </a:r>
              </a:p>
              <a:p>
                <a:pPr algn="ctr"/>
                <a:r>
                  <a:rPr lang="en-US" sz="700" dirty="0" smtClean="0"/>
                  <a:t>Position</a:t>
                </a:r>
              </a:p>
              <a:p>
                <a:pPr algn="ctr"/>
                <a:r>
                  <a:rPr lang="en-US" sz="700" dirty="0" smtClean="0"/>
                  <a:t>Speed</a:t>
                </a:r>
              </a:p>
              <a:p>
                <a:pPr algn="ctr"/>
                <a:r>
                  <a:rPr lang="en-US" sz="700" dirty="0" smtClean="0"/>
                  <a:t>direction</a:t>
                </a:r>
                <a:endParaRPr lang="en-US" sz="700" dirty="0"/>
              </a:p>
            </p:txBody>
          </p:sp>
          <p:sp>
            <p:nvSpPr>
              <p:cNvPr id="10" name="Left-Right Arrow 9"/>
              <p:cNvSpPr/>
              <p:nvPr/>
            </p:nvSpPr>
            <p:spPr>
              <a:xfrm flipV="1">
                <a:off x="2285692" y="2761735"/>
                <a:ext cx="359995" cy="143998"/>
              </a:xfrm>
              <a:prstGeom prst="leftRightArrow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" name="Left-Right Arrow 10"/>
              <p:cNvSpPr/>
              <p:nvPr/>
            </p:nvSpPr>
            <p:spPr>
              <a:xfrm flipV="1">
                <a:off x="3711178" y="2761735"/>
                <a:ext cx="359995" cy="143998"/>
              </a:xfrm>
              <a:prstGeom prst="left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2" name="Left-Right Arrow 11"/>
              <p:cNvSpPr/>
              <p:nvPr/>
            </p:nvSpPr>
            <p:spPr>
              <a:xfrm flipV="1">
                <a:off x="2288569" y="1891712"/>
                <a:ext cx="359995" cy="143998"/>
              </a:xfrm>
              <a:prstGeom prst="leftRightArrow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3" name="Left-Right Arrow 12"/>
              <p:cNvSpPr/>
              <p:nvPr/>
            </p:nvSpPr>
            <p:spPr>
              <a:xfrm flipV="1">
                <a:off x="3711609" y="1891712"/>
                <a:ext cx="359995" cy="143998"/>
              </a:xfrm>
              <a:prstGeom prst="left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950653" y="1834411"/>
              <a:ext cx="1221297" cy="1620426"/>
              <a:chOff x="6950653" y="1531715"/>
              <a:chExt cx="1221297" cy="162042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091966" y="1531715"/>
                <a:ext cx="612000" cy="180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 smtClean="0"/>
                  <a:t>ENCODER</a:t>
                </a:r>
                <a:endParaRPr lang="en-US" sz="7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950653" y="1711715"/>
                <a:ext cx="863988" cy="9269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MOTOR</a:t>
                </a:r>
                <a:endParaRPr lang="en-US" sz="11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950653" y="2638674"/>
                <a:ext cx="1005300" cy="51346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GEAR</a:t>
                </a:r>
                <a:endParaRPr lang="en-US" sz="11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955953" y="2851294"/>
                <a:ext cx="215997" cy="9801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cxnSp>
          <p:nvCxnSpPr>
            <p:cNvPr id="28" name="Straight Arrow Connector 27"/>
            <p:cNvCxnSpPr>
              <a:stCxn id="16" idx="1"/>
            </p:cNvCxnSpPr>
            <p:nvPr/>
          </p:nvCxnSpPr>
          <p:spPr>
            <a:xfrm flipH="1">
              <a:off x="6587974" y="1924411"/>
              <a:ext cx="503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571230" y="2673275"/>
              <a:ext cx="37942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579683" y="2429727"/>
              <a:ext cx="1304199" cy="64799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SENSOR</a:t>
              </a:r>
            </a:p>
            <a:p>
              <a:pPr algn="ctr"/>
              <a:r>
                <a:rPr lang="en-US" sz="900" dirty="0" smtClean="0"/>
                <a:t>SWITCH</a:t>
              </a:r>
            </a:p>
            <a:p>
              <a:pPr algn="ctr"/>
              <a:r>
                <a:rPr lang="en-US" sz="900" dirty="0" smtClean="0"/>
                <a:t>ACCESS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79683" y="1567716"/>
              <a:ext cx="1304199" cy="64799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TERMINAL</a:t>
              </a:r>
              <a:r>
                <a:rPr lang="zh-CN" altLang="en-US" sz="900" dirty="0" smtClean="0"/>
                <a:t> </a:t>
              </a:r>
              <a:r>
                <a:rPr lang="en-US" altLang="zh-CN" sz="900" dirty="0" smtClean="0"/>
                <a:t>UNIT</a:t>
              </a:r>
              <a:endParaRPr lang="en-US" sz="900" dirty="0" smtClean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1908037" y="2715748"/>
              <a:ext cx="3599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2" idx="3"/>
            </p:cNvCxnSpPr>
            <p:nvPr/>
          </p:nvCxnSpPr>
          <p:spPr>
            <a:xfrm flipV="1">
              <a:off x="1883882" y="1891711"/>
              <a:ext cx="384150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396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786" y="91414"/>
            <a:ext cx="297050" cy="342327"/>
          </a:xfrm>
        </p:spPr>
        <p:txBody>
          <a:bodyPr/>
          <a:lstStyle/>
          <a:p>
            <a:r>
              <a:rPr lang="en-US" altLang="zh-CN" dirty="0" smtClean="0"/>
              <a:t>·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26" name="Group 325"/>
          <p:cNvGrpSpPr/>
          <p:nvPr/>
        </p:nvGrpSpPr>
        <p:grpSpPr>
          <a:xfrm>
            <a:off x="945847" y="1131770"/>
            <a:ext cx="6953274" cy="3475244"/>
            <a:chOff x="945847" y="1131770"/>
            <a:chExt cx="6953274" cy="3475244"/>
          </a:xfrm>
        </p:grpSpPr>
        <p:grpSp>
          <p:nvGrpSpPr>
            <p:cNvPr id="320" name="Group 319"/>
            <p:cNvGrpSpPr/>
            <p:nvPr/>
          </p:nvGrpSpPr>
          <p:grpSpPr>
            <a:xfrm>
              <a:off x="945847" y="1131770"/>
              <a:ext cx="6953274" cy="3475244"/>
              <a:chOff x="1466431" y="685296"/>
              <a:chExt cx="6953274" cy="3475244"/>
            </a:xfrm>
          </p:grpSpPr>
          <p:grpSp>
            <p:nvGrpSpPr>
              <p:cNvPr id="176" name="Group 175"/>
              <p:cNvGrpSpPr/>
              <p:nvPr/>
            </p:nvGrpSpPr>
            <p:grpSpPr>
              <a:xfrm>
                <a:off x="4565047" y="1419766"/>
                <a:ext cx="3854658" cy="1583978"/>
                <a:chOff x="4567780" y="1131770"/>
                <a:chExt cx="3854658" cy="1583978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4567780" y="1131770"/>
                  <a:ext cx="2884179" cy="1583978"/>
                  <a:chOff x="3564014" y="1131770"/>
                  <a:chExt cx="3887946" cy="2135242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3564014" y="1131770"/>
                    <a:ext cx="3887946" cy="213524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US" sz="1050" dirty="0" smtClean="0">
                        <a:solidFill>
                          <a:schemeClr val="tx1"/>
                        </a:solidFill>
                      </a:rPr>
                      <a:t>Discrete Motor Drivers</a:t>
                    </a:r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18" name="Group 117"/>
                  <p:cNvGrpSpPr/>
                  <p:nvPr/>
                </p:nvGrpSpPr>
                <p:grpSpPr>
                  <a:xfrm>
                    <a:off x="5650908" y="1426761"/>
                    <a:ext cx="1657054" cy="1720982"/>
                    <a:chOff x="5650908" y="1426761"/>
                    <a:chExt cx="1657054" cy="1720982"/>
                  </a:xfrm>
                </p:grpSpPr>
                <p:sp>
                  <p:nvSpPr>
                    <p:cNvPr id="5" name="Rounded Rectangle 4"/>
                    <p:cNvSpPr/>
                    <p:nvPr/>
                  </p:nvSpPr>
                  <p:spPr>
                    <a:xfrm>
                      <a:off x="5650908" y="1426761"/>
                      <a:ext cx="1657054" cy="1720982"/>
                    </a:xfrm>
                    <a:prstGeom prst="roundRect">
                      <a:avLst>
                        <a:gd name="adj" fmla="val 5987"/>
                      </a:avLst>
                    </a:prstGeom>
                    <a:solidFill>
                      <a:srgbClr val="0070C0"/>
                    </a:solidFill>
                    <a:ln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rtlCol="0" anchor="ctr" anchorCtr="0">
                      <a:noAutofit/>
                    </a:bodyPr>
                    <a:lstStyle/>
                    <a:p>
                      <a:r>
                        <a:rPr lang="en-US" sz="800" dirty="0" smtClean="0"/>
                        <a:t>3-Phase</a:t>
                      </a:r>
                    </a:p>
                    <a:p>
                      <a:r>
                        <a:rPr lang="en-US" sz="800" dirty="0" smtClean="0"/>
                        <a:t>Inverter</a:t>
                      </a:r>
                      <a:endParaRPr lang="en-US" sz="800" dirty="0"/>
                    </a:p>
                  </p:txBody>
                </p:sp>
                <p:grpSp>
                  <p:nvGrpSpPr>
                    <p:cNvPr id="73" name="Group 72"/>
                    <p:cNvGrpSpPr/>
                    <p:nvPr/>
                  </p:nvGrpSpPr>
                  <p:grpSpPr>
                    <a:xfrm>
                      <a:off x="6443974" y="1498759"/>
                      <a:ext cx="719990" cy="1439981"/>
                      <a:chOff x="4787997" y="3075742"/>
                      <a:chExt cx="719990" cy="1439981"/>
                    </a:xfrm>
                  </p:grpSpPr>
                  <p:sp>
                    <p:nvSpPr>
                      <p:cNvPr id="6" name="Rounded Rectangle 5"/>
                      <p:cNvSpPr/>
                      <p:nvPr/>
                    </p:nvSpPr>
                    <p:spPr>
                      <a:xfrm>
                        <a:off x="4787997" y="3075742"/>
                        <a:ext cx="719990" cy="1439981"/>
                      </a:xfrm>
                      <a:prstGeom prst="roundRect">
                        <a:avLst/>
                      </a:prstGeom>
                      <a:solidFill>
                        <a:srgbClr val="0070C0"/>
                      </a:solidFill>
                      <a:ln w="1587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/>
                      </a:p>
                    </p:txBody>
                  </p:sp>
                  <p:grpSp>
                    <p:nvGrpSpPr>
                      <p:cNvPr id="49" name="Group 48"/>
                      <p:cNvGrpSpPr/>
                      <p:nvPr/>
                    </p:nvGrpSpPr>
                    <p:grpSpPr>
                      <a:xfrm>
                        <a:off x="4859996" y="3147742"/>
                        <a:ext cx="575992" cy="575992"/>
                        <a:chOff x="4212005" y="3371598"/>
                        <a:chExt cx="416275" cy="416275"/>
                      </a:xfrm>
                    </p:grpSpPr>
                    <p:sp>
                      <p:nvSpPr>
                        <p:cNvPr id="7" name="Oval 6"/>
                        <p:cNvSpPr/>
                        <p:nvPr/>
                      </p:nvSpPr>
                      <p:spPr>
                        <a:xfrm>
                          <a:off x="4212005" y="3371598"/>
                          <a:ext cx="416275" cy="416275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050"/>
                        </a:p>
                      </p:txBody>
                    </p:sp>
                    <p:cxnSp>
                      <p:nvCxnSpPr>
                        <p:cNvPr id="10" name="Straight Connector 9"/>
                        <p:cNvCxnSpPr/>
                        <p:nvPr/>
                      </p:nvCxnSpPr>
                      <p:spPr>
                        <a:xfrm>
                          <a:off x="4356003" y="3390290"/>
                          <a:ext cx="0" cy="378892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" name="Straight Connector 12"/>
                        <p:cNvCxnSpPr>
                          <a:stCxn id="7" idx="2"/>
                        </p:cNvCxnSpPr>
                        <p:nvPr/>
                      </p:nvCxnSpPr>
                      <p:spPr>
                        <a:xfrm>
                          <a:off x="4212005" y="3579736"/>
                          <a:ext cx="143998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" name="Straight Connector 13"/>
                        <p:cNvCxnSpPr/>
                        <p:nvPr/>
                      </p:nvCxnSpPr>
                      <p:spPr>
                        <a:xfrm>
                          <a:off x="4411817" y="3435738"/>
                          <a:ext cx="0" cy="287996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" name="Straight Connector 17"/>
                        <p:cNvCxnSpPr/>
                        <p:nvPr/>
                      </p:nvCxnSpPr>
                      <p:spPr>
                        <a:xfrm flipV="1">
                          <a:off x="4411817" y="3504806"/>
                          <a:ext cx="200278" cy="2931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" name="Straight Connector 18"/>
                        <p:cNvCxnSpPr/>
                        <p:nvPr/>
                      </p:nvCxnSpPr>
                      <p:spPr>
                        <a:xfrm>
                          <a:off x="4411817" y="3651735"/>
                          <a:ext cx="200278" cy="1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Elbow Connector 20"/>
                        <p:cNvCxnSpPr/>
                        <p:nvPr/>
                      </p:nvCxnSpPr>
                      <p:spPr>
                        <a:xfrm rot="10800000">
                          <a:off x="4408038" y="3579735"/>
                          <a:ext cx="91963" cy="72000"/>
                        </a:xfrm>
                        <a:prstGeom prst="bentConnector3">
                          <a:avLst>
                            <a:gd name="adj1" fmla="val -1656"/>
                          </a:avLst>
                        </a:prstGeom>
                        <a:ln w="19050">
                          <a:solidFill>
                            <a:schemeClr val="bg1"/>
                          </a:solidFill>
                          <a:tailEnd type="triangle" w="sm" len="med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7" name="Group 56"/>
                      <p:cNvGrpSpPr/>
                      <p:nvPr/>
                    </p:nvGrpSpPr>
                    <p:grpSpPr>
                      <a:xfrm>
                        <a:off x="4859996" y="3882189"/>
                        <a:ext cx="575992" cy="575992"/>
                        <a:chOff x="4212005" y="3371598"/>
                        <a:chExt cx="416275" cy="416275"/>
                      </a:xfrm>
                    </p:grpSpPr>
                    <p:sp>
                      <p:nvSpPr>
                        <p:cNvPr id="58" name="Oval 57"/>
                        <p:cNvSpPr/>
                        <p:nvPr/>
                      </p:nvSpPr>
                      <p:spPr>
                        <a:xfrm>
                          <a:off x="4212005" y="3371598"/>
                          <a:ext cx="416275" cy="416275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050"/>
                        </a:p>
                      </p:txBody>
                    </p:sp>
                    <p:cxnSp>
                      <p:nvCxnSpPr>
                        <p:cNvPr id="59" name="Straight Connector 58"/>
                        <p:cNvCxnSpPr/>
                        <p:nvPr/>
                      </p:nvCxnSpPr>
                      <p:spPr>
                        <a:xfrm>
                          <a:off x="4356003" y="3390290"/>
                          <a:ext cx="0" cy="378892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0" name="Straight Connector 59"/>
                        <p:cNvCxnSpPr>
                          <a:stCxn id="62" idx="2"/>
                        </p:cNvCxnSpPr>
                        <p:nvPr/>
                      </p:nvCxnSpPr>
                      <p:spPr>
                        <a:xfrm>
                          <a:off x="4212005" y="3579736"/>
                          <a:ext cx="143998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Straight Connector 60"/>
                        <p:cNvCxnSpPr/>
                        <p:nvPr/>
                      </p:nvCxnSpPr>
                      <p:spPr>
                        <a:xfrm>
                          <a:off x="4411817" y="3435738"/>
                          <a:ext cx="0" cy="287996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2" name="Straight Connector 61"/>
                        <p:cNvCxnSpPr/>
                        <p:nvPr/>
                      </p:nvCxnSpPr>
                      <p:spPr>
                        <a:xfrm flipV="1">
                          <a:off x="4411817" y="3504806"/>
                          <a:ext cx="200278" cy="2931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3" name="Straight Connector 62"/>
                        <p:cNvCxnSpPr/>
                        <p:nvPr/>
                      </p:nvCxnSpPr>
                      <p:spPr>
                        <a:xfrm>
                          <a:off x="4411817" y="3651735"/>
                          <a:ext cx="200278" cy="1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4" name="Elbow Connector 63"/>
                        <p:cNvCxnSpPr/>
                        <p:nvPr/>
                      </p:nvCxnSpPr>
                      <p:spPr>
                        <a:xfrm rot="10800000">
                          <a:off x="4408038" y="3579735"/>
                          <a:ext cx="91963" cy="72000"/>
                        </a:xfrm>
                        <a:prstGeom prst="bentConnector3">
                          <a:avLst>
                            <a:gd name="adj1" fmla="val -1656"/>
                          </a:avLst>
                        </a:prstGeom>
                        <a:ln w="19050">
                          <a:solidFill>
                            <a:schemeClr val="bg1"/>
                          </a:solidFill>
                          <a:tailEnd type="triangle" w="sm" len="med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66" name="Straight Connector 65"/>
                      <p:cNvCxnSpPr/>
                      <p:nvPr/>
                    </p:nvCxnSpPr>
                    <p:spPr>
                      <a:xfrm>
                        <a:off x="5413593" y="3538951"/>
                        <a:ext cx="0" cy="544778"/>
                      </a:xfrm>
                      <a:prstGeom prst="line">
                        <a:avLst/>
                      </a:prstGeom>
                      <a:ln w="127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Straight Connector 69"/>
                      <p:cNvCxnSpPr/>
                      <p:nvPr/>
                    </p:nvCxnSpPr>
                    <p:spPr>
                      <a:xfrm flipH="1">
                        <a:off x="5413593" y="3831732"/>
                        <a:ext cx="9439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74" name="Group 73"/>
                    <p:cNvGrpSpPr/>
                    <p:nvPr/>
                  </p:nvGrpSpPr>
                  <p:grpSpPr>
                    <a:xfrm>
                      <a:off x="6369528" y="1575035"/>
                      <a:ext cx="719990" cy="1439981"/>
                      <a:chOff x="4787997" y="3075742"/>
                      <a:chExt cx="719990" cy="1439981"/>
                    </a:xfrm>
                  </p:grpSpPr>
                  <p:sp>
                    <p:nvSpPr>
                      <p:cNvPr id="75" name="Rounded Rectangle 74"/>
                      <p:cNvSpPr/>
                      <p:nvPr/>
                    </p:nvSpPr>
                    <p:spPr>
                      <a:xfrm>
                        <a:off x="4787997" y="3075742"/>
                        <a:ext cx="719990" cy="1439981"/>
                      </a:xfrm>
                      <a:prstGeom prst="roundRect">
                        <a:avLst/>
                      </a:prstGeom>
                      <a:solidFill>
                        <a:srgbClr val="0070C0"/>
                      </a:solidFill>
                      <a:ln w="1587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/>
                      </a:p>
                    </p:txBody>
                  </p:sp>
                  <p:grpSp>
                    <p:nvGrpSpPr>
                      <p:cNvPr id="76" name="Group 75"/>
                      <p:cNvGrpSpPr/>
                      <p:nvPr/>
                    </p:nvGrpSpPr>
                    <p:grpSpPr>
                      <a:xfrm>
                        <a:off x="4859996" y="3147742"/>
                        <a:ext cx="575992" cy="575992"/>
                        <a:chOff x="4212005" y="3371598"/>
                        <a:chExt cx="416275" cy="416275"/>
                      </a:xfrm>
                    </p:grpSpPr>
                    <p:sp>
                      <p:nvSpPr>
                        <p:cNvPr id="87" name="Oval 86"/>
                        <p:cNvSpPr/>
                        <p:nvPr/>
                      </p:nvSpPr>
                      <p:spPr>
                        <a:xfrm>
                          <a:off x="4212005" y="3371598"/>
                          <a:ext cx="416275" cy="416275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050"/>
                        </a:p>
                      </p:txBody>
                    </p:sp>
                    <p:cxnSp>
                      <p:nvCxnSpPr>
                        <p:cNvPr id="88" name="Straight Connector 87"/>
                        <p:cNvCxnSpPr/>
                        <p:nvPr/>
                      </p:nvCxnSpPr>
                      <p:spPr>
                        <a:xfrm>
                          <a:off x="4356003" y="3390290"/>
                          <a:ext cx="0" cy="378892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9" name="Straight Connector 88"/>
                        <p:cNvCxnSpPr>
                          <a:stCxn id="79" idx="2"/>
                        </p:cNvCxnSpPr>
                        <p:nvPr/>
                      </p:nvCxnSpPr>
                      <p:spPr>
                        <a:xfrm>
                          <a:off x="4212005" y="3579736"/>
                          <a:ext cx="143998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0" name="Straight Connector 89"/>
                        <p:cNvCxnSpPr/>
                        <p:nvPr/>
                      </p:nvCxnSpPr>
                      <p:spPr>
                        <a:xfrm>
                          <a:off x="4411817" y="3435738"/>
                          <a:ext cx="0" cy="287996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1" name="Straight Connector 90"/>
                        <p:cNvCxnSpPr/>
                        <p:nvPr/>
                      </p:nvCxnSpPr>
                      <p:spPr>
                        <a:xfrm flipV="1">
                          <a:off x="4411817" y="3504806"/>
                          <a:ext cx="200278" cy="2931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2" name="Straight Connector 91"/>
                        <p:cNvCxnSpPr/>
                        <p:nvPr/>
                      </p:nvCxnSpPr>
                      <p:spPr>
                        <a:xfrm>
                          <a:off x="4411817" y="3651735"/>
                          <a:ext cx="200278" cy="1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3" name="Elbow Connector 92"/>
                        <p:cNvCxnSpPr/>
                        <p:nvPr/>
                      </p:nvCxnSpPr>
                      <p:spPr>
                        <a:xfrm rot="10800000">
                          <a:off x="4408038" y="3579735"/>
                          <a:ext cx="91963" cy="72000"/>
                        </a:xfrm>
                        <a:prstGeom prst="bentConnector3">
                          <a:avLst>
                            <a:gd name="adj1" fmla="val -1656"/>
                          </a:avLst>
                        </a:prstGeom>
                        <a:ln w="19050">
                          <a:solidFill>
                            <a:schemeClr val="bg1"/>
                          </a:solidFill>
                          <a:tailEnd type="triangle" w="sm" len="med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77" name="Group 76"/>
                      <p:cNvGrpSpPr/>
                      <p:nvPr/>
                    </p:nvGrpSpPr>
                    <p:grpSpPr>
                      <a:xfrm>
                        <a:off x="4859996" y="3882189"/>
                        <a:ext cx="575992" cy="575992"/>
                        <a:chOff x="4212005" y="3371598"/>
                        <a:chExt cx="416275" cy="416275"/>
                      </a:xfrm>
                    </p:grpSpPr>
                    <p:sp>
                      <p:nvSpPr>
                        <p:cNvPr id="80" name="Oval 79"/>
                        <p:cNvSpPr/>
                        <p:nvPr/>
                      </p:nvSpPr>
                      <p:spPr>
                        <a:xfrm>
                          <a:off x="4212005" y="3371598"/>
                          <a:ext cx="416275" cy="416275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050"/>
                        </a:p>
                      </p:txBody>
                    </p:sp>
                    <p:cxnSp>
                      <p:nvCxnSpPr>
                        <p:cNvPr id="81" name="Straight Connector 80"/>
                        <p:cNvCxnSpPr/>
                        <p:nvPr/>
                      </p:nvCxnSpPr>
                      <p:spPr>
                        <a:xfrm>
                          <a:off x="4356003" y="3390290"/>
                          <a:ext cx="0" cy="378892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2" name="Straight Connector 81"/>
                        <p:cNvCxnSpPr/>
                        <p:nvPr/>
                      </p:nvCxnSpPr>
                      <p:spPr>
                        <a:xfrm>
                          <a:off x="4212005" y="3579736"/>
                          <a:ext cx="143998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3" name="Straight Connector 82"/>
                        <p:cNvCxnSpPr/>
                        <p:nvPr/>
                      </p:nvCxnSpPr>
                      <p:spPr>
                        <a:xfrm>
                          <a:off x="4411817" y="3435738"/>
                          <a:ext cx="0" cy="287996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4" name="Straight Connector 83"/>
                        <p:cNvCxnSpPr/>
                        <p:nvPr/>
                      </p:nvCxnSpPr>
                      <p:spPr>
                        <a:xfrm flipV="1">
                          <a:off x="4411817" y="3504806"/>
                          <a:ext cx="200278" cy="2931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5" name="Straight Connector 84"/>
                        <p:cNvCxnSpPr/>
                        <p:nvPr/>
                      </p:nvCxnSpPr>
                      <p:spPr>
                        <a:xfrm>
                          <a:off x="4411817" y="3651735"/>
                          <a:ext cx="200278" cy="1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6" name="Elbow Connector 85"/>
                        <p:cNvCxnSpPr/>
                        <p:nvPr/>
                      </p:nvCxnSpPr>
                      <p:spPr>
                        <a:xfrm rot="10800000">
                          <a:off x="4408038" y="3579735"/>
                          <a:ext cx="91963" cy="72000"/>
                        </a:xfrm>
                        <a:prstGeom prst="bentConnector3">
                          <a:avLst>
                            <a:gd name="adj1" fmla="val -1656"/>
                          </a:avLst>
                        </a:prstGeom>
                        <a:ln w="19050">
                          <a:solidFill>
                            <a:schemeClr val="bg1"/>
                          </a:solidFill>
                          <a:tailEnd type="triangle" w="sm" len="med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78" name="Straight Connector 77"/>
                      <p:cNvCxnSpPr/>
                      <p:nvPr/>
                    </p:nvCxnSpPr>
                    <p:spPr>
                      <a:xfrm>
                        <a:off x="5413593" y="3538951"/>
                        <a:ext cx="0" cy="544778"/>
                      </a:xfrm>
                      <a:prstGeom prst="line">
                        <a:avLst/>
                      </a:prstGeom>
                      <a:ln w="127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Straight Connector 78"/>
                      <p:cNvCxnSpPr/>
                      <p:nvPr/>
                    </p:nvCxnSpPr>
                    <p:spPr>
                      <a:xfrm flipH="1">
                        <a:off x="5413593" y="3831732"/>
                        <a:ext cx="9439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4" name="Group 93"/>
                    <p:cNvGrpSpPr/>
                    <p:nvPr/>
                  </p:nvGrpSpPr>
                  <p:grpSpPr>
                    <a:xfrm>
                      <a:off x="6297529" y="1651311"/>
                      <a:ext cx="719990" cy="1439981"/>
                      <a:chOff x="4787997" y="3075742"/>
                      <a:chExt cx="719990" cy="1439981"/>
                    </a:xfrm>
                  </p:grpSpPr>
                  <p:sp>
                    <p:nvSpPr>
                      <p:cNvPr id="95" name="Rounded Rectangle 94"/>
                      <p:cNvSpPr/>
                      <p:nvPr/>
                    </p:nvSpPr>
                    <p:spPr>
                      <a:xfrm>
                        <a:off x="4787997" y="3075742"/>
                        <a:ext cx="719990" cy="1439981"/>
                      </a:xfrm>
                      <a:prstGeom prst="roundRect">
                        <a:avLst/>
                      </a:prstGeom>
                      <a:solidFill>
                        <a:srgbClr val="0070C0"/>
                      </a:solidFill>
                      <a:ln w="1587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/>
                      </a:p>
                    </p:txBody>
                  </p:sp>
                  <p:grpSp>
                    <p:nvGrpSpPr>
                      <p:cNvPr id="96" name="Group 95"/>
                      <p:cNvGrpSpPr/>
                      <p:nvPr/>
                    </p:nvGrpSpPr>
                    <p:grpSpPr>
                      <a:xfrm>
                        <a:off x="4859996" y="3147742"/>
                        <a:ext cx="575992" cy="575992"/>
                        <a:chOff x="4212005" y="3371598"/>
                        <a:chExt cx="416275" cy="416275"/>
                      </a:xfrm>
                    </p:grpSpPr>
                    <p:sp>
                      <p:nvSpPr>
                        <p:cNvPr id="107" name="Oval 106"/>
                        <p:cNvSpPr/>
                        <p:nvPr/>
                      </p:nvSpPr>
                      <p:spPr>
                        <a:xfrm>
                          <a:off x="4212005" y="3371598"/>
                          <a:ext cx="416275" cy="416275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050"/>
                        </a:p>
                      </p:txBody>
                    </p:sp>
                    <p:cxnSp>
                      <p:nvCxnSpPr>
                        <p:cNvPr id="108" name="Straight Connector 107"/>
                        <p:cNvCxnSpPr/>
                        <p:nvPr/>
                      </p:nvCxnSpPr>
                      <p:spPr>
                        <a:xfrm>
                          <a:off x="4356003" y="3390290"/>
                          <a:ext cx="0" cy="378892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9" name="Straight Connector 108"/>
                        <p:cNvCxnSpPr>
                          <a:stCxn id="99" idx="2"/>
                        </p:cNvCxnSpPr>
                        <p:nvPr/>
                      </p:nvCxnSpPr>
                      <p:spPr>
                        <a:xfrm>
                          <a:off x="4212005" y="3579736"/>
                          <a:ext cx="143998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0" name="Straight Connector 109"/>
                        <p:cNvCxnSpPr/>
                        <p:nvPr/>
                      </p:nvCxnSpPr>
                      <p:spPr>
                        <a:xfrm>
                          <a:off x="4411817" y="3435738"/>
                          <a:ext cx="0" cy="287996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1" name="Straight Connector 110"/>
                        <p:cNvCxnSpPr/>
                        <p:nvPr/>
                      </p:nvCxnSpPr>
                      <p:spPr>
                        <a:xfrm flipV="1">
                          <a:off x="4411817" y="3504806"/>
                          <a:ext cx="200278" cy="2931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2" name="Straight Connector 111"/>
                        <p:cNvCxnSpPr/>
                        <p:nvPr/>
                      </p:nvCxnSpPr>
                      <p:spPr>
                        <a:xfrm>
                          <a:off x="4411817" y="3651735"/>
                          <a:ext cx="200278" cy="1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3" name="Elbow Connector 112"/>
                        <p:cNvCxnSpPr/>
                        <p:nvPr/>
                      </p:nvCxnSpPr>
                      <p:spPr>
                        <a:xfrm rot="10800000">
                          <a:off x="4408038" y="3579735"/>
                          <a:ext cx="91963" cy="72000"/>
                        </a:xfrm>
                        <a:prstGeom prst="bentConnector3">
                          <a:avLst>
                            <a:gd name="adj1" fmla="val -1656"/>
                          </a:avLst>
                        </a:prstGeom>
                        <a:ln w="19050">
                          <a:solidFill>
                            <a:schemeClr val="bg1"/>
                          </a:solidFill>
                          <a:tailEnd type="triangle" w="sm" len="med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7" name="Group 96"/>
                      <p:cNvGrpSpPr/>
                      <p:nvPr/>
                    </p:nvGrpSpPr>
                    <p:grpSpPr>
                      <a:xfrm>
                        <a:off x="4859996" y="3882189"/>
                        <a:ext cx="575992" cy="575992"/>
                        <a:chOff x="4212005" y="3371598"/>
                        <a:chExt cx="416275" cy="416275"/>
                      </a:xfrm>
                    </p:grpSpPr>
                    <p:sp>
                      <p:nvSpPr>
                        <p:cNvPr id="100" name="Oval 99"/>
                        <p:cNvSpPr/>
                        <p:nvPr/>
                      </p:nvSpPr>
                      <p:spPr>
                        <a:xfrm>
                          <a:off x="4212005" y="3371598"/>
                          <a:ext cx="416275" cy="416275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050"/>
                        </a:p>
                      </p:txBody>
                    </p:sp>
                    <p:cxnSp>
                      <p:nvCxnSpPr>
                        <p:cNvPr id="101" name="Straight Connector 100"/>
                        <p:cNvCxnSpPr/>
                        <p:nvPr/>
                      </p:nvCxnSpPr>
                      <p:spPr>
                        <a:xfrm>
                          <a:off x="4356003" y="3390290"/>
                          <a:ext cx="0" cy="378892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2" name="Straight Connector 101"/>
                        <p:cNvCxnSpPr/>
                        <p:nvPr/>
                      </p:nvCxnSpPr>
                      <p:spPr>
                        <a:xfrm>
                          <a:off x="4212005" y="3579736"/>
                          <a:ext cx="143998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" name="Straight Connector 102"/>
                        <p:cNvCxnSpPr/>
                        <p:nvPr/>
                      </p:nvCxnSpPr>
                      <p:spPr>
                        <a:xfrm>
                          <a:off x="4411817" y="3435738"/>
                          <a:ext cx="0" cy="287996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4" name="Straight Connector 103"/>
                        <p:cNvCxnSpPr/>
                        <p:nvPr/>
                      </p:nvCxnSpPr>
                      <p:spPr>
                        <a:xfrm flipV="1">
                          <a:off x="4411817" y="3504806"/>
                          <a:ext cx="200278" cy="2931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5" name="Straight Connector 104"/>
                        <p:cNvCxnSpPr/>
                        <p:nvPr/>
                      </p:nvCxnSpPr>
                      <p:spPr>
                        <a:xfrm>
                          <a:off x="4411817" y="3651735"/>
                          <a:ext cx="200278" cy="1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" name="Elbow Connector 105"/>
                        <p:cNvCxnSpPr/>
                        <p:nvPr/>
                      </p:nvCxnSpPr>
                      <p:spPr>
                        <a:xfrm rot="10800000">
                          <a:off x="4408038" y="3579735"/>
                          <a:ext cx="91963" cy="72000"/>
                        </a:xfrm>
                        <a:prstGeom prst="bentConnector3">
                          <a:avLst>
                            <a:gd name="adj1" fmla="val -1656"/>
                          </a:avLst>
                        </a:prstGeom>
                        <a:ln w="19050">
                          <a:solidFill>
                            <a:schemeClr val="bg1"/>
                          </a:solidFill>
                          <a:tailEnd type="triangle" w="sm" len="med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8" name="Straight Connector 97"/>
                      <p:cNvCxnSpPr/>
                      <p:nvPr/>
                    </p:nvCxnSpPr>
                    <p:spPr>
                      <a:xfrm>
                        <a:off x="5413593" y="3538951"/>
                        <a:ext cx="0" cy="544778"/>
                      </a:xfrm>
                      <a:prstGeom prst="line">
                        <a:avLst/>
                      </a:prstGeom>
                      <a:ln w="127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" name="Straight Connector 98"/>
                      <p:cNvCxnSpPr/>
                      <p:nvPr/>
                    </p:nvCxnSpPr>
                    <p:spPr>
                      <a:xfrm flipH="1">
                        <a:off x="5413593" y="3831732"/>
                        <a:ext cx="9439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16" name="Rounded Rectangle 115"/>
                  <p:cNvSpPr/>
                  <p:nvPr/>
                </p:nvSpPr>
                <p:spPr>
                  <a:xfrm>
                    <a:off x="3708012" y="1428875"/>
                    <a:ext cx="1465550" cy="1720982"/>
                  </a:xfrm>
                  <a:prstGeom prst="roundRect">
                    <a:avLst>
                      <a:gd name="adj" fmla="val 5987"/>
                    </a:avLst>
                  </a:prstGeom>
                  <a:solidFill>
                    <a:srgbClr val="0070C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t" anchorCtr="0">
                    <a:noAutofit/>
                  </a:bodyPr>
                  <a:lstStyle/>
                  <a:p>
                    <a:pPr algn="ctr"/>
                    <a:r>
                      <a:rPr lang="en-US" sz="800" smtClean="0"/>
                      <a:t>Gate Driver</a:t>
                    </a:r>
                    <a:endParaRPr lang="en-US" sz="800" dirty="0"/>
                  </a:p>
                </p:txBody>
              </p: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3946986" y="1840878"/>
                    <a:ext cx="1021318" cy="1148979"/>
                    <a:chOff x="3729344" y="1749175"/>
                    <a:chExt cx="1143984" cy="1286978"/>
                  </a:xfrm>
                </p:grpSpPr>
                <p:grpSp>
                  <p:nvGrpSpPr>
                    <p:cNvPr id="133" name="Group 132"/>
                    <p:cNvGrpSpPr/>
                    <p:nvPr/>
                  </p:nvGrpSpPr>
                  <p:grpSpPr>
                    <a:xfrm>
                      <a:off x="3729344" y="1749175"/>
                      <a:ext cx="623991" cy="1169982"/>
                      <a:chOff x="2236033" y="3399739"/>
                      <a:chExt cx="623991" cy="1169982"/>
                    </a:xfrm>
                  </p:grpSpPr>
                  <p:grpSp>
                    <p:nvGrpSpPr>
                      <p:cNvPr id="126" name="Group 125"/>
                      <p:cNvGrpSpPr/>
                      <p:nvPr/>
                    </p:nvGrpSpPr>
                    <p:grpSpPr>
                      <a:xfrm>
                        <a:off x="2340031" y="3399739"/>
                        <a:ext cx="519993" cy="467994"/>
                        <a:chOff x="2340031" y="3399738"/>
                        <a:chExt cx="719990" cy="647991"/>
                      </a:xfrm>
                    </p:grpSpPr>
                    <p:cxnSp>
                      <p:nvCxnSpPr>
                        <p:cNvPr id="123" name="Straight Connector 122"/>
                        <p:cNvCxnSpPr/>
                        <p:nvPr/>
                      </p:nvCxnSpPr>
                      <p:spPr>
                        <a:xfrm>
                          <a:off x="2340031" y="3723734"/>
                          <a:ext cx="719990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9" name="Triangle 118"/>
                        <p:cNvSpPr/>
                        <p:nvPr/>
                      </p:nvSpPr>
                      <p:spPr>
                        <a:xfrm rot="5400000">
                          <a:off x="2412030" y="3471737"/>
                          <a:ext cx="647991" cy="503993"/>
                        </a:xfrm>
                        <a:prstGeom prst="triangle">
                          <a:avLst/>
                        </a:prstGeom>
                        <a:solidFill>
                          <a:srgbClr val="0070C0"/>
                        </a:solidFill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050"/>
                        </a:p>
                      </p:txBody>
                    </p:sp>
                  </p:grpSp>
                  <p:grpSp>
                    <p:nvGrpSpPr>
                      <p:cNvPr id="127" name="Group 126"/>
                      <p:cNvGrpSpPr/>
                      <p:nvPr/>
                    </p:nvGrpSpPr>
                    <p:grpSpPr>
                      <a:xfrm>
                        <a:off x="2288032" y="3750734"/>
                        <a:ext cx="519993" cy="467994"/>
                        <a:chOff x="2340031" y="3399738"/>
                        <a:chExt cx="719990" cy="647991"/>
                      </a:xfrm>
                    </p:grpSpPr>
                    <p:cxnSp>
                      <p:nvCxnSpPr>
                        <p:cNvPr id="128" name="Straight Connector 127"/>
                        <p:cNvCxnSpPr/>
                        <p:nvPr/>
                      </p:nvCxnSpPr>
                      <p:spPr>
                        <a:xfrm>
                          <a:off x="2340031" y="3723734"/>
                          <a:ext cx="719990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29" name="Triangle 128"/>
                        <p:cNvSpPr/>
                        <p:nvPr/>
                      </p:nvSpPr>
                      <p:spPr>
                        <a:xfrm rot="5400000">
                          <a:off x="2412030" y="3471737"/>
                          <a:ext cx="647991" cy="503993"/>
                        </a:xfrm>
                        <a:prstGeom prst="triangle">
                          <a:avLst/>
                        </a:prstGeom>
                        <a:solidFill>
                          <a:srgbClr val="0070C0"/>
                        </a:solidFill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050"/>
                        </a:p>
                      </p:txBody>
                    </p:sp>
                  </p:grpSp>
                  <p:grpSp>
                    <p:nvGrpSpPr>
                      <p:cNvPr id="130" name="Group 129"/>
                      <p:cNvGrpSpPr/>
                      <p:nvPr/>
                    </p:nvGrpSpPr>
                    <p:grpSpPr>
                      <a:xfrm>
                        <a:off x="2236033" y="4101727"/>
                        <a:ext cx="519993" cy="467994"/>
                        <a:chOff x="2340031" y="3399738"/>
                        <a:chExt cx="719990" cy="647991"/>
                      </a:xfrm>
                    </p:grpSpPr>
                    <p:cxnSp>
                      <p:nvCxnSpPr>
                        <p:cNvPr id="131" name="Straight Connector 130"/>
                        <p:cNvCxnSpPr/>
                        <p:nvPr/>
                      </p:nvCxnSpPr>
                      <p:spPr>
                        <a:xfrm>
                          <a:off x="2340031" y="3723734"/>
                          <a:ext cx="719990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32" name="Triangle 131"/>
                        <p:cNvSpPr/>
                        <p:nvPr/>
                      </p:nvSpPr>
                      <p:spPr>
                        <a:xfrm rot="5400000">
                          <a:off x="2412030" y="3471737"/>
                          <a:ext cx="647991" cy="503993"/>
                        </a:xfrm>
                        <a:prstGeom prst="triangle">
                          <a:avLst/>
                        </a:prstGeom>
                        <a:solidFill>
                          <a:srgbClr val="0070C0"/>
                        </a:solidFill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050"/>
                        </a:p>
                      </p:txBody>
                    </p:sp>
                  </p:grpSp>
                </p:grpSp>
                <p:grpSp>
                  <p:nvGrpSpPr>
                    <p:cNvPr id="134" name="Group 133"/>
                    <p:cNvGrpSpPr/>
                    <p:nvPr/>
                  </p:nvGrpSpPr>
                  <p:grpSpPr>
                    <a:xfrm>
                      <a:off x="4249337" y="1866171"/>
                      <a:ext cx="623991" cy="1169982"/>
                      <a:chOff x="2236033" y="3399739"/>
                      <a:chExt cx="623991" cy="1169982"/>
                    </a:xfrm>
                  </p:grpSpPr>
                  <p:grpSp>
                    <p:nvGrpSpPr>
                      <p:cNvPr id="135" name="Group 134"/>
                      <p:cNvGrpSpPr/>
                      <p:nvPr/>
                    </p:nvGrpSpPr>
                    <p:grpSpPr>
                      <a:xfrm>
                        <a:off x="2340031" y="3399739"/>
                        <a:ext cx="519993" cy="467994"/>
                        <a:chOff x="2340031" y="3399738"/>
                        <a:chExt cx="719990" cy="647991"/>
                      </a:xfrm>
                    </p:grpSpPr>
                    <p:cxnSp>
                      <p:nvCxnSpPr>
                        <p:cNvPr id="142" name="Straight Connector 141"/>
                        <p:cNvCxnSpPr/>
                        <p:nvPr/>
                      </p:nvCxnSpPr>
                      <p:spPr>
                        <a:xfrm>
                          <a:off x="2340031" y="3723734"/>
                          <a:ext cx="719990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43" name="Triangle 142"/>
                        <p:cNvSpPr/>
                        <p:nvPr/>
                      </p:nvSpPr>
                      <p:spPr>
                        <a:xfrm rot="5400000">
                          <a:off x="2412030" y="3471737"/>
                          <a:ext cx="647991" cy="503993"/>
                        </a:xfrm>
                        <a:prstGeom prst="triangle">
                          <a:avLst/>
                        </a:prstGeom>
                        <a:solidFill>
                          <a:srgbClr val="0070C0"/>
                        </a:solidFill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050"/>
                        </a:p>
                      </p:txBody>
                    </p:sp>
                  </p:grpSp>
                  <p:grpSp>
                    <p:nvGrpSpPr>
                      <p:cNvPr id="136" name="Group 135"/>
                      <p:cNvGrpSpPr/>
                      <p:nvPr/>
                    </p:nvGrpSpPr>
                    <p:grpSpPr>
                      <a:xfrm>
                        <a:off x="2288032" y="3750734"/>
                        <a:ext cx="519993" cy="467994"/>
                        <a:chOff x="2340031" y="3399738"/>
                        <a:chExt cx="719990" cy="647991"/>
                      </a:xfrm>
                    </p:grpSpPr>
                    <p:cxnSp>
                      <p:nvCxnSpPr>
                        <p:cNvPr id="140" name="Straight Connector 139"/>
                        <p:cNvCxnSpPr/>
                        <p:nvPr/>
                      </p:nvCxnSpPr>
                      <p:spPr>
                        <a:xfrm>
                          <a:off x="2340031" y="3723734"/>
                          <a:ext cx="719990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41" name="Triangle 140"/>
                        <p:cNvSpPr/>
                        <p:nvPr/>
                      </p:nvSpPr>
                      <p:spPr>
                        <a:xfrm rot="5400000">
                          <a:off x="2412030" y="3471737"/>
                          <a:ext cx="647991" cy="503993"/>
                        </a:xfrm>
                        <a:prstGeom prst="triangle">
                          <a:avLst/>
                        </a:prstGeom>
                        <a:solidFill>
                          <a:srgbClr val="0070C0"/>
                        </a:solidFill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050"/>
                        </a:p>
                      </p:txBody>
                    </p:sp>
                  </p:grpSp>
                  <p:grpSp>
                    <p:nvGrpSpPr>
                      <p:cNvPr id="137" name="Group 136"/>
                      <p:cNvGrpSpPr/>
                      <p:nvPr/>
                    </p:nvGrpSpPr>
                    <p:grpSpPr>
                      <a:xfrm>
                        <a:off x="2236033" y="4101727"/>
                        <a:ext cx="519993" cy="467994"/>
                        <a:chOff x="2340031" y="3399738"/>
                        <a:chExt cx="719990" cy="647991"/>
                      </a:xfrm>
                    </p:grpSpPr>
                    <p:cxnSp>
                      <p:nvCxnSpPr>
                        <p:cNvPr id="138" name="Straight Connector 137"/>
                        <p:cNvCxnSpPr/>
                        <p:nvPr/>
                      </p:nvCxnSpPr>
                      <p:spPr>
                        <a:xfrm>
                          <a:off x="2340031" y="3723734"/>
                          <a:ext cx="719990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39" name="Triangle 138"/>
                        <p:cNvSpPr/>
                        <p:nvPr/>
                      </p:nvSpPr>
                      <p:spPr>
                        <a:xfrm rot="5400000">
                          <a:off x="2412030" y="3471737"/>
                          <a:ext cx="647991" cy="503993"/>
                        </a:xfrm>
                        <a:prstGeom prst="triangle">
                          <a:avLst/>
                        </a:prstGeom>
                        <a:solidFill>
                          <a:srgbClr val="0070C0"/>
                        </a:solidFill>
                        <a:ln w="1905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050"/>
                        </a:p>
                      </p:txBody>
                    </p:sp>
                  </p:grpSp>
                </p:grpSp>
              </p:grpSp>
            </p:grpSp>
            <p:sp>
              <p:nvSpPr>
                <p:cNvPr id="147" name="Oval 146"/>
                <p:cNvSpPr/>
                <p:nvPr/>
              </p:nvSpPr>
              <p:spPr>
                <a:xfrm>
                  <a:off x="7834397" y="1628292"/>
                  <a:ext cx="588041" cy="58804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smtClean="0">
                      <a:solidFill>
                        <a:schemeClr val="tx1"/>
                      </a:solidFill>
                    </a:rPr>
                    <a:t>M</a:t>
                  </a:r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1" name="Straight Connector 150"/>
                <p:cNvCxnSpPr>
                  <a:stCxn id="145" idx="3"/>
                  <a:endCxn id="147" idx="2"/>
                </p:cNvCxnSpPr>
                <p:nvPr/>
              </p:nvCxnSpPr>
              <p:spPr>
                <a:xfrm flipV="1">
                  <a:off x="7451959" y="1922313"/>
                  <a:ext cx="382438" cy="14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7451959" y="2122718"/>
                  <a:ext cx="2159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flipV="1">
                  <a:off x="7451959" y="1723354"/>
                  <a:ext cx="215998" cy="11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 flipV="1">
                  <a:off x="7667957" y="1995758"/>
                  <a:ext cx="166440" cy="1269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7667957" y="1723354"/>
                  <a:ext cx="166440" cy="110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/>
            </p:nvGrpSpPr>
            <p:grpSpPr>
              <a:xfrm>
                <a:off x="1784230" y="685296"/>
                <a:ext cx="2231969" cy="993688"/>
                <a:chOff x="828051" y="819089"/>
                <a:chExt cx="2231969" cy="993688"/>
              </a:xfrm>
            </p:grpSpPr>
            <p:sp>
              <p:nvSpPr>
                <p:cNvPr id="177" name="Rounded Rectangle 176"/>
                <p:cNvSpPr/>
                <p:nvPr/>
              </p:nvSpPr>
              <p:spPr>
                <a:xfrm>
                  <a:off x="828051" y="819089"/>
                  <a:ext cx="2231969" cy="993688"/>
                </a:xfrm>
                <a:prstGeom prst="roundRect">
                  <a:avLst>
                    <a:gd name="adj" fmla="val 5987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t" anchorCtr="0">
                  <a:noAutofit/>
                </a:bodyPr>
                <a:lstStyle/>
                <a:p>
                  <a:pPr algn="ctr"/>
                  <a:r>
                    <a:rPr lang="en-US" sz="1050" smtClean="0"/>
                    <a:t>Power Management</a:t>
                  </a:r>
                  <a:endParaRPr lang="en-US" sz="1050" dirty="0"/>
                </a:p>
              </p:txBody>
            </p:sp>
            <p:sp>
              <p:nvSpPr>
                <p:cNvPr id="179" name="Rounded Rectangle 178"/>
                <p:cNvSpPr/>
                <p:nvPr/>
              </p:nvSpPr>
              <p:spPr>
                <a:xfrm>
                  <a:off x="918750" y="1226299"/>
                  <a:ext cx="634835" cy="363477"/>
                </a:xfrm>
                <a:prstGeom prst="roundRect">
                  <a:avLst/>
                </a:prstGeom>
                <a:solidFill>
                  <a:srgbClr val="0070C0"/>
                </a:solidFill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5VDC</a:t>
                  </a:r>
                  <a:endParaRPr lang="en-US" sz="1050" dirty="0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622461" y="1226299"/>
                  <a:ext cx="634835" cy="363477"/>
                </a:xfrm>
                <a:prstGeom prst="roundRect">
                  <a:avLst/>
                </a:prstGeom>
                <a:solidFill>
                  <a:srgbClr val="0070C0"/>
                </a:solidFill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12VDC</a:t>
                  </a:r>
                  <a:endParaRPr lang="en-US" sz="1050" dirty="0"/>
                </a:p>
              </p:txBody>
            </p:sp>
            <p:sp>
              <p:nvSpPr>
                <p:cNvPr id="181" name="Rounded Rectangle 180"/>
                <p:cNvSpPr/>
                <p:nvPr/>
              </p:nvSpPr>
              <p:spPr>
                <a:xfrm>
                  <a:off x="2329477" y="1226299"/>
                  <a:ext cx="634835" cy="363477"/>
                </a:xfrm>
                <a:prstGeom prst="roundRect">
                  <a:avLst/>
                </a:prstGeom>
                <a:solidFill>
                  <a:srgbClr val="0070C0"/>
                </a:solidFill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24VDC</a:t>
                  </a:r>
                </a:p>
              </p:txBody>
            </p:sp>
          </p:grpSp>
          <p:sp>
            <p:nvSpPr>
              <p:cNvPr id="183" name="Rounded Rectangle 182"/>
              <p:cNvSpPr/>
              <p:nvPr/>
            </p:nvSpPr>
            <p:spPr>
              <a:xfrm>
                <a:off x="2900215" y="1995758"/>
                <a:ext cx="1228545" cy="1758269"/>
              </a:xfrm>
              <a:prstGeom prst="roundRect">
                <a:avLst>
                  <a:gd name="adj" fmla="val 598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 anchorCtr="0">
                <a:noAutofit/>
              </a:bodyPr>
              <a:lstStyle/>
              <a:p>
                <a:pPr algn="ctr"/>
                <a:r>
                  <a:rPr lang="en-US" sz="1050" dirty="0" smtClean="0"/>
                  <a:t>16-bit </a:t>
                </a:r>
                <a:r>
                  <a:rPr lang="en-US" sz="1050" dirty="0" err="1" smtClean="0"/>
                  <a:t>DsPIC</a:t>
                </a:r>
                <a:endParaRPr lang="en-US" sz="1050" dirty="0" smtClean="0"/>
              </a:p>
              <a:p>
                <a:pPr algn="ctr"/>
                <a:r>
                  <a:rPr lang="en-US" sz="1050" dirty="0" smtClean="0"/>
                  <a:t>Microcontroller</a:t>
                </a:r>
                <a:endParaRPr lang="en-US" sz="1050" dirty="0"/>
              </a:p>
            </p:txBody>
          </p:sp>
          <p:grpSp>
            <p:nvGrpSpPr>
              <p:cNvPr id="281" name="Group 280"/>
              <p:cNvGrpSpPr/>
              <p:nvPr/>
            </p:nvGrpSpPr>
            <p:grpSpPr>
              <a:xfrm>
                <a:off x="4565047" y="3165292"/>
                <a:ext cx="2452672" cy="995248"/>
                <a:chOff x="4785644" y="3289228"/>
                <a:chExt cx="2452672" cy="995248"/>
              </a:xfrm>
            </p:grpSpPr>
            <p:sp>
              <p:nvSpPr>
                <p:cNvPr id="280" name="Rectangle 279"/>
                <p:cNvSpPr/>
                <p:nvPr/>
              </p:nvSpPr>
              <p:spPr>
                <a:xfrm>
                  <a:off x="4785644" y="3289228"/>
                  <a:ext cx="2452672" cy="99524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50" dirty="0" smtClean="0">
                      <a:solidFill>
                        <a:schemeClr val="tx1"/>
                      </a:solidFill>
                    </a:rPr>
                    <a:t>Sensors</a:t>
                  </a:r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Rounded Rectangle 183"/>
                <p:cNvSpPr/>
                <p:nvPr/>
              </p:nvSpPr>
              <p:spPr>
                <a:xfrm>
                  <a:off x="4866365" y="3548812"/>
                  <a:ext cx="1118403" cy="678915"/>
                </a:xfrm>
                <a:prstGeom prst="roundRect">
                  <a:avLst>
                    <a:gd name="adj" fmla="val 5987"/>
                  </a:avLst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 anchorCtr="0">
                  <a:noAutofit/>
                </a:bodyPr>
                <a:lstStyle/>
                <a:p>
                  <a:pPr algn="ctr"/>
                  <a:r>
                    <a:rPr lang="en-US" sz="1050" dirty="0" smtClean="0"/>
                    <a:t>Hall &amp; Encoder</a:t>
                  </a:r>
                </a:p>
                <a:p>
                  <a:pPr algn="ctr"/>
                  <a:r>
                    <a:rPr lang="en-US" sz="1050" dirty="0" smtClean="0"/>
                    <a:t>Sensors</a:t>
                  </a:r>
                  <a:endParaRPr lang="en-US" sz="1050" dirty="0"/>
                </a:p>
              </p:txBody>
            </p:sp>
            <p:sp>
              <p:nvSpPr>
                <p:cNvPr id="185" name="Rounded Rectangle 184"/>
                <p:cNvSpPr/>
                <p:nvPr/>
              </p:nvSpPr>
              <p:spPr>
                <a:xfrm>
                  <a:off x="6058182" y="3548811"/>
                  <a:ext cx="1118403" cy="678915"/>
                </a:xfrm>
                <a:prstGeom prst="roundRect">
                  <a:avLst>
                    <a:gd name="adj" fmla="val 5987"/>
                  </a:avLst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 anchorCtr="0">
                  <a:noAutofit/>
                </a:bodyPr>
                <a:lstStyle/>
                <a:p>
                  <a:pPr algn="ctr"/>
                  <a:r>
                    <a:rPr lang="en-US" sz="1050" dirty="0" smtClean="0"/>
                    <a:t>Current Sensors</a:t>
                  </a:r>
                  <a:endParaRPr lang="en-US" sz="1050" dirty="0"/>
                </a:p>
              </p:txBody>
            </p:sp>
          </p:grpSp>
          <p:cxnSp>
            <p:nvCxnSpPr>
              <p:cNvPr id="283" name="Elbow Connector 282"/>
              <p:cNvCxnSpPr>
                <a:stCxn id="177" idx="3"/>
                <a:endCxn id="116" idx="0"/>
              </p:cNvCxnSpPr>
              <p:nvPr/>
            </p:nvCxnSpPr>
            <p:spPr>
              <a:xfrm>
                <a:off x="4016199" y="1182140"/>
                <a:ext cx="1199261" cy="458026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Elbow Connector 285"/>
              <p:cNvCxnSpPr>
                <a:stCxn id="177" idx="3"/>
                <a:endCxn id="5" idx="0"/>
              </p:cNvCxnSpPr>
              <p:nvPr/>
            </p:nvCxnSpPr>
            <p:spPr>
              <a:xfrm>
                <a:off x="4016199" y="1182140"/>
                <a:ext cx="2711583" cy="456458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5795983" y="2276933"/>
                <a:ext cx="285232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0" name="Rounded Rectangle 289"/>
              <p:cNvSpPr/>
              <p:nvPr/>
            </p:nvSpPr>
            <p:spPr>
              <a:xfrm>
                <a:off x="1466431" y="3142899"/>
                <a:ext cx="816996" cy="611021"/>
              </a:xfrm>
              <a:prstGeom prst="roundRect">
                <a:avLst>
                  <a:gd name="adj" fmla="val 5987"/>
                </a:avLst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 anchorCtr="0">
                <a:noAutofit/>
              </a:bodyPr>
              <a:lstStyle/>
              <a:p>
                <a:pPr algn="ctr"/>
                <a:r>
                  <a:rPr lang="en-US" sz="1050" smtClean="0"/>
                  <a:t>Network Bus</a:t>
                </a:r>
                <a:endParaRPr lang="en-US" sz="1050" dirty="0"/>
              </a:p>
            </p:txBody>
          </p:sp>
          <p:sp>
            <p:nvSpPr>
              <p:cNvPr id="291" name="Rounded Rectangle 290"/>
              <p:cNvSpPr/>
              <p:nvPr/>
            </p:nvSpPr>
            <p:spPr>
              <a:xfrm>
                <a:off x="1466431" y="2124480"/>
                <a:ext cx="816996" cy="611021"/>
              </a:xfrm>
              <a:prstGeom prst="roundRect">
                <a:avLst>
                  <a:gd name="adj" fmla="val 5987"/>
                </a:avLst>
              </a:prstGeom>
              <a:solidFill>
                <a:srgbClr val="0070C0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 anchorCtr="0">
                <a:noAutofit/>
              </a:bodyPr>
              <a:lstStyle/>
              <a:p>
                <a:pPr algn="ctr"/>
                <a:r>
                  <a:rPr lang="en-US" sz="1050" dirty="0" smtClean="0"/>
                  <a:t>Peripheral</a:t>
                </a:r>
              </a:p>
              <a:p>
                <a:pPr algn="ctr"/>
                <a:r>
                  <a:rPr lang="en-US" sz="1050" dirty="0" smtClean="0"/>
                  <a:t>Ports</a:t>
                </a:r>
                <a:endParaRPr lang="en-US" sz="1050" dirty="0"/>
              </a:p>
            </p:txBody>
          </p:sp>
          <p:cxnSp>
            <p:nvCxnSpPr>
              <p:cNvPr id="298" name="Elbow Connector 297"/>
              <p:cNvCxnSpPr/>
              <p:nvPr/>
            </p:nvCxnSpPr>
            <p:spPr>
              <a:xfrm rot="10800000" flipV="1">
                <a:off x="1852564" y="1802001"/>
                <a:ext cx="1661923" cy="322479"/>
              </a:xfrm>
              <a:prstGeom prst="bentConnector3">
                <a:avLst>
                  <a:gd name="adj1" fmla="val 99977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/>
              <p:cNvCxnSpPr>
                <a:endCxn id="183" idx="0"/>
              </p:cNvCxnSpPr>
              <p:nvPr/>
            </p:nvCxnSpPr>
            <p:spPr>
              <a:xfrm>
                <a:off x="3514487" y="1678984"/>
                <a:ext cx="1" cy="3167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/>
              <p:cNvCxnSpPr>
                <a:stCxn id="290" idx="3"/>
              </p:cNvCxnSpPr>
              <p:nvPr/>
            </p:nvCxnSpPr>
            <p:spPr>
              <a:xfrm flipV="1">
                <a:off x="2283427" y="3448409"/>
                <a:ext cx="61263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/>
              <p:cNvCxnSpPr/>
              <p:nvPr/>
            </p:nvCxnSpPr>
            <p:spPr>
              <a:xfrm flipV="1">
                <a:off x="4121310" y="3448410"/>
                <a:ext cx="443737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/>
              <p:cNvCxnSpPr/>
              <p:nvPr/>
            </p:nvCxnSpPr>
            <p:spPr>
              <a:xfrm flipV="1">
                <a:off x="4119802" y="2365988"/>
                <a:ext cx="443737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Arrow Connector 312"/>
              <p:cNvCxnSpPr/>
              <p:nvPr/>
            </p:nvCxnSpPr>
            <p:spPr>
              <a:xfrm flipV="1">
                <a:off x="2260700" y="2429990"/>
                <a:ext cx="63045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Elbow Connector 315"/>
              <p:cNvCxnSpPr>
                <a:stCxn id="147" idx="4"/>
                <a:endCxn id="280" idx="3"/>
              </p:cNvCxnSpPr>
              <p:nvPr/>
            </p:nvCxnSpPr>
            <p:spPr>
              <a:xfrm rot="5400000">
                <a:off x="6992409" y="2529639"/>
                <a:ext cx="1158587" cy="1107966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TextBox 316"/>
              <p:cNvSpPr txBox="1"/>
              <p:nvPr/>
            </p:nvSpPr>
            <p:spPr>
              <a:xfrm>
                <a:off x="2280619" y="3024765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CAN, </a:t>
                </a:r>
              </a:p>
              <a:p>
                <a:r>
                  <a:rPr lang="en-US" sz="900" dirty="0" smtClean="0"/>
                  <a:t>RS485</a:t>
                </a:r>
                <a:endParaRPr lang="en-US" sz="900" dirty="0"/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7078782" y="3267684"/>
                <a:ext cx="1211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Current &amp; Position </a:t>
                </a:r>
              </a:p>
              <a:p>
                <a:r>
                  <a:rPr lang="en-US" sz="900" dirty="0" smtClean="0"/>
                  <a:t>&amp; Speed Sensing</a:t>
                </a:r>
              </a:p>
            </p:txBody>
          </p:sp>
        </p:grpSp>
        <p:sp>
          <p:nvSpPr>
            <p:cNvPr id="321" name="TextBox 320"/>
            <p:cNvSpPr txBox="1"/>
            <p:nvPr/>
          </p:nvSpPr>
          <p:spPr>
            <a:xfrm>
              <a:off x="1277071" y="2262833"/>
              <a:ext cx="5565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12VDC</a:t>
              </a:r>
              <a:endParaRPr lang="en-US" sz="900" dirty="0"/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2988022" y="2211079"/>
              <a:ext cx="4924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5VDC</a:t>
              </a:r>
              <a:endParaRPr lang="en-US" sz="900" dirty="0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4185257" y="1640511"/>
              <a:ext cx="5565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12VDC</a:t>
              </a:r>
              <a:endParaRPr lang="en-US" sz="900" dirty="0"/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5677740" y="1630949"/>
              <a:ext cx="5565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24VDC</a:t>
              </a:r>
              <a:endParaRPr lang="en-US" sz="900" dirty="0"/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592169" y="2543969"/>
              <a:ext cx="46679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PWM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51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786" y="91414"/>
            <a:ext cx="297050" cy="342327"/>
          </a:xfrm>
        </p:spPr>
        <p:txBody>
          <a:bodyPr/>
          <a:lstStyle/>
          <a:p>
            <a:r>
              <a:rPr lang="en-US" altLang="zh-CN" dirty="0" smtClean="0"/>
              <a:t>·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52060" y="1419766"/>
            <a:ext cx="7910899" cy="2520721"/>
            <a:chOff x="281135" y="1419766"/>
            <a:chExt cx="7910899" cy="2520721"/>
          </a:xfrm>
        </p:grpSpPr>
        <p:sp>
          <p:nvSpPr>
            <p:cNvPr id="29" name="矩形 4"/>
            <p:cNvSpPr/>
            <p:nvPr/>
          </p:nvSpPr>
          <p:spPr>
            <a:xfrm>
              <a:off x="1185137" y="2014898"/>
              <a:ext cx="784241" cy="7199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Tracking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5"/>
                <p:cNvSpPr/>
                <p:nvPr/>
              </p:nvSpPr>
              <p:spPr>
                <a:xfrm>
                  <a:off x="2576112" y="2004688"/>
                  <a:ext cx="930597" cy="71999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 smtClean="0">
                      <a:solidFill>
                        <a:schemeClr val="tx1"/>
                      </a:solidFill>
                    </a:rPr>
                    <a:t>Speed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100" dirty="0">
                          <a:solidFill>
                            <a:schemeClr val="tx1"/>
                          </a:solidFill>
                        </a:rPr>
                        <m:t>Process</m:t>
                      </m:r>
                    </m:oMath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6112" y="2004688"/>
                  <a:ext cx="930597" cy="71999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矩形 6"/>
            <p:cNvSpPr/>
            <p:nvPr/>
          </p:nvSpPr>
          <p:spPr>
            <a:xfrm>
              <a:off x="2576113" y="3220497"/>
              <a:ext cx="1151984" cy="71999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Sampling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8"/>
            <p:cNvSpPr/>
            <p:nvPr/>
          </p:nvSpPr>
          <p:spPr>
            <a:xfrm>
              <a:off x="4151616" y="2004688"/>
              <a:ext cx="1367981" cy="12158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Fuzzy Controller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10"/>
            <p:cNvSpPr/>
            <p:nvPr/>
          </p:nvSpPr>
          <p:spPr>
            <a:xfrm>
              <a:off x="6104063" y="2004688"/>
              <a:ext cx="1160834" cy="12070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PWM Process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直接箭头连接符 12"/>
            <p:cNvCxnSpPr/>
            <p:nvPr/>
          </p:nvCxnSpPr>
          <p:spPr>
            <a:xfrm flipV="1">
              <a:off x="1969378" y="2364683"/>
              <a:ext cx="606734" cy="102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16"/>
            <p:cNvCxnSpPr/>
            <p:nvPr/>
          </p:nvCxnSpPr>
          <p:spPr>
            <a:xfrm>
              <a:off x="3506709" y="2364683"/>
              <a:ext cx="6449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肘形连接符 18"/>
            <p:cNvCxnSpPr/>
            <p:nvPr/>
          </p:nvCxnSpPr>
          <p:spPr>
            <a:xfrm rot="5400000" flipH="1" flipV="1">
              <a:off x="3499884" y="2568766"/>
              <a:ext cx="303952" cy="99951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肘形连接符 22"/>
            <p:cNvCxnSpPr/>
            <p:nvPr/>
          </p:nvCxnSpPr>
          <p:spPr>
            <a:xfrm rot="10800000">
              <a:off x="1577259" y="2734888"/>
              <a:ext cx="998855" cy="84560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直接箭头连接符 28"/>
            <p:cNvCxnSpPr/>
            <p:nvPr/>
          </p:nvCxnSpPr>
          <p:spPr>
            <a:xfrm flipV="1">
              <a:off x="5519597" y="2608189"/>
              <a:ext cx="584466" cy="44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肘形连接符 31"/>
            <p:cNvCxnSpPr/>
            <p:nvPr/>
          </p:nvCxnSpPr>
          <p:spPr>
            <a:xfrm flipV="1">
              <a:off x="3728097" y="3223832"/>
              <a:ext cx="2956383" cy="36880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直接箭头连接符 33"/>
            <p:cNvCxnSpPr/>
            <p:nvPr/>
          </p:nvCxnSpPr>
          <p:spPr>
            <a:xfrm>
              <a:off x="7264897" y="2608189"/>
              <a:ext cx="927137" cy="4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直接箭头连接符 39"/>
            <p:cNvCxnSpPr/>
            <p:nvPr/>
          </p:nvCxnSpPr>
          <p:spPr>
            <a:xfrm>
              <a:off x="324059" y="2374893"/>
              <a:ext cx="8610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40"/>
                <p:cNvSpPr txBox="1"/>
                <p:nvPr/>
              </p:nvSpPr>
              <p:spPr>
                <a:xfrm>
                  <a:off x="1854462" y="3308156"/>
                  <a:ext cx="70134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900" b="0" i="1" smtClean="0">
                                <a:latin typeface="Cambria Math" charset="0"/>
                              </a:rPr>
                              <m:t>𝑇𝑟𝑎𝑐𝑘</m:t>
                            </m:r>
                          </m:e>
                          <m:sub>
                            <m:r>
                              <a:rPr lang="en-US" altLang="zh-CN" sz="900" b="0" i="1" smtClean="0">
                                <a:latin typeface="Cambria Math" charset="0"/>
                              </a:rPr>
                              <m:t>𝑛𝑜𝑤</m:t>
                            </m:r>
                          </m:sub>
                        </m:sSub>
                      </m:oMath>
                    </m:oMathPara>
                  </a14:m>
                  <a:endParaRPr lang="zh-CN" altLang="en-US" sz="900" dirty="0"/>
                </a:p>
              </p:txBody>
            </p:sp>
          </mc:Choice>
          <mc:Fallback xmlns="">
            <p:sp>
              <p:nvSpPr>
                <p:cNvPr id="63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4462" y="3308156"/>
                  <a:ext cx="759823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44"/>
                <p:cNvSpPr txBox="1"/>
                <p:nvPr/>
              </p:nvSpPr>
              <p:spPr>
                <a:xfrm>
                  <a:off x="3439860" y="2916545"/>
                  <a:ext cx="70455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900" b="0" i="1" smtClean="0">
                                <a:latin typeface="Cambria Math" charset="0"/>
                              </a:rPr>
                              <m:t>𝑆𝑝𝑒𝑒𝑑</m:t>
                            </m:r>
                          </m:e>
                          <m:sub>
                            <m:r>
                              <a:rPr lang="en-US" altLang="zh-CN" sz="900" b="0" i="1">
                                <a:latin typeface="Cambria Math" charset="0"/>
                              </a:rPr>
                              <m:t>𝑛𝑜𝑤</m:t>
                            </m:r>
                          </m:sub>
                        </m:sSub>
                      </m:oMath>
                    </m:oMathPara>
                  </a14:m>
                  <a:endParaRPr lang="zh-CN" altLang="en-US" sz="900" dirty="0"/>
                </a:p>
              </p:txBody>
            </p:sp>
          </mc:Choice>
          <mc:Fallback xmlns="">
            <p:sp>
              <p:nvSpPr>
                <p:cNvPr id="66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860" y="2916545"/>
                  <a:ext cx="761426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46"/>
                <p:cNvSpPr txBox="1"/>
                <p:nvPr/>
              </p:nvSpPr>
              <p:spPr>
                <a:xfrm>
                  <a:off x="1883637" y="2104958"/>
                  <a:ext cx="675441" cy="241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900" b="0" i="1" smtClean="0">
                                <a:latin typeface="Cambria Math" charset="0"/>
                              </a:rPr>
                              <m:t>𝑇𝑟𝑎𝑐𝑘</m:t>
                            </m:r>
                          </m:e>
                          <m:sub>
                            <m:r>
                              <a:rPr lang="en-US" altLang="zh-CN" sz="900" b="0" i="1" smtClean="0">
                                <a:latin typeface="Cambria Math" charset="0"/>
                              </a:rPr>
                              <m:t>𝑝𝑟𝑜</m:t>
                            </m:r>
                          </m:sub>
                        </m:sSub>
                      </m:oMath>
                    </m:oMathPara>
                  </a14:m>
                  <a:endParaRPr lang="zh-CN" altLang="en-US" sz="900" dirty="0"/>
                </a:p>
              </p:txBody>
            </p:sp>
          </mc:Choice>
          <mc:Fallback xmlns="">
            <p:sp>
              <p:nvSpPr>
                <p:cNvPr id="6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637" y="2104958"/>
                  <a:ext cx="730648" cy="25808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47"/>
                <p:cNvSpPr txBox="1"/>
                <p:nvPr/>
              </p:nvSpPr>
              <p:spPr>
                <a:xfrm>
                  <a:off x="3454447" y="2073508"/>
                  <a:ext cx="678647" cy="241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900" b="0" i="1">
                                <a:latin typeface="Cambria Math" charset="0"/>
                              </a:rPr>
                              <m:t>𝑆𝑝𝑒𝑒𝑑</m:t>
                            </m:r>
                          </m:e>
                          <m:sub>
                            <m:r>
                              <a:rPr lang="en-US" altLang="zh-CN" sz="900" b="0" i="1" smtClean="0">
                                <a:latin typeface="Cambria Math" charset="0"/>
                              </a:rPr>
                              <m:t>𝑝𝑟𝑜</m:t>
                            </m:r>
                          </m:sub>
                        </m:sSub>
                      </m:oMath>
                    </m:oMathPara>
                  </a14:m>
                  <a:endParaRPr lang="zh-CN" altLang="en-US" sz="900" dirty="0"/>
                </a:p>
              </p:txBody>
            </p:sp>
          </mc:Choice>
          <mc:Fallback xmlns="">
            <p:sp>
              <p:nvSpPr>
                <p:cNvPr id="6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4447" y="2073508"/>
                  <a:ext cx="732252" cy="25808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48"/>
                <p:cNvSpPr txBox="1"/>
                <p:nvPr/>
              </p:nvSpPr>
              <p:spPr>
                <a:xfrm>
                  <a:off x="5571770" y="2297444"/>
                  <a:ext cx="3902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n-US" altLang="zh-CN" sz="1100" b="0" i="1" smtClean="0">
                            <a:latin typeface="Cambria Math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6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1770" y="2297444"/>
                  <a:ext cx="41139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49"/>
                <p:cNvSpPr txBox="1"/>
                <p:nvPr/>
              </p:nvSpPr>
              <p:spPr>
                <a:xfrm>
                  <a:off x="6673129" y="3337265"/>
                  <a:ext cx="80707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900" b="0" i="1" smtClean="0">
                                <a:latin typeface="Cambria Math" charset="0"/>
                              </a:rPr>
                              <m:t>𝐶𝑢𝑟𝑟𝑒𝑛𝑡</m:t>
                            </m:r>
                          </m:e>
                          <m:sub>
                            <m:r>
                              <a:rPr lang="en-US" altLang="zh-CN" sz="900" b="0" i="1">
                                <a:latin typeface="Cambria Math" charset="0"/>
                              </a:rPr>
                              <m:t>𝑛𝑜𝑤</m:t>
                            </m:r>
                          </m:sub>
                        </m:sSub>
                      </m:oMath>
                    </m:oMathPara>
                  </a14:m>
                  <a:endParaRPr lang="zh-CN" altLang="en-US" sz="900" dirty="0"/>
                </a:p>
              </p:txBody>
            </p:sp>
          </mc:Choice>
          <mc:Fallback xmlns="">
            <p:sp>
              <p:nvSpPr>
                <p:cNvPr id="7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3129" y="3337265"/>
                  <a:ext cx="879792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直接箭头连接符 42"/>
            <p:cNvCxnSpPr/>
            <p:nvPr/>
          </p:nvCxnSpPr>
          <p:spPr>
            <a:xfrm>
              <a:off x="6684480" y="1419766"/>
              <a:ext cx="0" cy="5849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46"/>
                <p:cNvSpPr txBox="1"/>
                <p:nvPr/>
              </p:nvSpPr>
              <p:spPr>
                <a:xfrm>
                  <a:off x="281135" y="2065533"/>
                  <a:ext cx="713208" cy="242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900" b="0" i="1" smtClean="0">
                                <a:latin typeface="Cambria Math" charset="0"/>
                              </a:rPr>
                              <m:t>𝑇𝑟𝑎𝑐𝑘</m:t>
                            </m:r>
                          </m:e>
                          <m:sub>
                            <m:r>
                              <a:rPr lang="en-US" altLang="zh-CN" sz="900" b="0" i="1" smtClean="0">
                                <a:latin typeface="Cambria Math" charset="0"/>
                              </a:rPr>
                              <m:t>𝑔𝑜𝑎𝑙</m:t>
                            </m:r>
                          </m:sub>
                        </m:sSub>
                      </m:oMath>
                    </m:oMathPara>
                  </a14:m>
                  <a:endParaRPr lang="zh-CN" altLang="en-US" sz="900" dirty="0"/>
                </a:p>
              </p:txBody>
            </p:sp>
          </mc:Choice>
          <mc:Fallback xmlns="">
            <p:sp>
              <p:nvSpPr>
                <p:cNvPr id="72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135" y="2065533"/>
                  <a:ext cx="771172" cy="25872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49"/>
                <p:cNvSpPr txBox="1"/>
                <p:nvPr/>
              </p:nvSpPr>
              <p:spPr>
                <a:xfrm>
                  <a:off x="7357670" y="2297444"/>
                  <a:ext cx="63703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900" b="0" i="1" smtClean="0">
                                <a:latin typeface="Cambria Math" charset="0"/>
                              </a:rPr>
                              <m:t>𝑃𝑊𝑀</m:t>
                            </m:r>
                          </m:e>
                          <m:sub>
                            <m:r>
                              <a:rPr lang="en-US" altLang="zh-CN" sz="900" b="0" i="1" smtClean="0">
                                <a:latin typeface="Cambria Math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sz="900" dirty="0"/>
                </a:p>
              </p:txBody>
            </p:sp>
          </mc:Choice>
          <mc:Fallback xmlns="">
            <p:sp>
              <p:nvSpPr>
                <p:cNvPr id="74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7670" y="2297444"/>
                  <a:ext cx="688329" cy="2462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49"/>
                <p:cNvSpPr txBox="1"/>
                <p:nvPr/>
              </p:nvSpPr>
              <p:spPr>
                <a:xfrm>
                  <a:off x="6598496" y="1445790"/>
                  <a:ext cx="1049966" cy="360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eqArr>
                              <m:eqArrPr>
                                <m:ctrlPr>
                                  <a:rPr lang="en-US" altLang="zh-CN" sz="900" i="1" smtClean="0">
                                    <a:latin typeface="Cambria Math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CN" sz="9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900" b="0" i="1" smtClean="0">
                                        <a:latin typeface="Cambria Math" charset="0"/>
                                      </a:rPr>
                                      <m:t>𝑃𝑊𝑀</m:t>
                                    </m:r>
                                  </m:e>
                                  <m:sub>
                                    <m:r>
                                      <a:rPr lang="en-US" altLang="zh-CN" sz="900" b="0" i="1" smtClean="0">
                                        <a:latin typeface="Cambria Math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900" b="0" i="1" smtClean="0">
                                    <a:latin typeface="Cambria Math" charset="0"/>
                                  </a:rPr>
                                  <m:t>𝐶𝑢𝑟𝑟𝑒𝑛𝑡</m:t>
                                </m:r>
                              </m:e>
                            </m:eqArr>
                          </m:e>
                          <m:sub>
                            <m:r>
                              <a:rPr lang="en-US" altLang="zh-CN" sz="900" b="0" i="1" smtClean="0">
                                <a:latin typeface="Cambria Math" charset="0"/>
                              </a:rPr>
                              <m:t>𝑐𝑜𝑛𝑡𝑟𝑎𝑖𝑛𝑡</m:t>
                            </m:r>
                          </m:sub>
                        </m:sSub>
                      </m:oMath>
                    </m:oMathPara>
                  </a14:m>
                  <a:endParaRPr lang="zh-CN" altLang="en-US" sz="900" dirty="0"/>
                </a:p>
              </p:txBody>
            </p:sp>
          </mc:Choice>
          <mc:Fallback xmlns="">
            <p:sp>
              <p:nvSpPr>
                <p:cNvPr id="75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8496" y="1445790"/>
                  <a:ext cx="1145314" cy="38978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494" y="1557738"/>
            <a:ext cx="3213100" cy="233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6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8998</TotalTime>
  <Pages>0</Pages>
  <Words>129</Words>
  <Characters>0</Characters>
  <Application>Microsoft Macintosh PowerPoint</Application>
  <DocSecurity>0</DocSecurity>
  <PresentationFormat>On-screen Show (16:9)</PresentationFormat>
  <Lines>0</Lines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 Math</vt:lpstr>
      <vt:lpstr>宋体</vt:lpstr>
      <vt:lpstr>微软雅黑</vt:lpstr>
      <vt:lpstr>Arial</vt:lpstr>
      <vt:lpstr>自定义设计</vt:lpstr>
      <vt:lpstr>·</vt:lpstr>
      <vt:lpstr>·</vt:lpstr>
      <vt:lpstr>·</vt:lpstr>
    </vt:vector>
  </TitlesOfParts>
  <Manager/>
  <Company/>
  <LinksUpToDate>false</LinksUpToDate>
  <CharactersWithSpaces>0</CharactersWithSpaces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Jeff Young</cp:lastModifiedBy>
  <cp:revision>403</cp:revision>
  <dcterms:created xsi:type="dcterms:W3CDTF">2014-12-01T05:56:12Z</dcterms:created>
  <dcterms:modified xsi:type="dcterms:W3CDTF">2017-11-16T14:45:27Z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