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73" r:id="rId4"/>
    <p:sldId id="277" r:id="rId5"/>
    <p:sldId id="275" r:id="rId6"/>
    <p:sldId id="278" r:id="rId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E8E0FB-ED2A-E88D-6D07-3F6DA614F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91BB26-3284-DDFD-F925-5C597F57CD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EAD154-FE1E-44CD-74E1-596818E22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706116-DCEE-48D8-8365-DC0CC67F2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8511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B86356-8C5F-4677-25DF-A060FADE48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19815F-F5A2-B1BF-AEBF-E8AD8EAF2B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9B3BE0-B10E-A7F6-43B8-45F5091A7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8F3A4-C308-44B2-9571-F66AAFCA6F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363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76BD5B-7932-7CB5-F290-44B01991D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704B3-E565-8591-BED6-E6B9A207C1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66D760-C0F6-47E1-546D-A5D054570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84117-2328-411F-B677-DD96271DD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4830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1144CA-86D3-5702-168E-9D59981D64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09CDAA-0881-9ADE-0797-7733D3E23B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CD0822-2A6F-A0DF-3587-20B1259999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52D51-A83D-46EF-A52B-6CCD91158F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0978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75845-E60A-CD99-3B6B-C2C42369B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8FBDF3-4362-3B9A-BFBF-315079E13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55EFD4-5D87-8206-065E-8886DD5E7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C9DAE-499E-4231-89BB-3C2C90E01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926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31C23-6F93-1668-8AB8-B56C14B2C9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C32C4-34F1-1FC4-5B59-7BC316855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0C342-6C9E-C777-F02D-0491296E1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517C-1CEF-43CD-AC6F-4726CACBDE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71701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6B8F5A-515B-97C6-8777-5C36ABFFE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3B2A4A-67A5-A986-AB4A-66BF1B5E3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7E59B9-8E17-954F-69B5-F17A5425A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EC32A4-B7C4-4A02-9200-576CE78452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8632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43C05A-70E1-19F3-C21B-B8FC1DAEF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4CBFB2-5BAD-1D59-26D9-08CEAB2378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989EBE-7AF9-B22F-C57E-89E4CA87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31A1-C2D7-4A93-9270-D15D55FA3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4212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A5446E-F606-584E-461A-445F37DB2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73B8740-4FE8-5BFB-BFBD-064AFE975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F6CD251-CDD6-F52C-2BD4-00F83B411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CAEAE-4ECA-446F-9B10-CD5CF369E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804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79518-B6BD-BBEC-2257-A6047CAA7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C0056-C3B7-53F4-5238-899864FFF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88F9D-594B-3845-B2B7-343F3566E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9A1861-335F-4E4E-B1CC-B6278522C7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7987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1E990E-BB9F-4E7A-D6B8-3567568E8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A70CD-C7FD-3DC5-D879-D6C60DA00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4D908-847A-ED6C-6601-F110093F1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ADDFAC-3A72-420C-98D4-BF3D6F762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9177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A05349-2AEA-9FA6-BF8B-ED0642096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F5D35DD-727C-2BE4-3818-A1093BA24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FEE5A1-18B2-818C-8700-B3F06426F6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234842-E9D7-3490-ADF3-10B9AC6B42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AA43412-1C93-847C-6D51-ACE2524CA4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F40084-01B7-429E-8ADF-083144799F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ACD2640B-8D49-B36E-F3AB-AE80E067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Lui Isus venire 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 se apropie</a:t>
            </a:r>
          </a:p>
          <a:p>
            <a:pPr>
              <a:lnSpc>
                <a:spcPct val="150000"/>
              </a:lnSpc>
            </a:pP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bucurie ne-aduce,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 mii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jur suspin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clip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te-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venirea Doamne!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72BDAE63-2982-F18C-E1C9-302B5CB2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Isus vine-n cur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nd! </a:t>
            </a:r>
            <a:b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 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c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Vine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ia mireasa Sa.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 inima senin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o-RO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a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tept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US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venirea Doamne!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4C57B417-DBBF-F311-5D5A-2601E336D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Durerea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catul 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omin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-ntreg p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ntul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Lumea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noapte se zbate.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ziua m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vom sta fa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-n fa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o-RO" altLang="en-US" sz="4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te-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venirea Doamne!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93DB6187-EB99-79E4-7C05-72C486BB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Isus vine-n cur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nd! </a:t>
            </a:r>
            <a:b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 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c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Vine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ia mireasa Sa.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 inima senin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o-RO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a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tept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US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venirea Doamne!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13DA1B19-A395-B922-0F0C-AEEDE1FE3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ast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zi ne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ndeamn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priveghem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rug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US" altLang="en-US" sz="4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nici ziua nici ora.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Doamne-mi albe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 sufletul </a:t>
            </a:r>
            <a:b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 spal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ntul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Spal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 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s</a:t>
            </a:r>
            <a:r>
              <a:rPr lang="ro-RO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nge pe Calvar.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21F54338-DA31-F41A-9119-2E63FC5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144000" cy="612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Isus vine-n cur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nd! </a:t>
            </a:r>
            <a:b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Noi 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 c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Vine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ia mireasa Sa.</a:t>
            </a: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 inima senin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o-RO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Î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 a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tept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s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vin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endParaRPr lang="en-US" altLang="en-US" sz="4400" b="1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te-</a:t>
            </a:r>
            <a:r>
              <a:rPr lang="ro-RO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Ţ</a:t>
            </a:r>
            <a:r>
              <a:rPr lang="en-US" altLang="en-US" sz="4400" b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venirea Doamne!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298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ＭＳ Ｐゴシック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Karis Media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Lui Isus venire</dc:title>
  <dc:subject/>
  <dc:creator>Florin Calinescu</dc:creator>
  <cp:keywords/>
  <dc:description>www.florincalinescu.com</dc:description>
  <cp:lastModifiedBy>Emanuel</cp:lastModifiedBy>
  <cp:revision>39</cp:revision>
  <dcterms:created xsi:type="dcterms:W3CDTF">1998-08-15T20:51:26Z</dcterms:created>
  <dcterms:modified xsi:type="dcterms:W3CDTF">2023-05-09T11:11:40Z</dcterms:modified>
  <cp:category/>
</cp:coreProperties>
</file>