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2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82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21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9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61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CE27-EB85-426D-85A0-60B3E0992BE0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8E48-DA6E-48DB-8951-5CC5CF64B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3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332656"/>
            <a:ext cx="40386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Used:</a:t>
            </a:r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&amp;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dirty="0" smtClean="0"/>
              <a:t>Promise (Promo 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Scss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be improved with:</a:t>
            </a:r>
            <a:endParaRPr lang="en-US" dirty="0"/>
          </a:p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Constructors &amp; Prototypes</a:t>
            </a:r>
          </a:p>
          <a:p>
            <a:endParaRPr lang="es-ES" dirty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609600" y="2492896"/>
            <a:ext cx="813886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Error review steps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Check possible error using </a:t>
            </a:r>
            <a:r>
              <a:rPr lang="en-US" dirty="0" err="1" smtClean="0"/>
              <a:t>Identation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Check Network Tab,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</a:t>
            </a:r>
            <a:r>
              <a:rPr lang="en-US" dirty="0" smtClean="0"/>
              <a:t>Check &amp; Fix according to Console messages ,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: Use the debugging , and using…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: W3 schools, check for each error and finally,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: CTRL+F5 on browser before testing.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74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2</cp:revision>
  <dcterms:created xsi:type="dcterms:W3CDTF">2019-11-14T19:10:24Z</dcterms:created>
  <dcterms:modified xsi:type="dcterms:W3CDTF">2019-11-14T19:24:04Z</dcterms:modified>
</cp:coreProperties>
</file>