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77" r:id="rId4"/>
    <p:sldId id="275" r:id="rId5"/>
    <p:sldId id="276" r:id="rId6"/>
    <p:sldId id="268" r:id="rId7"/>
    <p:sldId id="265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05-Jan-20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7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05-Jan-20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9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05-Jan-20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05-Jan-20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4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05-Jan-20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05-Jan-20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5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05-Jan-20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4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05-Jan-20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9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05-Jan-20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7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05-Jan-20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9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05-Jan-20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684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05-Jan-20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3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0C2951-40C2-47AC-AE77-8D6EE279B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el-GR" sz="4000">
                <a:solidFill>
                  <a:schemeClr val="tx1"/>
                </a:solidFill>
              </a:rPr>
              <a:t>Βασεισ δεδομενων</a:t>
            </a:r>
            <a:br>
              <a:rPr lang="el-GR" sz="4000">
                <a:solidFill>
                  <a:schemeClr val="tx1"/>
                </a:solidFill>
              </a:rPr>
            </a:br>
            <a:r>
              <a:rPr lang="el-GR" sz="4000">
                <a:solidFill>
                  <a:schemeClr val="tx1"/>
                </a:solidFill>
              </a:rPr>
              <a:t>ομαδα 14</a:t>
            </a:r>
            <a:br>
              <a:rPr lang="el-GR" sz="4000">
                <a:solidFill>
                  <a:schemeClr val="tx1"/>
                </a:solidFill>
              </a:rPr>
            </a:br>
            <a:r>
              <a:rPr lang="el-GR" sz="4000">
                <a:solidFill>
                  <a:schemeClr val="tx1"/>
                </a:solidFill>
              </a:rPr>
              <a:t>εφαρμογη εστιατοριου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8D002-D54B-4415-9169-A2979574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4608" y="1272800"/>
            <a:ext cx="2778869" cy="431240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l-GR" sz="2000" dirty="0"/>
              <a:t>Μαργαρώνης Αντώνης 1053641</a:t>
            </a:r>
          </a:p>
          <a:p>
            <a:pPr algn="l">
              <a:spcAft>
                <a:spcPts val="600"/>
              </a:spcAft>
            </a:pPr>
            <a:r>
              <a:rPr lang="el-GR" sz="2000" dirty="0"/>
              <a:t>Τερζή Ιωάννα</a:t>
            </a:r>
          </a:p>
          <a:p>
            <a:pPr algn="l">
              <a:spcAft>
                <a:spcPts val="600"/>
              </a:spcAft>
            </a:pPr>
            <a:r>
              <a:rPr lang="el-GR" sz="2000" dirty="0"/>
              <a:t>1053547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94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5FE7A-5C83-4E54-BCC6-10D7C922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l-GR" dirty="0"/>
              <a:t>Περιγραφή Μικρόκοσμου – </a:t>
            </a:r>
            <a:br>
              <a:rPr lang="el-GR" dirty="0"/>
            </a:br>
            <a:r>
              <a:rPr lang="el-GR" dirty="0"/>
              <a:t>Ανάλυση Προβλήματος</a:t>
            </a:r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C000F-103A-416D-BD29-F905E5BB8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l-GR" spc="-15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Στόχος : Καταγραφή και απεικόνιση αποθήκης.</a:t>
            </a:r>
          </a:p>
          <a:p>
            <a:r>
              <a:rPr lang="el-GR" spc="-15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Προσθήκη παραγγελιών</a:t>
            </a:r>
          </a:p>
          <a:p>
            <a:r>
              <a:rPr lang="el-GR" spc="-15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Προσθήκη προμηθειών</a:t>
            </a:r>
          </a:p>
          <a:p>
            <a:r>
              <a:rPr lang="el-GR" spc="-15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Προσθήκη λογιστικών (μελλοντική προσθήκη)</a:t>
            </a:r>
            <a:endParaRPr lang="en-GB" spc="-15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3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5FE7A-5C83-4E54-BCC6-10D7C922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l-GR" dirty="0"/>
              <a:t>Περιγραφή Μικρόκοσμου – </a:t>
            </a:r>
            <a:br>
              <a:rPr lang="el-GR" dirty="0"/>
            </a:br>
            <a:r>
              <a:rPr lang="el-GR" dirty="0"/>
              <a:t>Ανάλυση Προβλήματος</a:t>
            </a:r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C000F-103A-416D-BD29-F905E5BB8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l-G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Στόχος : Καταγραφή και απεικόνιση αποθήκης.</a:t>
            </a:r>
          </a:p>
          <a:p>
            <a:r>
              <a:rPr lang="el-G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Προσθήκη παραγγελιών</a:t>
            </a:r>
          </a:p>
          <a:p>
            <a:r>
              <a:rPr lang="el-G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Προσθήκη προμηθειών</a:t>
            </a:r>
          </a:p>
          <a:p>
            <a:r>
              <a:rPr lang="el-G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Προσθήκη λογιστικών (μελλοντική προσθήκη)</a:t>
            </a:r>
            <a:endParaRPr lang="en-GB" spc="-15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BEAB482-5203-4447-88BE-15576D791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106" y="610955"/>
            <a:ext cx="10927383" cy="42962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21E7DF-CEFC-4C96-B068-2486467CE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4037" y="5481361"/>
            <a:ext cx="6203522" cy="119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5FE7A-5C83-4E54-BCC6-10D7C922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l-GR" dirty="0"/>
              <a:t>Περιγραφή Μικρόκοσμου – </a:t>
            </a:r>
            <a:br>
              <a:rPr lang="el-GR" dirty="0"/>
            </a:br>
            <a:r>
              <a:rPr lang="el-GR" dirty="0"/>
              <a:t>Ανάλυση Προβλήματος</a:t>
            </a:r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C000F-103A-416D-BD29-F905E5BB8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l-G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Στόχος : Καταγραφή και απεικόνιση αποθήκης.</a:t>
            </a:r>
          </a:p>
          <a:p>
            <a:r>
              <a:rPr lang="el-G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Προσθήκη παραγγελιών</a:t>
            </a:r>
          </a:p>
          <a:p>
            <a:r>
              <a:rPr lang="el-G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Προσθήκη προμηθειών</a:t>
            </a:r>
          </a:p>
          <a:p>
            <a:r>
              <a:rPr lang="el-G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Προσθήκη λογιστικών (μελλοντική προσθήκη)</a:t>
            </a:r>
            <a:endParaRPr lang="en-GB" spc="-15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BEAB482-5203-4447-88BE-15576D791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108" y="744589"/>
            <a:ext cx="10927383" cy="46619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9B3A7D-77BD-441A-B028-768531D5ED1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578608" y="5477256"/>
            <a:ext cx="7031736" cy="11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1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5FE7A-5C83-4E54-BCC6-10D7C922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l-GR" dirty="0"/>
              <a:t>Περιγραφή Μικρόκοσμου – </a:t>
            </a:r>
            <a:br>
              <a:rPr lang="el-GR" dirty="0"/>
            </a:br>
            <a:r>
              <a:rPr lang="el-GR" dirty="0"/>
              <a:t>Ανάλυση Προβλήματος</a:t>
            </a:r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C000F-103A-416D-BD29-F905E5BB8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l-G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Στόχος : Καταγραφή και απεικόνιση αποθήκης.</a:t>
            </a:r>
          </a:p>
          <a:p>
            <a:r>
              <a:rPr lang="el-G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Προσθήκη παραγγελιών</a:t>
            </a:r>
          </a:p>
          <a:p>
            <a:r>
              <a:rPr lang="el-G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Προσθήκη προμηθειών</a:t>
            </a:r>
          </a:p>
          <a:p>
            <a:r>
              <a:rPr lang="el-G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Προσθήκη λογιστικών (μελλοντική προσθήκη)</a:t>
            </a:r>
            <a:endParaRPr lang="en-GB" spc="-15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BEAB482-5203-4447-88BE-15576D7915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4"/>
          <a:stretch/>
        </p:blipFill>
        <p:spPr>
          <a:xfrm>
            <a:off x="632108" y="610954"/>
            <a:ext cx="10927383" cy="49292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21E7DF-CEFC-4C96-B068-2486467CE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461" y="5481361"/>
            <a:ext cx="7032675" cy="119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6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5FE7A-5C83-4E54-BCC6-10D7C922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dirty="0"/>
              <a:t>Our code</a:t>
            </a:r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C000F-103A-416D-BD29-F905E5BB8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l-GR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Κώδικας σε </a:t>
            </a:r>
            <a:r>
              <a:rPr lang="en-US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</a:p>
          <a:p>
            <a:r>
              <a:rPr lang="el-GR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Επικοινωνία μέσω της βιβλιοθήκης </a:t>
            </a:r>
            <a:r>
              <a:rPr lang="en-US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PyMySQL</a:t>
            </a:r>
          </a:p>
          <a:p>
            <a:r>
              <a:rPr lang="el-GR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Άλλες βιβλιοθήκες: </a:t>
            </a:r>
            <a:r>
              <a:rPr lang="en-US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PyInstaller, Datetime</a:t>
            </a:r>
          </a:p>
          <a:p>
            <a:endParaRPr lang="en-US" spc="-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l-GR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Στόχος: Χρήση της </a:t>
            </a:r>
            <a:r>
              <a:rPr lang="en-US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SQL </a:t>
            </a:r>
            <a:r>
              <a:rPr lang="el-GR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όσο περισσότερο, όχι επεξεργασία δεδομένων μέσα από </a:t>
            </a:r>
            <a:r>
              <a:rPr lang="en-US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en-GB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0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88C85-64A6-4312-957F-8FE433ED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dirty="0"/>
              <a:t>Mini Demo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96CF-A188-4B62-A2BA-DE51F0FBC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13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5FE7A-5C83-4E54-BCC6-10D7C922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01" y="1420706"/>
            <a:ext cx="3358514" cy="4016587"/>
          </a:xfrm>
        </p:spPr>
        <p:txBody>
          <a:bodyPr>
            <a:normAutofit/>
          </a:bodyPr>
          <a:lstStyle/>
          <a:p>
            <a:r>
              <a:rPr lang="el-GR" sz="3200" dirty="0"/>
              <a:t>Προβλήματα</a:t>
            </a:r>
            <a:br>
              <a:rPr lang="el-GR" sz="3200" dirty="0"/>
            </a:br>
            <a:r>
              <a:rPr lang="el-GR" sz="3200" dirty="0"/>
              <a:t>Πιθανές λύσεις</a:t>
            </a:r>
            <a:br>
              <a:rPr lang="el-GR" sz="3200" dirty="0"/>
            </a:br>
            <a:r>
              <a:rPr lang="el-GR" sz="3200" dirty="0"/>
              <a:t>Ιδέες</a:t>
            </a:r>
            <a:endParaRPr lang="en-GB" sz="3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C000F-103A-416D-BD29-F905E5BB8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l-GR" b="1" u="sng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Προβλήματα</a:t>
            </a:r>
          </a:p>
          <a:p>
            <a:pPr lvl="1"/>
            <a:r>
              <a:rPr lang="el-G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Κακός χρονοπρογραμματισμός</a:t>
            </a:r>
          </a:p>
          <a:p>
            <a:pPr lvl="1"/>
            <a:r>
              <a:rPr lang="el-G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Προβλήματα που προκύπτουν στην διαχείριση μιας αποθήκης</a:t>
            </a:r>
          </a:p>
          <a:p>
            <a:pPr lvl="1"/>
            <a:r>
              <a:rPr lang="el-G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Σύνδεση με </a:t>
            </a:r>
            <a:r>
              <a:rPr 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</a:t>
            </a:r>
            <a:r>
              <a:rPr lang="el-G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Πανεπιστημίου</a:t>
            </a:r>
          </a:p>
          <a:p>
            <a:pPr lvl="1"/>
            <a:r>
              <a:rPr lang="el-G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Πολύ έμφαση στο να βγει μια εντολή </a:t>
            </a:r>
            <a:r>
              <a:rPr 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endParaRPr lang="el-G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l-GR" b="1" u="sng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Πιθανές Λύσεις</a:t>
            </a:r>
          </a:p>
          <a:p>
            <a:pPr lvl="1"/>
            <a:r>
              <a:rPr lang="el-G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Καλύτερη διαχείριση χρόνου</a:t>
            </a:r>
          </a:p>
          <a:p>
            <a:pPr lvl="1"/>
            <a:r>
              <a:rPr lang="el-G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Δημιουργία δικού μας </a:t>
            </a:r>
            <a:r>
              <a:rPr 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</a:t>
            </a:r>
            <a:r>
              <a:rPr lang="el-G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ή χρήση τοπικά</a:t>
            </a:r>
          </a:p>
          <a:p>
            <a:r>
              <a:rPr lang="el-GR" b="1" u="sng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Μελλοντικές Ιδέες</a:t>
            </a:r>
          </a:p>
          <a:p>
            <a:pPr lvl="1"/>
            <a:r>
              <a:rPr lang="el-G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Μετάβαση από τεμάχιο σε κιλά κατά τις παραγγελίες</a:t>
            </a:r>
          </a:p>
          <a:p>
            <a:pPr lvl="1"/>
            <a:r>
              <a:rPr lang="el-G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Ένταξη Λογιστικών (αρχικός μας στόχος)</a:t>
            </a:r>
          </a:p>
        </p:txBody>
      </p:sp>
    </p:spTree>
    <p:extLst>
      <p:ext uri="{BB962C8B-B14F-4D97-AF65-F5344CB8AC3E}">
        <p14:creationId xmlns:p14="http://schemas.microsoft.com/office/powerpoint/2010/main" val="41480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0C2951-40C2-47AC-AE77-8D6EE279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l-GR" sz="4000" cap="all" spc="-100" dirty="0" err="1">
                <a:solidFill>
                  <a:schemeClr val="tx1"/>
                </a:solidFill>
              </a:rPr>
              <a:t>Ευχαριστουμε</a:t>
            </a:r>
            <a:br>
              <a:rPr lang="el-GR" sz="4000" cap="all" spc="-100" dirty="0">
                <a:solidFill>
                  <a:schemeClr val="tx1"/>
                </a:solidFill>
              </a:rPr>
            </a:br>
            <a:r>
              <a:rPr lang="el-GR" sz="4000" cap="all" spc="-100" dirty="0">
                <a:solidFill>
                  <a:schemeClr val="tx1"/>
                </a:solidFill>
              </a:rPr>
              <a:t>για την </a:t>
            </a:r>
            <a:r>
              <a:rPr lang="el-GR" sz="4000" cap="all" spc="-100" dirty="0" err="1">
                <a:solidFill>
                  <a:schemeClr val="tx1"/>
                </a:solidFill>
              </a:rPr>
              <a:t>προσοχη</a:t>
            </a:r>
            <a:r>
              <a:rPr lang="el-GR" sz="4000" cap="all" spc="-100" dirty="0">
                <a:solidFill>
                  <a:schemeClr val="tx1"/>
                </a:solidFill>
              </a:rPr>
              <a:t> </a:t>
            </a:r>
            <a:r>
              <a:rPr lang="el-GR" sz="4000" cap="all" spc="-100" dirty="0" err="1">
                <a:solidFill>
                  <a:schemeClr val="tx1"/>
                </a:solidFill>
              </a:rPr>
              <a:t>σασ</a:t>
            </a:r>
            <a:endParaRPr lang="en-US" sz="4000" cap="all" spc="-1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657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413224"/>
      </a:dk2>
      <a:lt2>
        <a:srgbClr val="E2E5E8"/>
      </a:lt2>
      <a:accent1>
        <a:srgbClr val="C3554D"/>
      </a:accent1>
      <a:accent2>
        <a:srgbClr val="B1753B"/>
      </a:accent2>
      <a:accent3>
        <a:srgbClr val="AFA545"/>
      </a:accent3>
      <a:accent4>
        <a:srgbClr val="3BAEB1"/>
      </a:accent4>
      <a:accent5>
        <a:srgbClr val="4D8EC3"/>
      </a:accent5>
      <a:accent6>
        <a:srgbClr val="4C5AB8"/>
      </a:accent6>
      <a:hlink>
        <a:srgbClr val="4383C0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201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Garamond</vt:lpstr>
      <vt:lpstr>Gill Sans MT</vt:lpstr>
      <vt:lpstr>SavonVTI</vt:lpstr>
      <vt:lpstr>Βασεισ δεδομενων ομαδα 14 εφαρμογη εστιατοριου</vt:lpstr>
      <vt:lpstr>Περιγραφή Μικρόκοσμου –  Ανάλυση Προβλήματος</vt:lpstr>
      <vt:lpstr>Περιγραφή Μικρόκοσμου –  Ανάλυση Προβλήματος</vt:lpstr>
      <vt:lpstr>Περιγραφή Μικρόκοσμου –  Ανάλυση Προβλήματος</vt:lpstr>
      <vt:lpstr>Περιγραφή Μικρόκοσμου –  Ανάλυση Προβλήματος</vt:lpstr>
      <vt:lpstr>Our code</vt:lpstr>
      <vt:lpstr>Mini Demo</vt:lpstr>
      <vt:lpstr>Προβλήματα Πιθανές λύσεις Ιδέες</vt:lpstr>
      <vt:lpstr>Ευχαριστουμε για την προσοχη σασ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Βασεισ δεδομενων ομαδα 14 εφαρμογη εστιατοριου</dc:title>
  <dc:creator>Αντώνης Μαργαρώνης</dc:creator>
  <cp:lastModifiedBy>Αντώνης Μαργαρώνης</cp:lastModifiedBy>
  <cp:revision>2</cp:revision>
  <dcterms:created xsi:type="dcterms:W3CDTF">2020-01-05T19:31:30Z</dcterms:created>
  <dcterms:modified xsi:type="dcterms:W3CDTF">2020-01-05T20:46:14Z</dcterms:modified>
</cp:coreProperties>
</file>