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9" r:id="rId2"/>
  </p:sldIdLst>
  <p:sldSz cx="27432000" cy="36576000"/>
  <p:notesSz cx="7099300" cy="9385300"/>
  <p:defaultTextStyle>
    <a:defPPr>
      <a:defRPr lang="en-US"/>
    </a:defPPr>
    <a:lvl1pPr algn="l" defTabSz="1828800" rtl="0" fontAlgn="base">
      <a:spcBef>
        <a:spcPct val="0"/>
      </a:spcBef>
      <a:spcAft>
        <a:spcPct val="0"/>
      </a:spcAft>
      <a:defRPr sz="7200" kern="1200">
        <a:solidFill>
          <a:schemeClr val="tx1"/>
        </a:solidFill>
        <a:latin typeface="Arial" charset="0"/>
        <a:ea typeface="ＭＳ Ｐゴシック" charset="-128"/>
        <a:cs typeface="+mn-cs"/>
      </a:defRPr>
    </a:lvl1pPr>
    <a:lvl2pPr marL="1828800" indent="-1371600" algn="l" defTabSz="1828800" rtl="0" fontAlgn="base">
      <a:spcBef>
        <a:spcPct val="0"/>
      </a:spcBef>
      <a:spcAft>
        <a:spcPct val="0"/>
      </a:spcAft>
      <a:defRPr sz="7200" kern="1200">
        <a:solidFill>
          <a:schemeClr val="tx1"/>
        </a:solidFill>
        <a:latin typeface="Arial" charset="0"/>
        <a:ea typeface="ＭＳ Ｐゴシック" charset="-128"/>
        <a:cs typeface="+mn-cs"/>
      </a:defRPr>
    </a:lvl2pPr>
    <a:lvl3pPr marL="3657600" indent="-2743200" algn="l" defTabSz="1828800" rtl="0" fontAlgn="base">
      <a:spcBef>
        <a:spcPct val="0"/>
      </a:spcBef>
      <a:spcAft>
        <a:spcPct val="0"/>
      </a:spcAft>
      <a:defRPr sz="7200" kern="1200">
        <a:solidFill>
          <a:schemeClr val="tx1"/>
        </a:solidFill>
        <a:latin typeface="Arial" charset="0"/>
        <a:ea typeface="ＭＳ Ｐゴシック" charset="-128"/>
        <a:cs typeface="+mn-cs"/>
      </a:defRPr>
    </a:lvl3pPr>
    <a:lvl4pPr marL="5486400" indent="-4114800" algn="l" defTabSz="1828800" rtl="0" fontAlgn="base">
      <a:spcBef>
        <a:spcPct val="0"/>
      </a:spcBef>
      <a:spcAft>
        <a:spcPct val="0"/>
      </a:spcAft>
      <a:defRPr sz="7200" kern="1200">
        <a:solidFill>
          <a:schemeClr val="tx1"/>
        </a:solidFill>
        <a:latin typeface="Arial" charset="0"/>
        <a:ea typeface="ＭＳ Ｐゴシック" charset="-128"/>
        <a:cs typeface="+mn-cs"/>
      </a:defRPr>
    </a:lvl4pPr>
    <a:lvl5pPr marL="7315200" indent="-5486400" algn="l" defTabSz="1828800" rtl="0" fontAlgn="base">
      <a:spcBef>
        <a:spcPct val="0"/>
      </a:spcBef>
      <a:spcAft>
        <a:spcPct val="0"/>
      </a:spcAft>
      <a:defRPr sz="7200" kern="1200">
        <a:solidFill>
          <a:schemeClr val="tx1"/>
        </a:solidFill>
        <a:latin typeface="Arial" charset="0"/>
        <a:ea typeface="ＭＳ Ｐゴシック" charset="-128"/>
        <a:cs typeface="+mn-cs"/>
      </a:defRPr>
    </a:lvl5pPr>
    <a:lvl6pPr marL="2286000" algn="l" defTabSz="914400" rtl="0" eaLnBrk="1" latinLnBrk="0" hangingPunct="1">
      <a:defRPr sz="7200" kern="1200">
        <a:solidFill>
          <a:schemeClr val="tx1"/>
        </a:solidFill>
        <a:latin typeface="Arial" charset="0"/>
        <a:ea typeface="ＭＳ Ｐゴシック" charset="-128"/>
        <a:cs typeface="+mn-cs"/>
      </a:defRPr>
    </a:lvl6pPr>
    <a:lvl7pPr marL="2743200" algn="l" defTabSz="914400" rtl="0" eaLnBrk="1" latinLnBrk="0" hangingPunct="1">
      <a:defRPr sz="7200" kern="1200">
        <a:solidFill>
          <a:schemeClr val="tx1"/>
        </a:solidFill>
        <a:latin typeface="Arial" charset="0"/>
        <a:ea typeface="ＭＳ Ｐゴシック" charset="-128"/>
        <a:cs typeface="+mn-cs"/>
      </a:defRPr>
    </a:lvl7pPr>
    <a:lvl8pPr marL="3200400" algn="l" defTabSz="914400" rtl="0" eaLnBrk="1" latinLnBrk="0" hangingPunct="1">
      <a:defRPr sz="7200" kern="1200">
        <a:solidFill>
          <a:schemeClr val="tx1"/>
        </a:solidFill>
        <a:latin typeface="Arial" charset="0"/>
        <a:ea typeface="ＭＳ Ｐゴシック" charset="-128"/>
        <a:cs typeface="+mn-cs"/>
      </a:defRPr>
    </a:lvl8pPr>
    <a:lvl9pPr marL="3657600" algn="l" defTabSz="914400" rtl="0" eaLnBrk="1" latinLnBrk="0" hangingPunct="1">
      <a:defRPr sz="72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1520" userDrawn="1">
          <p15:clr>
            <a:srgbClr val="A4A3A4"/>
          </p15:clr>
        </p15:guide>
        <p15:guide id="2" pos="8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BEB7"/>
    <a:srgbClr val="4EB9B2"/>
    <a:srgbClr val="F9AE3A"/>
    <a:srgbClr val="CB463F"/>
    <a:srgbClr val="48A59D"/>
    <a:srgbClr val="47A59E"/>
    <a:srgbClr val="52C4BD"/>
    <a:srgbClr val="48ACA6"/>
    <a:srgbClr val="DADADA"/>
    <a:srgbClr val="4F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9" autoAdjust="0"/>
    <p:restoredTop sz="94669"/>
  </p:normalViewPr>
  <p:slideViewPr>
    <p:cSldViewPr snapToObjects="1">
      <p:cViewPr>
        <p:scale>
          <a:sx n="40" d="100"/>
          <a:sy n="40" d="100"/>
        </p:scale>
        <p:origin x="2664" y="-1232"/>
      </p:cViewPr>
      <p:guideLst>
        <p:guide orient="horz" pos="1152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1138" y="0"/>
            <a:ext cx="3076575" cy="469900"/>
          </a:xfrm>
          <a:prstGeom prst="rect">
            <a:avLst/>
          </a:prstGeom>
        </p:spPr>
        <p:txBody>
          <a:bodyPr vert="horz" lIns="91440" tIns="45720" rIns="91440" bIns="45720" rtlCol="0"/>
          <a:lstStyle>
            <a:lvl1pPr algn="r">
              <a:defRPr sz="1200"/>
            </a:lvl1pPr>
          </a:lstStyle>
          <a:p>
            <a:fld id="{9B7837BA-9D93-4C45-B54F-B65A88BB093F}" type="datetimeFigureOut">
              <a:rPr lang="en-US" smtClean="0"/>
              <a:t>1/17/24</a:t>
            </a:fld>
            <a:endParaRPr lang="en-US"/>
          </a:p>
        </p:txBody>
      </p:sp>
      <p:sp>
        <p:nvSpPr>
          <p:cNvPr id="4" name="Slide Image Placeholder 3"/>
          <p:cNvSpPr>
            <a:spLocks noGrp="1" noRot="1" noChangeAspect="1"/>
          </p:cNvSpPr>
          <p:nvPr>
            <p:ph type="sldImg" idx="2"/>
          </p:nvPr>
        </p:nvSpPr>
        <p:spPr>
          <a:xfrm>
            <a:off x="2362200" y="1173163"/>
            <a:ext cx="2374900" cy="31670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516438"/>
            <a:ext cx="5680075" cy="3695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5400"/>
            <a:ext cx="3076575" cy="469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1138" y="8915400"/>
            <a:ext cx="3076575" cy="469900"/>
          </a:xfrm>
          <a:prstGeom prst="rect">
            <a:avLst/>
          </a:prstGeom>
        </p:spPr>
        <p:txBody>
          <a:bodyPr vert="horz" lIns="91440" tIns="45720" rIns="91440" bIns="45720" rtlCol="0" anchor="b"/>
          <a:lstStyle>
            <a:lvl1pPr algn="r">
              <a:defRPr sz="1200"/>
            </a:lvl1pPr>
          </a:lstStyle>
          <a:p>
            <a:fld id="{CEFBEC41-D6FA-5445-AE63-3C837EB93D6B}" type="slidenum">
              <a:rPr lang="en-US" smtClean="0"/>
              <a:t>‹#›</a:t>
            </a:fld>
            <a:endParaRPr lang="en-US"/>
          </a:p>
        </p:txBody>
      </p:sp>
    </p:spTree>
    <p:extLst>
      <p:ext uri="{BB962C8B-B14F-4D97-AF65-F5344CB8AC3E}">
        <p14:creationId xmlns:p14="http://schemas.microsoft.com/office/powerpoint/2010/main" val="1716703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1173163"/>
            <a:ext cx="2374900" cy="31670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FBEC41-D6FA-5445-AE63-3C837EB93D6B}" type="slidenum">
              <a:rPr lang="en-US" smtClean="0"/>
              <a:t>1</a:t>
            </a:fld>
            <a:endParaRPr lang="en-US"/>
          </a:p>
        </p:txBody>
      </p:sp>
    </p:spTree>
    <p:extLst>
      <p:ext uri="{BB962C8B-B14F-4D97-AF65-F5344CB8AC3E}">
        <p14:creationId xmlns:p14="http://schemas.microsoft.com/office/powerpoint/2010/main" val="2671137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362271"/>
            <a:ext cx="23317200" cy="7840133"/>
          </a:xfrm>
        </p:spPr>
        <p:txBody>
          <a:bodyPr/>
          <a:lstStyle/>
          <a:p>
            <a:r>
              <a:rPr lang="en-US"/>
              <a:t>Click to edit Master title style</a:t>
            </a:r>
          </a:p>
        </p:txBody>
      </p:sp>
      <p:sp>
        <p:nvSpPr>
          <p:cNvPr id="3" name="Subtitle 2"/>
          <p:cNvSpPr>
            <a:spLocks noGrp="1"/>
          </p:cNvSpPr>
          <p:nvPr>
            <p:ph type="subTitle" idx="1"/>
          </p:nvPr>
        </p:nvSpPr>
        <p:spPr>
          <a:xfrm>
            <a:off x="4114800" y="20726400"/>
            <a:ext cx="19202400" cy="93472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EC4DB1E-41A8-E54A-800F-F17AFBB7E653}" type="datetime1">
              <a:rPr lang="en-US" altLang="en-US" smtClean="0"/>
              <a:t>1/17/24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2437DCB-8F25-FC46-B34A-2951527D1C14}" type="slidenum">
              <a:rPr lang="en-US" altLang="en-US"/>
              <a:pPr/>
              <a:t>‹#›</a:t>
            </a:fld>
            <a:endParaRPr lang="en-US" altLang="en-US"/>
          </a:p>
        </p:txBody>
      </p:sp>
    </p:spTree>
    <p:extLst>
      <p:ext uri="{BB962C8B-B14F-4D97-AF65-F5344CB8AC3E}">
        <p14:creationId xmlns:p14="http://schemas.microsoft.com/office/powerpoint/2010/main" val="18502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152DECA-0A1D-0240-A600-9B0E6B064816}" type="datetime1">
              <a:rPr lang="en-US" altLang="en-US" smtClean="0"/>
              <a:t>1/17/24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1022D95-82B2-B34F-83EF-86E8288FC15F}" type="slidenum">
              <a:rPr lang="en-US" altLang="en-US"/>
              <a:pPr/>
              <a:t>‹#›</a:t>
            </a:fld>
            <a:endParaRPr lang="en-US" altLang="en-US"/>
          </a:p>
        </p:txBody>
      </p:sp>
    </p:spTree>
    <p:extLst>
      <p:ext uri="{BB962C8B-B14F-4D97-AF65-F5344CB8AC3E}">
        <p14:creationId xmlns:p14="http://schemas.microsoft.com/office/powerpoint/2010/main" val="796356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7814740"/>
            <a:ext cx="18516600" cy="1664377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0" y="7814740"/>
            <a:ext cx="55092600" cy="1664377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FCB6E5F-2457-E047-AF01-FD9EB6B1BF37}" type="datetime1">
              <a:rPr lang="en-US" altLang="en-US" smtClean="0"/>
              <a:t>1/17/24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AC9D5AB-493D-5F44-8375-27AF1E762A1B}" type="slidenum">
              <a:rPr lang="en-US" altLang="en-US"/>
              <a:pPr/>
              <a:t>‹#›</a:t>
            </a:fld>
            <a:endParaRPr lang="en-US" altLang="en-US"/>
          </a:p>
        </p:txBody>
      </p:sp>
    </p:spTree>
    <p:extLst>
      <p:ext uri="{BB962C8B-B14F-4D97-AF65-F5344CB8AC3E}">
        <p14:creationId xmlns:p14="http://schemas.microsoft.com/office/powerpoint/2010/main" val="1249338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C7969F3-8075-4E4B-B9C7-9AB254318FC4}" type="datetime1">
              <a:rPr lang="en-US" altLang="en-US" smtClean="0"/>
              <a:t>1/17/24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D937862-ADEE-CA49-8977-4EF09263492F}" type="slidenum">
              <a:rPr lang="en-US" altLang="en-US"/>
              <a:pPr/>
              <a:t>‹#›</a:t>
            </a:fld>
            <a:endParaRPr lang="en-US" altLang="en-US"/>
          </a:p>
        </p:txBody>
      </p:sp>
    </p:spTree>
    <p:extLst>
      <p:ext uri="{BB962C8B-B14F-4D97-AF65-F5344CB8AC3E}">
        <p14:creationId xmlns:p14="http://schemas.microsoft.com/office/powerpoint/2010/main" val="15692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23503469"/>
            <a:ext cx="23317200" cy="7264400"/>
          </a:xfrm>
        </p:spPr>
        <p:txBody>
          <a:bodyPr anchor="t"/>
          <a:lstStyle>
            <a:lvl1pPr algn="l">
              <a:defRPr sz="16000" b="1" cap="all"/>
            </a:lvl1pPr>
          </a:lstStyle>
          <a:p>
            <a:r>
              <a:rPr lang="en-US"/>
              <a:t>Click to edit Master title style</a:t>
            </a:r>
          </a:p>
        </p:txBody>
      </p:sp>
      <p:sp>
        <p:nvSpPr>
          <p:cNvPr id="3" name="Text Placeholder 2"/>
          <p:cNvSpPr>
            <a:spLocks noGrp="1"/>
          </p:cNvSpPr>
          <p:nvPr>
            <p:ph type="body" idx="1"/>
          </p:nvPr>
        </p:nvSpPr>
        <p:spPr>
          <a:xfrm>
            <a:off x="2166939" y="15502472"/>
            <a:ext cx="23317200" cy="8000997"/>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769860F2-537E-1C45-B563-1A77FD18276D}" type="datetime1">
              <a:rPr lang="en-US" altLang="en-US" smtClean="0"/>
              <a:t>1/17/24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409767C-0D77-754C-BDBC-0D47D95B010C}" type="slidenum">
              <a:rPr lang="en-US" altLang="en-US"/>
              <a:pPr/>
              <a:t>‹#›</a:t>
            </a:fld>
            <a:endParaRPr lang="en-US" altLang="en-US"/>
          </a:p>
        </p:txBody>
      </p:sp>
    </p:spTree>
    <p:extLst>
      <p:ext uri="{BB962C8B-B14F-4D97-AF65-F5344CB8AC3E}">
        <p14:creationId xmlns:p14="http://schemas.microsoft.com/office/powerpoint/2010/main" val="267026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0" y="45516800"/>
            <a:ext cx="36804600" cy="128735669"/>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376600" y="45516800"/>
            <a:ext cx="36804600" cy="128735669"/>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BA3608D6-724D-F649-AE0F-681D9AED40D8}" type="datetime1">
              <a:rPr lang="en-US" altLang="en-US" smtClean="0"/>
              <a:t>1/17/24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E164010-2721-B04A-9EEC-F52F415EF65E}" type="slidenum">
              <a:rPr lang="en-US" altLang="en-US"/>
              <a:pPr/>
              <a:t>‹#›</a:t>
            </a:fld>
            <a:endParaRPr lang="en-US" altLang="en-US"/>
          </a:p>
        </p:txBody>
      </p:sp>
    </p:spTree>
    <p:extLst>
      <p:ext uri="{BB962C8B-B14F-4D97-AF65-F5344CB8AC3E}">
        <p14:creationId xmlns:p14="http://schemas.microsoft.com/office/powerpoint/2010/main" val="1813601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1464736"/>
            <a:ext cx="24688800" cy="609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8187269"/>
            <a:ext cx="12120564" cy="3412064"/>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1371600" y="11599333"/>
            <a:ext cx="12120564" cy="21073536"/>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8187269"/>
            <a:ext cx="12125325" cy="3412064"/>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3935077" y="11599333"/>
            <a:ext cx="12125325" cy="21073536"/>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EA3E9FAD-AEE0-E048-918D-1FE4549385A9}" type="datetime1">
              <a:rPr lang="en-US" altLang="en-US" smtClean="0"/>
              <a:t>1/17/24</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A186D6E9-5636-0046-BEB1-D08818386BDD}" type="slidenum">
              <a:rPr lang="en-US" altLang="en-US"/>
              <a:pPr/>
              <a:t>‹#›</a:t>
            </a:fld>
            <a:endParaRPr lang="en-US" altLang="en-US"/>
          </a:p>
        </p:txBody>
      </p:sp>
    </p:spTree>
    <p:extLst>
      <p:ext uri="{BB962C8B-B14F-4D97-AF65-F5344CB8AC3E}">
        <p14:creationId xmlns:p14="http://schemas.microsoft.com/office/powerpoint/2010/main" val="1963596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ADC41B02-99A4-624E-96E0-17FE2BED8740}" type="datetime1">
              <a:rPr lang="en-US" altLang="en-US" smtClean="0"/>
              <a:t>1/17/24</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EF0B6E7A-76F0-5843-AA66-1AD8773B32F0}" type="slidenum">
              <a:rPr lang="en-US" altLang="en-US"/>
              <a:pPr/>
              <a:t>‹#›</a:t>
            </a:fld>
            <a:endParaRPr lang="en-US" altLang="en-US"/>
          </a:p>
        </p:txBody>
      </p:sp>
    </p:spTree>
    <p:extLst>
      <p:ext uri="{BB962C8B-B14F-4D97-AF65-F5344CB8AC3E}">
        <p14:creationId xmlns:p14="http://schemas.microsoft.com/office/powerpoint/2010/main" val="1790903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71AA21B-70D0-FE4A-B77D-89D033F1E9E9}" type="datetime1">
              <a:rPr lang="en-US" altLang="en-US" smtClean="0"/>
              <a:t>1/17/24</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A3D2345B-D759-7B49-855C-4F251154257E}" type="slidenum">
              <a:rPr lang="en-US" altLang="en-US"/>
              <a:pPr/>
              <a:t>‹#›</a:t>
            </a:fld>
            <a:endParaRPr lang="en-US" altLang="en-US"/>
          </a:p>
        </p:txBody>
      </p:sp>
    </p:spTree>
    <p:extLst>
      <p:ext uri="{BB962C8B-B14F-4D97-AF65-F5344CB8AC3E}">
        <p14:creationId xmlns:p14="http://schemas.microsoft.com/office/powerpoint/2010/main" val="579924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1456267"/>
            <a:ext cx="9024939" cy="6197600"/>
          </a:xfrm>
        </p:spPr>
        <p:txBody>
          <a:bodyPr anchor="b"/>
          <a:lstStyle>
            <a:lvl1pPr algn="l">
              <a:defRPr sz="8000" b="1"/>
            </a:lvl1pPr>
          </a:lstStyle>
          <a:p>
            <a:r>
              <a:rPr lang="en-US"/>
              <a:t>Click to edit Master title style</a:t>
            </a:r>
          </a:p>
        </p:txBody>
      </p:sp>
      <p:sp>
        <p:nvSpPr>
          <p:cNvPr id="3" name="Content Placeholder 2"/>
          <p:cNvSpPr>
            <a:spLocks noGrp="1"/>
          </p:cNvSpPr>
          <p:nvPr>
            <p:ph idx="1"/>
          </p:nvPr>
        </p:nvSpPr>
        <p:spPr>
          <a:xfrm>
            <a:off x="10725150" y="1456269"/>
            <a:ext cx="15335250" cy="3121660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7653869"/>
            <a:ext cx="9024939" cy="25019003"/>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6638361-AA2F-8440-9463-173E61B275FC}" type="datetime1">
              <a:rPr lang="en-US" altLang="en-US" smtClean="0"/>
              <a:t>1/17/24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85839F6-C36E-FB4F-81D4-554DC31A91B2}" type="slidenum">
              <a:rPr lang="en-US" altLang="en-US"/>
              <a:pPr/>
              <a:t>‹#›</a:t>
            </a:fld>
            <a:endParaRPr lang="en-US" altLang="en-US"/>
          </a:p>
        </p:txBody>
      </p:sp>
    </p:spTree>
    <p:extLst>
      <p:ext uri="{BB962C8B-B14F-4D97-AF65-F5344CB8AC3E}">
        <p14:creationId xmlns:p14="http://schemas.microsoft.com/office/powerpoint/2010/main" val="1513878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25603201"/>
            <a:ext cx="16459200" cy="3022603"/>
          </a:xfrm>
        </p:spPr>
        <p:txBody>
          <a:bodyPr anchor="b"/>
          <a:lstStyle>
            <a:lvl1pPr algn="l">
              <a:defRPr sz="8000" b="1"/>
            </a:lvl1pPr>
          </a:lstStyle>
          <a:p>
            <a:r>
              <a:rPr lang="en-US"/>
              <a:t>Click to edit Master title style</a:t>
            </a:r>
          </a:p>
        </p:txBody>
      </p:sp>
      <p:sp>
        <p:nvSpPr>
          <p:cNvPr id="3" name="Picture Placeholder 2"/>
          <p:cNvSpPr>
            <a:spLocks noGrp="1"/>
          </p:cNvSpPr>
          <p:nvPr>
            <p:ph type="pic" idx="1"/>
          </p:nvPr>
        </p:nvSpPr>
        <p:spPr>
          <a:xfrm>
            <a:off x="5376864" y="3268133"/>
            <a:ext cx="16459200" cy="21945600"/>
          </a:xfrm>
        </p:spPr>
        <p:txBody>
          <a:bodyPr rtlCol="0">
            <a:normAutofit/>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pPr lvl="0"/>
            <a:endParaRPr lang="en-US" noProof="0"/>
          </a:p>
        </p:txBody>
      </p:sp>
      <p:sp>
        <p:nvSpPr>
          <p:cNvPr id="4" name="Text Placeholder 3"/>
          <p:cNvSpPr>
            <a:spLocks noGrp="1"/>
          </p:cNvSpPr>
          <p:nvPr>
            <p:ph type="body" sz="half" idx="2"/>
          </p:nvPr>
        </p:nvSpPr>
        <p:spPr>
          <a:xfrm>
            <a:off x="5376864" y="28625804"/>
            <a:ext cx="16459200" cy="4292597"/>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FF12B0A-FF2B-4B48-83AB-69356E5B56DB}" type="datetime1">
              <a:rPr lang="en-US" altLang="en-US" smtClean="0"/>
              <a:t>1/17/24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8A425D6-B8C1-A34D-929C-F00840AC321A}" type="slidenum">
              <a:rPr lang="en-US" altLang="en-US"/>
              <a:pPr/>
              <a:t>‹#›</a:t>
            </a:fld>
            <a:endParaRPr lang="en-US" altLang="en-US"/>
          </a:p>
        </p:txBody>
      </p:sp>
    </p:spTree>
    <p:extLst>
      <p:ext uri="{BB962C8B-B14F-4D97-AF65-F5344CB8AC3E}">
        <p14:creationId xmlns:p14="http://schemas.microsoft.com/office/powerpoint/2010/main" val="36317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371600" y="1465263"/>
            <a:ext cx="246888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5760" tIns="182880" rIns="365760" bIns="18288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371600" y="8534400"/>
            <a:ext cx="24688800" cy="24137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5760" tIns="182880" rIns="365760" bIns="18288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371600" y="33901064"/>
            <a:ext cx="6400800" cy="1946275"/>
          </a:xfrm>
          <a:prstGeom prst="rect">
            <a:avLst/>
          </a:prstGeom>
        </p:spPr>
        <p:txBody>
          <a:bodyPr vert="horz" wrap="square" lIns="365760" tIns="182880" rIns="365760" bIns="182880" numCol="1" anchor="ctr" anchorCtr="0" compatLnSpc="1">
            <a:prstTxWarp prst="textNoShape">
              <a:avLst/>
            </a:prstTxWarp>
          </a:bodyPr>
          <a:lstStyle>
            <a:lvl1pPr>
              <a:defRPr sz="4800">
                <a:solidFill>
                  <a:srgbClr val="898989"/>
                </a:solidFill>
                <a:latin typeface="Calibri" charset="0"/>
              </a:defRPr>
            </a:lvl1pPr>
          </a:lstStyle>
          <a:p>
            <a:fld id="{DBAEF236-8F70-304D-8928-5E711761D5B8}" type="datetime1">
              <a:rPr lang="en-US" altLang="en-US" smtClean="0"/>
              <a:t>1/17/24</a:t>
            </a:fld>
            <a:endParaRPr lang="en-US" altLang="en-US"/>
          </a:p>
        </p:txBody>
      </p:sp>
      <p:sp>
        <p:nvSpPr>
          <p:cNvPr id="5" name="Footer Placeholder 4"/>
          <p:cNvSpPr>
            <a:spLocks noGrp="1"/>
          </p:cNvSpPr>
          <p:nvPr>
            <p:ph type="ftr" sz="quarter" idx="3"/>
          </p:nvPr>
        </p:nvSpPr>
        <p:spPr>
          <a:xfrm>
            <a:off x="9372600" y="33901064"/>
            <a:ext cx="8686800" cy="1946275"/>
          </a:xfrm>
          <a:prstGeom prst="rect">
            <a:avLst/>
          </a:prstGeom>
        </p:spPr>
        <p:txBody>
          <a:bodyPr vert="horz" wrap="square" lIns="365760" tIns="182880" rIns="365760" bIns="182880" numCol="1" anchor="ctr" anchorCtr="0" compatLnSpc="1">
            <a:prstTxWarp prst="textNoShape">
              <a:avLst/>
            </a:prstTxWarp>
          </a:bodyPr>
          <a:lstStyle>
            <a:lvl1pPr algn="ctr">
              <a:defRPr sz="4800">
                <a:solidFill>
                  <a:srgbClr val="898989"/>
                </a:solidFill>
                <a:latin typeface="Calibri" pitchFamily="-109" charset="0"/>
                <a:ea typeface="ＭＳ Ｐゴシック" pitchFamily="-109" charset="-128"/>
                <a:cs typeface="ＭＳ Ｐゴシック" pitchFamily="-109" charset="-128"/>
              </a:defRPr>
            </a:lvl1pPr>
          </a:lstStyle>
          <a:p>
            <a:pPr>
              <a:defRPr/>
            </a:pPr>
            <a:endParaRPr lang="en-US"/>
          </a:p>
        </p:txBody>
      </p:sp>
      <p:sp>
        <p:nvSpPr>
          <p:cNvPr id="6" name="Slide Number Placeholder 5"/>
          <p:cNvSpPr>
            <a:spLocks noGrp="1"/>
          </p:cNvSpPr>
          <p:nvPr>
            <p:ph type="sldNum" sz="quarter" idx="4"/>
          </p:nvPr>
        </p:nvSpPr>
        <p:spPr>
          <a:xfrm>
            <a:off x="19659600" y="33901064"/>
            <a:ext cx="6400800" cy="1946275"/>
          </a:xfrm>
          <a:prstGeom prst="rect">
            <a:avLst/>
          </a:prstGeom>
        </p:spPr>
        <p:txBody>
          <a:bodyPr vert="horz" wrap="square" lIns="365760" tIns="182880" rIns="365760" bIns="182880" numCol="1" anchor="ctr" anchorCtr="0" compatLnSpc="1">
            <a:prstTxWarp prst="textNoShape">
              <a:avLst/>
            </a:prstTxWarp>
          </a:bodyPr>
          <a:lstStyle>
            <a:lvl1pPr algn="r">
              <a:defRPr sz="4800">
                <a:solidFill>
                  <a:srgbClr val="898989"/>
                </a:solidFill>
                <a:latin typeface="Calibri" charset="0"/>
              </a:defRPr>
            </a:lvl1pPr>
          </a:lstStyle>
          <a:p>
            <a:fld id="{16906D25-5BF4-C248-8085-602A80377C9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1828800" rtl="0" eaLnBrk="0" fontAlgn="base" hangingPunct="0">
        <a:spcBef>
          <a:spcPct val="0"/>
        </a:spcBef>
        <a:spcAft>
          <a:spcPct val="0"/>
        </a:spcAft>
        <a:defRPr sz="17600" kern="1200">
          <a:solidFill>
            <a:schemeClr val="tx1"/>
          </a:solidFill>
          <a:latin typeface="+mj-lt"/>
          <a:ea typeface="ＭＳ Ｐゴシック" charset="-128"/>
          <a:cs typeface="ＭＳ Ｐゴシック" charset="-128"/>
        </a:defRPr>
      </a:lvl1pPr>
      <a:lvl2pPr algn="ctr" defTabSz="1828800" rtl="0" eaLnBrk="0" fontAlgn="base" hangingPunct="0">
        <a:spcBef>
          <a:spcPct val="0"/>
        </a:spcBef>
        <a:spcAft>
          <a:spcPct val="0"/>
        </a:spcAft>
        <a:defRPr sz="17600">
          <a:solidFill>
            <a:schemeClr val="tx1"/>
          </a:solidFill>
          <a:latin typeface="Calibri" charset="0"/>
          <a:ea typeface="ＭＳ Ｐゴシック" charset="-128"/>
          <a:cs typeface="ＭＳ Ｐゴシック" charset="-128"/>
        </a:defRPr>
      </a:lvl2pPr>
      <a:lvl3pPr algn="ctr" defTabSz="1828800" rtl="0" eaLnBrk="0" fontAlgn="base" hangingPunct="0">
        <a:spcBef>
          <a:spcPct val="0"/>
        </a:spcBef>
        <a:spcAft>
          <a:spcPct val="0"/>
        </a:spcAft>
        <a:defRPr sz="17600">
          <a:solidFill>
            <a:schemeClr val="tx1"/>
          </a:solidFill>
          <a:latin typeface="Calibri" charset="0"/>
          <a:ea typeface="ＭＳ Ｐゴシック" charset="-128"/>
          <a:cs typeface="ＭＳ Ｐゴシック" charset="-128"/>
        </a:defRPr>
      </a:lvl3pPr>
      <a:lvl4pPr algn="ctr" defTabSz="1828800" rtl="0" eaLnBrk="0" fontAlgn="base" hangingPunct="0">
        <a:spcBef>
          <a:spcPct val="0"/>
        </a:spcBef>
        <a:spcAft>
          <a:spcPct val="0"/>
        </a:spcAft>
        <a:defRPr sz="17600">
          <a:solidFill>
            <a:schemeClr val="tx1"/>
          </a:solidFill>
          <a:latin typeface="Calibri" charset="0"/>
          <a:ea typeface="ＭＳ Ｐゴシック" charset="-128"/>
          <a:cs typeface="ＭＳ Ｐゴシック" charset="-128"/>
        </a:defRPr>
      </a:lvl4pPr>
      <a:lvl5pPr algn="ctr" defTabSz="1828800" rtl="0" eaLnBrk="0" fontAlgn="base" hangingPunct="0">
        <a:spcBef>
          <a:spcPct val="0"/>
        </a:spcBef>
        <a:spcAft>
          <a:spcPct val="0"/>
        </a:spcAft>
        <a:defRPr sz="17600">
          <a:solidFill>
            <a:schemeClr val="tx1"/>
          </a:solidFill>
          <a:latin typeface="Calibri" charset="0"/>
          <a:ea typeface="ＭＳ Ｐゴシック" charset="-128"/>
          <a:cs typeface="ＭＳ Ｐゴシック" charset="-128"/>
        </a:defRPr>
      </a:lvl5pPr>
      <a:lvl6pPr marL="457200" algn="ctr" defTabSz="1828800" rtl="0" fontAlgn="base">
        <a:spcBef>
          <a:spcPct val="0"/>
        </a:spcBef>
        <a:spcAft>
          <a:spcPct val="0"/>
        </a:spcAft>
        <a:defRPr sz="17600">
          <a:solidFill>
            <a:schemeClr val="tx1"/>
          </a:solidFill>
          <a:latin typeface="Calibri" charset="0"/>
          <a:ea typeface="ＭＳ Ｐゴシック" charset="-128"/>
          <a:cs typeface="ＭＳ Ｐゴシック" charset="-128"/>
        </a:defRPr>
      </a:lvl6pPr>
      <a:lvl7pPr marL="914400" algn="ctr" defTabSz="1828800" rtl="0" fontAlgn="base">
        <a:spcBef>
          <a:spcPct val="0"/>
        </a:spcBef>
        <a:spcAft>
          <a:spcPct val="0"/>
        </a:spcAft>
        <a:defRPr sz="17600">
          <a:solidFill>
            <a:schemeClr val="tx1"/>
          </a:solidFill>
          <a:latin typeface="Calibri" charset="0"/>
          <a:ea typeface="ＭＳ Ｐゴシック" charset="-128"/>
          <a:cs typeface="ＭＳ Ｐゴシック" charset="-128"/>
        </a:defRPr>
      </a:lvl7pPr>
      <a:lvl8pPr marL="1371600" algn="ctr" defTabSz="1828800" rtl="0" fontAlgn="base">
        <a:spcBef>
          <a:spcPct val="0"/>
        </a:spcBef>
        <a:spcAft>
          <a:spcPct val="0"/>
        </a:spcAft>
        <a:defRPr sz="17600">
          <a:solidFill>
            <a:schemeClr val="tx1"/>
          </a:solidFill>
          <a:latin typeface="Calibri" charset="0"/>
          <a:ea typeface="ＭＳ Ｐゴシック" charset="-128"/>
          <a:cs typeface="ＭＳ Ｐゴシック" charset="-128"/>
        </a:defRPr>
      </a:lvl8pPr>
      <a:lvl9pPr marL="1828800" algn="ctr" defTabSz="1828800" rtl="0" fontAlgn="base">
        <a:spcBef>
          <a:spcPct val="0"/>
        </a:spcBef>
        <a:spcAft>
          <a:spcPct val="0"/>
        </a:spcAft>
        <a:defRPr sz="17600">
          <a:solidFill>
            <a:schemeClr val="tx1"/>
          </a:solidFill>
          <a:latin typeface="Calibri" charset="0"/>
          <a:ea typeface="ＭＳ Ｐゴシック" charset="-128"/>
          <a:cs typeface="ＭＳ Ｐゴシック" charset="-128"/>
        </a:defRPr>
      </a:lvl9pPr>
    </p:titleStyle>
    <p:bodyStyle>
      <a:lvl1pPr marL="1371600" indent="-1371600" algn="l" defTabSz="1828800" rtl="0" eaLnBrk="0" fontAlgn="base" hangingPunct="0">
        <a:spcBef>
          <a:spcPct val="20000"/>
        </a:spcBef>
        <a:spcAft>
          <a:spcPct val="0"/>
        </a:spcAft>
        <a:buFont typeface="Arial" charset="0"/>
        <a:buChar char="•"/>
        <a:defRPr sz="12800" kern="1200">
          <a:solidFill>
            <a:schemeClr val="tx1"/>
          </a:solidFill>
          <a:latin typeface="+mn-lt"/>
          <a:ea typeface="ＭＳ Ｐゴシック" charset="-128"/>
          <a:cs typeface="ＭＳ Ｐゴシック" charset="-128"/>
        </a:defRPr>
      </a:lvl1pPr>
      <a:lvl2pPr marL="2971800" indent="-1143000" algn="l" defTabSz="1828800" rtl="0" eaLnBrk="0" fontAlgn="base" hangingPunct="0">
        <a:spcBef>
          <a:spcPct val="20000"/>
        </a:spcBef>
        <a:spcAft>
          <a:spcPct val="0"/>
        </a:spcAft>
        <a:buFont typeface="Arial" charset="0"/>
        <a:buChar char="–"/>
        <a:defRPr sz="11200" kern="1200">
          <a:solidFill>
            <a:schemeClr val="tx1"/>
          </a:solidFill>
          <a:latin typeface="+mn-lt"/>
          <a:ea typeface="ＭＳ Ｐゴシック" charset="-128"/>
          <a:cs typeface="+mn-cs"/>
        </a:defRPr>
      </a:lvl2pPr>
      <a:lvl3pPr marL="4572000" indent="-914400" algn="l" defTabSz="1828800" rtl="0" eaLnBrk="0" fontAlgn="base" hangingPunct="0">
        <a:spcBef>
          <a:spcPct val="20000"/>
        </a:spcBef>
        <a:spcAft>
          <a:spcPct val="0"/>
        </a:spcAft>
        <a:buFont typeface="Arial" charset="0"/>
        <a:buChar char="•"/>
        <a:defRPr sz="9600" kern="1200">
          <a:solidFill>
            <a:schemeClr val="tx1"/>
          </a:solidFill>
          <a:latin typeface="+mn-lt"/>
          <a:ea typeface="ＭＳ Ｐゴシック" charset="-128"/>
          <a:cs typeface="+mn-cs"/>
        </a:defRPr>
      </a:lvl3pPr>
      <a:lvl4pPr marL="6400800" indent="-914400" algn="l" defTabSz="1828800" rtl="0" eaLnBrk="0" fontAlgn="base" hangingPunct="0">
        <a:spcBef>
          <a:spcPct val="20000"/>
        </a:spcBef>
        <a:spcAft>
          <a:spcPct val="0"/>
        </a:spcAft>
        <a:buFont typeface="Arial" charset="0"/>
        <a:buChar char="–"/>
        <a:defRPr sz="8000" kern="1200">
          <a:solidFill>
            <a:schemeClr val="tx1"/>
          </a:solidFill>
          <a:latin typeface="+mn-lt"/>
          <a:ea typeface="ＭＳ Ｐゴシック" charset="-128"/>
          <a:cs typeface="+mn-cs"/>
        </a:defRPr>
      </a:lvl4pPr>
      <a:lvl5pPr marL="8229600" indent="-914400" algn="l" defTabSz="1828800" rtl="0" eaLnBrk="0" fontAlgn="base" hangingPunct="0">
        <a:spcBef>
          <a:spcPct val="20000"/>
        </a:spcBef>
        <a:spcAft>
          <a:spcPct val="0"/>
        </a:spcAft>
        <a:buFont typeface="Arial" charset="0"/>
        <a:buChar char="»"/>
        <a:defRPr sz="8000" kern="1200">
          <a:solidFill>
            <a:schemeClr val="tx1"/>
          </a:solidFill>
          <a:latin typeface="+mn-lt"/>
          <a:ea typeface="ＭＳ Ｐゴシック" charset="-128"/>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p:bodyStyle>
    <p:other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50CC71-3812-861C-8C31-301822C05B27}"/>
              </a:ext>
            </a:extLst>
          </p:cNvPr>
          <p:cNvSpPr/>
          <p:nvPr/>
        </p:nvSpPr>
        <p:spPr>
          <a:xfrm>
            <a:off x="-24384" y="5105830"/>
            <a:ext cx="27456384" cy="6011579"/>
          </a:xfrm>
          <a:prstGeom prst="rect">
            <a:avLst/>
          </a:prstGeom>
          <a:solidFill>
            <a:srgbClr val="4EB9B2">
              <a:alpha val="6980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314" name="Title Placeholder 1"/>
          <p:cNvSpPr txBox="1">
            <a:spLocks/>
          </p:cNvSpPr>
          <p:nvPr/>
        </p:nvSpPr>
        <p:spPr bwMode="auto">
          <a:xfrm>
            <a:off x="830674" y="796189"/>
            <a:ext cx="13135026" cy="3134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5760" tIns="182880" rIns="365760" bIns="182880"/>
          <a:lstStyle>
            <a:lvl1pPr eaLnBrk="0" hangingPunct="0">
              <a:defRPr sz="7200">
                <a:solidFill>
                  <a:schemeClr val="tx1"/>
                </a:solidFill>
                <a:latin typeface="Arial" charset="0"/>
                <a:ea typeface="ＭＳ Ｐゴシック" charset="-128"/>
              </a:defRPr>
            </a:lvl1pPr>
            <a:lvl2pPr marL="37931725" indent="-37474525" eaLnBrk="0" hangingPunct="0">
              <a:defRPr sz="7200">
                <a:solidFill>
                  <a:schemeClr val="tx1"/>
                </a:solidFill>
                <a:latin typeface="Arial" charset="0"/>
                <a:ea typeface="ＭＳ Ｐゴシック" charset="-128"/>
              </a:defRPr>
            </a:lvl2pPr>
            <a:lvl3pPr eaLnBrk="0" hangingPunct="0">
              <a:defRPr sz="7200">
                <a:solidFill>
                  <a:schemeClr val="tx1"/>
                </a:solidFill>
                <a:latin typeface="Arial" charset="0"/>
                <a:ea typeface="ＭＳ Ｐゴシック" charset="-128"/>
              </a:defRPr>
            </a:lvl3pPr>
            <a:lvl4pPr eaLnBrk="0" hangingPunct="0">
              <a:defRPr sz="7200">
                <a:solidFill>
                  <a:schemeClr val="tx1"/>
                </a:solidFill>
                <a:latin typeface="Arial" charset="0"/>
                <a:ea typeface="ＭＳ Ｐゴシック" charset="-128"/>
              </a:defRPr>
            </a:lvl4pPr>
            <a:lvl5pPr eaLnBrk="0" hangingPunct="0">
              <a:defRPr sz="7200">
                <a:solidFill>
                  <a:schemeClr val="tx1"/>
                </a:solidFill>
                <a:latin typeface="Arial" charset="0"/>
                <a:ea typeface="ＭＳ Ｐゴシック" charset="-128"/>
              </a:defRPr>
            </a:lvl5pPr>
            <a:lvl6pPr marL="457200" eaLnBrk="0" fontAlgn="base" hangingPunct="0">
              <a:spcBef>
                <a:spcPct val="0"/>
              </a:spcBef>
              <a:spcAft>
                <a:spcPct val="0"/>
              </a:spcAft>
              <a:defRPr sz="7200">
                <a:solidFill>
                  <a:schemeClr val="tx1"/>
                </a:solidFill>
                <a:latin typeface="Arial" charset="0"/>
                <a:ea typeface="ＭＳ Ｐゴシック" charset="-128"/>
              </a:defRPr>
            </a:lvl6pPr>
            <a:lvl7pPr marL="914400" eaLnBrk="0" fontAlgn="base" hangingPunct="0">
              <a:spcBef>
                <a:spcPct val="0"/>
              </a:spcBef>
              <a:spcAft>
                <a:spcPct val="0"/>
              </a:spcAft>
              <a:defRPr sz="7200">
                <a:solidFill>
                  <a:schemeClr val="tx1"/>
                </a:solidFill>
                <a:latin typeface="Arial" charset="0"/>
                <a:ea typeface="ＭＳ Ｐゴシック" charset="-128"/>
              </a:defRPr>
            </a:lvl7pPr>
            <a:lvl8pPr marL="1371600" eaLnBrk="0" fontAlgn="base" hangingPunct="0">
              <a:spcBef>
                <a:spcPct val="0"/>
              </a:spcBef>
              <a:spcAft>
                <a:spcPct val="0"/>
              </a:spcAft>
              <a:defRPr sz="7200">
                <a:solidFill>
                  <a:schemeClr val="tx1"/>
                </a:solidFill>
                <a:latin typeface="Arial" charset="0"/>
                <a:ea typeface="ＭＳ Ｐゴシック" charset="-128"/>
              </a:defRPr>
            </a:lvl8pPr>
            <a:lvl9pPr marL="1828800" eaLnBrk="0" fontAlgn="base" hangingPunct="0">
              <a:spcBef>
                <a:spcPct val="0"/>
              </a:spcBef>
              <a:spcAft>
                <a:spcPct val="0"/>
              </a:spcAft>
              <a:defRPr sz="7200">
                <a:solidFill>
                  <a:schemeClr val="tx1"/>
                </a:solidFill>
                <a:latin typeface="Arial" charset="0"/>
                <a:ea typeface="ＭＳ Ｐゴシック" charset="-128"/>
              </a:defRPr>
            </a:lvl9pPr>
          </a:lstStyle>
          <a:p>
            <a:pPr eaLnBrk="1" hangingPunct="1">
              <a:lnSpc>
                <a:spcPct val="80000"/>
              </a:lnSpc>
              <a:spcAft>
                <a:spcPts val="1200"/>
              </a:spcAft>
            </a:pPr>
            <a:r>
              <a:rPr lang="en-US" altLang="en-US" sz="6000" b="1" dirty="0">
                <a:latin typeface="Century Gothic" panose="020B0502020202020204" pitchFamily="34" charset="0"/>
              </a:rPr>
              <a:t>Sample Title Would Go Here… two lines if it is long.</a:t>
            </a:r>
          </a:p>
          <a:p>
            <a:pPr eaLnBrk="1" hangingPunct="1">
              <a:lnSpc>
                <a:spcPct val="80000"/>
              </a:lnSpc>
              <a:spcAft>
                <a:spcPts val="1200"/>
              </a:spcAft>
            </a:pPr>
            <a:r>
              <a:rPr lang="en-US" altLang="en-US" sz="3600" b="1" dirty="0">
                <a:latin typeface="Century Gothic" panose="020B0502020202020204" pitchFamily="34" charset="0"/>
              </a:rPr>
              <a:t>This would be a sub-title if needed</a:t>
            </a:r>
          </a:p>
          <a:p>
            <a:pPr eaLnBrk="1" hangingPunct="1">
              <a:lnSpc>
                <a:spcPct val="80000"/>
              </a:lnSpc>
              <a:spcAft>
                <a:spcPts val="1200"/>
              </a:spcAft>
            </a:pPr>
            <a:endParaRPr lang="en-US" altLang="en-US" sz="3200" b="1" dirty="0">
              <a:latin typeface="Century Gothic" panose="020B0502020202020204" pitchFamily="34" charset="0"/>
            </a:endParaRPr>
          </a:p>
          <a:p>
            <a:pPr eaLnBrk="1" hangingPunct="1">
              <a:lnSpc>
                <a:spcPct val="80000"/>
              </a:lnSpc>
              <a:spcAft>
                <a:spcPts val="1200"/>
              </a:spcAft>
            </a:pPr>
            <a:r>
              <a:rPr lang="en-US" altLang="en-US" sz="2800" i="1" dirty="0">
                <a:solidFill>
                  <a:schemeClr val="tx1">
                    <a:lumMod val="75000"/>
                    <a:lumOff val="25000"/>
                  </a:schemeClr>
                </a:solidFill>
                <a:latin typeface="Palatino" pitchFamily="2" charset="77"/>
                <a:ea typeface="Palatino" pitchFamily="2" charset="77"/>
              </a:rPr>
              <a:t>Author Number3</a:t>
            </a:r>
            <a:r>
              <a:rPr lang="en-US" altLang="en-US" sz="2800" i="1" baseline="30000" dirty="0">
                <a:solidFill>
                  <a:schemeClr val="tx1">
                    <a:lumMod val="75000"/>
                    <a:lumOff val="25000"/>
                  </a:schemeClr>
                </a:solidFill>
                <a:latin typeface="Palatino" pitchFamily="2" charset="77"/>
                <a:ea typeface="Palatino" pitchFamily="2" charset="77"/>
              </a:rPr>
              <a:t>1</a:t>
            </a:r>
            <a:r>
              <a:rPr lang="en-US" altLang="en-US" sz="2800" i="1" dirty="0">
                <a:solidFill>
                  <a:schemeClr val="tx1">
                    <a:lumMod val="75000"/>
                    <a:lumOff val="25000"/>
                  </a:schemeClr>
                </a:solidFill>
                <a:latin typeface="Palatino" pitchFamily="2" charset="77"/>
                <a:ea typeface="Palatino" pitchFamily="2" charset="77"/>
              </a:rPr>
              <a:t>, Author Number2</a:t>
            </a:r>
            <a:r>
              <a:rPr lang="en-US" altLang="en-US" sz="2800" i="1" baseline="30000" dirty="0">
                <a:solidFill>
                  <a:schemeClr val="tx1">
                    <a:lumMod val="75000"/>
                    <a:lumOff val="25000"/>
                  </a:schemeClr>
                </a:solidFill>
                <a:latin typeface="Palatino" pitchFamily="2" charset="77"/>
                <a:ea typeface="Palatino" pitchFamily="2" charset="77"/>
              </a:rPr>
              <a:t>2</a:t>
            </a:r>
            <a:r>
              <a:rPr lang="en-US" altLang="en-US" sz="2800" i="1" dirty="0">
                <a:solidFill>
                  <a:schemeClr val="tx1">
                    <a:lumMod val="75000"/>
                    <a:lumOff val="25000"/>
                  </a:schemeClr>
                </a:solidFill>
                <a:latin typeface="Palatino" pitchFamily="2" charset="77"/>
                <a:ea typeface="Palatino" pitchFamily="2" charset="77"/>
              </a:rPr>
              <a:t>, Author Number3</a:t>
            </a:r>
            <a:r>
              <a:rPr lang="en-US" altLang="en-US" sz="2800" i="1" baseline="30000" dirty="0">
                <a:solidFill>
                  <a:schemeClr val="tx1">
                    <a:lumMod val="75000"/>
                    <a:lumOff val="25000"/>
                  </a:schemeClr>
                </a:solidFill>
                <a:latin typeface="Palatino" pitchFamily="2" charset="77"/>
                <a:ea typeface="Palatino" pitchFamily="2" charset="77"/>
              </a:rPr>
              <a:t>3</a:t>
            </a:r>
            <a:endParaRPr lang="en-US" altLang="en-US" sz="2800" i="1" dirty="0">
              <a:solidFill>
                <a:schemeClr val="tx1">
                  <a:lumMod val="75000"/>
                  <a:lumOff val="25000"/>
                </a:schemeClr>
              </a:solidFill>
              <a:latin typeface="Palatino" pitchFamily="2" charset="77"/>
              <a:ea typeface="Palatino" pitchFamily="2" charset="77"/>
            </a:endParaRPr>
          </a:p>
          <a:p>
            <a:pPr eaLnBrk="1" hangingPunct="1">
              <a:lnSpc>
                <a:spcPct val="80000"/>
              </a:lnSpc>
            </a:pPr>
            <a:r>
              <a:rPr lang="en-US" altLang="en-US" sz="2000" i="1" baseline="30000" dirty="0">
                <a:solidFill>
                  <a:schemeClr val="tx1">
                    <a:lumMod val="75000"/>
                    <a:lumOff val="25000"/>
                  </a:schemeClr>
                </a:solidFill>
                <a:latin typeface="Palatino" pitchFamily="2" charset="77"/>
                <a:ea typeface="Palatino" pitchFamily="2" charset="77"/>
              </a:rPr>
              <a:t>1</a:t>
            </a:r>
            <a:r>
              <a:rPr lang="en-US" altLang="en-US" sz="2000" i="1" dirty="0">
                <a:solidFill>
                  <a:schemeClr val="tx1">
                    <a:lumMod val="75000"/>
                    <a:lumOff val="25000"/>
                  </a:schemeClr>
                </a:solidFill>
                <a:latin typeface="Palatino" pitchFamily="2" charset="77"/>
                <a:ea typeface="Palatino" pitchFamily="2" charset="77"/>
              </a:rPr>
              <a:t>University of California, Berkeley, </a:t>
            </a:r>
            <a:r>
              <a:rPr lang="en-US" altLang="en-US" sz="2000" i="1" baseline="30000" dirty="0">
                <a:solidFill>
                  <a:schemeClr val="tx1">
                    <a:lumMod val="75000"/>
                    <a:lumOff val="25000"/>
                  </a:schemeClr>
                </a:solidFill>
                <a:latin typeface="Palatino" pitchFamily="2" charset="77"/>
                <a:ea typeface="Palatino" pitchFamily="2" charset="77"/>
              </a:rPr>
              <a:t>2</a:t>
            </a:r>
            <a:r>
              <a:rPr lang="en-US" altLang="en-US" sz="2000" i="1" dirty="0">
                <a:solidFill>
                  <a:schemeClr val="tx1">
                    <a:lumMod val="75000"/>
                    <a:lumOff val="25000"/>
                  </a:schemeClr>
                </a:solidFill>
                <a:latin typeface="Palatino" pitchFamily="2" charset="77"/>
                <a:ea typeface="Palatino" pitchFamily="2" charset="77"/>
              </a:rPr>
              <a:t>University of California, Berkeley, </a:t>
            </a:r>
            <a:r>
              <a:rPr lang="en-US" altLang="en-US" sz="2000" i="1" baseline="30000" dirty="0">
                <a:solidFill>
                  <a:schemeClr val="tx1">
                    <a:lumMod val="75000"/>
                    <a:lumOff val="25000"/>
                  </a:schemeClr>
                </a:solidFill>
                <a:latin typeface="Palatino" pitchFamily="2" charset="77"/>
                <a:ea typeface="Palatino" pitchFamily="2" charset="77"/>
              </a:rPr>
              <a:t>1</a:t>
            </a:r>
            <a:r>
              <a:rPr lang="en-US" altLang="en-US" sz="2000" i="1" dirty="0">
                <a:solidFill>
                  <a:schemeClr val="tx1">
                    <a:lumMod val="75000"/>
                    <a:lumOff val="25000"/>
                  </a:schemeClr>
                </a:solidFill>
                <a:latin typeface="Palatino" pitchFamily="2" charset="77"/>
                <a:ea typeface="Palatino" pitchFamily="2" charset="77"/>
              </a:rPr>
              <a:t>University of California, Berkeley</a:t>
            </a:r>
          </a:p>
          <a:p>
            <a:pPr eaLnBrk="1" hangingPunct="1">
              <a:lnSpc>
                <a:spcPct val="80000"/>
              </a:lnSpc>
            </a:pPr>
            <a:endParaRPr lang="en-US" altLang="en-US" sz="2000" i="1" dirty="0">
              <a:solidFill>
                <a:schemeClr val="tx1">
                  <a:lumMod val="75000"/>
                  <a:lumOff val="25000"/>
                </a:schemeClr>
              </a:solidFill>
              <a:latin typeface="Century Gothic" panose="020B0502020202020204" pitchFamily="34" charset="0"/>
            </a:endParaRPr>
          </a:p>
          <a:p>
            <a:pPr eaLnBrk="1" hangingPunct="1">
              <a:lnSpc>
                <a:spcPct val="80000"/>
              </a:lnSpc>
            </a:pPr>
            <a:endParaRPr lang="en-US" altLang="en-US" sz="2000" i="1" dirty="0">
              <a:solidFill>
                <a:schemeClr val="tx1">
                  <a:lumMod val="75000"/>
                  <a:lumOff val="25000"/>
                </a:schemeClr>
              </a:solidFill>
              <a:latin typeface="Century Gothic" panose="020B0502020202020204" pitchFamily="34" charset="0"/>
            </a:endParaRPr>
          </a:p>
          <a:p>
            <a:pPr eaLnBrk="1" hangingPunct="1">
              <a:lnSpc>
                <a:spcPct val="80000"/>
              </a:lnSpc>
              <a:spcAft>
                <a:spcPts val="1200"/>
              </a:spcAft>
            </a:pPr>
            <a:endParaRPr lang="en-US" altLang="en-US" sz="3200" b="1" dirty="0">
              <a:latin typeface="Century Gothic" panose="020B0502020202020204" pitchFamily="34" charset="0"/>
            </a:endParaRPr>
          </a:p>
        </p:txBody>
      </p:sp>
      <p:sp>
        <p:nvSpPr>
          <p:cNvPr id="80" name="Rectangle 79">
            <a:extLst>
              <a:ext uri="{FF2B5EF4-FFF2-40B4-BE49-F238E27FC236}">
                <a16:creationId xmlns:a16="http://schemas.microsoft.com/office/drawing/2014/main" id="{7811000B-0FB7-4425-9789-76C97A25AD93}"/>
              </a:ext>
            </a:extLst>
          </p:cNvPr>
          <p:cNvSpPr/>
          <p:nvPr/>
        </p:nvSpPr>
        <p:spPr>
          <a:xfrm>
            <a:off x="762002" y="6629398"/>
            <a:ext cx="13073745" cy="2651760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941FFF9-A37D-4B1E-A984-40C31CD86C2C}"/>
              </a:ext>
            </a:extLst>
          </p:cNvPr>
          <p:cNvSpPr/>
          <p:nvPr/>
        </p:nvSpPr>
        <p:spPr>
          <a:xfrm>
            <a:off x="13563602" y="6629398"/>
            <a:ext cx="13182599" cy="2651760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86E97BD4-4343-914B-87DB-108544CEFD61}"/>
              </a:ext>
            </a:extLst>
          </p:cNvPr>
          <p:cNvCxnSpPr>
            <a:cxnSpLocks/>
          </p:cNvCxnSpPr>
          <p:nvPr/>
        </p:nvCxnSpPr>
        <p:spPr>
          <a:xfrm>
            <a:off x="17015703" y="829797"/>
            <a:ext cx="14915" cy="2871770"/>
          </a:xfrm>
          <a:prstGeom prst="line">
            <a:avLst/>
          </a:prstGeom>
          <a:solidFill>
            <a:srgbClr val="4F5359"/>
          </a:solidFill>
          <a:ln>
            <a:solidFill>
              <a:srgbClr val="4F5359"/>
            </a:solidFill>
          </a:ln>
        </p:spPr>
        <p:style>
          <a:lnRef idx="1">
            <a:schemeClr val="accent1"/>
          </a:lnRef>
          <a:fillRef idx="3">
            <a:schemeClr val="accent1"/>
          </a:fillRef>
          <a:effectRef idx="2">
            <a:schemeClr val="accent1"/>
          </a:effectRef>
          <a:fontRef idx="minor">
            <a:schemeClr val="lt1"/>
          </a:fontRef>
        </p:style>
      </p:cxnSp>
      <p:sp>
        <p:nvSpPr>
          <p:cNvPr id="7" name="Rectangle 6">
            <a:extLst>
              <a:ext uri="{FF2B5EF4-FFF2-40B4-BE49-F238E27FC236}">
                <a16:creationId xmlns:a16="http://schemas.microsoft.com/office/drawing/2014/main" id="{21F0AC79-4BEA-A8F3-07D7-443AE8153BAC}"/>
              </a:ext>
            </a:extLst>
          </p:cNvPr>
          <p:cNvSpPr/>
          <p:nvPr/>
        </p:nvSpPr>
        <p:spPr>
          <a:xfrm>
            <a:off x="13708217" y="865700"/>
            <a:ext cx="2786562" cy="2835425"/>
          </a:xfrm>
          <a:prstGeom prst="rect">
            <a:avLst/>
          </a:prstGeom>
          <a:solidFill>
            <a:schemeClr val="bg1"/>
          </a:solidFill>
          <a:ln w="12700">
            <a:solidFill>
              <a:srgbClr val="E6E6E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BC1BB20E-6CA9-AC36-0FFF-EC870A11C1AA}"/>
              </a:ext>
            </a:extLst>
          </p:cNvPr>
          <p:cNvPicPr>
            <a:picLocks noChangeAspect="1"/>
          </p:cNvPicPr>
          <p:nvPr/>
        </p:nvPicPr>
        <p:blipFill>
          <a:blip r:embed="rId3"/>
          <a:stretch>
            <a:fillRect/>
          </a:stretch>
        </p:blipFill>
        <p:spPr>
          <a:xfrm>
            <a:off x="20395900" y="757224"/>
            <a:ext cx="5959011" cy="1391395"/>
          </a:xfrm>
          <a:prstGeom prst="rect">
            <a:avLst/>
          </a:prstGeom>
        </p:spPr>
      </p:pic>
      <p:pic>
        <p:nvPicPr>
          <p:cNvPr id="20" name="Picture 19">
            <a:extLst>
              <a:ext uri="{FF2B5EF4-FFF2-40B4-BE49-F238E27FC236}">
                <a16:creationId xmlns:a16="http://schemas.microsoft.com/office/drawing/2014/main" id="{81AC017F-AB60-0E6C-FF9A-2178D2ACF1CD}"/>
              </a:ext>
            </a:extLst>
          </p:cNvPr>
          <p:cNvPicPr>
            <a:picLocks noChangeAspect="1"/>
          </p:cNvPicPr>
          <p:nvPr/>
        </p:nvPicPr>
        <p:blipFill>
          <a:blip r:embed="rId4"/>
          <a:stretch>
            <a:fillRect/>
          </a:stretch>
        </p:blipFill>
        <p:spPr>
          <a:xfrm>
            <a:off x="20395900" y="2458434"/>
            <a:ext cx="6034035" cy="1431805"/>
          </a:xfrm>
          <a:prstGeom prst="rect">
            <a:avLst/>
          </a:prstGeom>
        </p:spPr>
      </p:pic>
      <p:sp>
        <p:nvSpPr>
          <p:cNvPr id="32" name="TextBox 31">
            <a:extLst>
              <a:ext uri="{FF2B5EF4-FFF2-40B4-BE49-F238E27FC236}">
                <a16:creationId xmlns:a16="http://schemas.microsoft.com/office/drawing/2014/main" id="{C258A294-9AC2-5438-1DC6-0C1FDED6A426}"/>
              </a:ext>
            </a:extLst>
          </p:cNvPr>
          <p:cNvSpPr txBox="1"/>
          <p:nvPr/>
        </p:nvSpPr>
        <p:spPr>
          <a:xfrm>
            <a:off x="14064297" y="1639814"/>
            <a:ext cx="2107111" cy="1077218"/>
          </a:xfrm>
          <a:prstGeom prst="rect">
            <a:avLst/>
          </a:prstGeom>
          <a:noFill/>
        </p:spPr>
        <p:txBody>
          <a:bodyPr wrap="square" rtlCol="0">
            <a:spAutoFit/>
          </a:bodyPr>
          <a:lstStyle/>
          <a:p>
            <a:r>
              <a:rPr lang="en-US" sz="3200" dirty="0"/>
              <a:t>Presenter Photo</a:t>
            </a:r>
          </a:p>
        </p:txBody>
      </p:sp>
      <p:sp>
        <p:nvSpPr>
          <p:cNvPr id="35" name="Rectangle 34">
            <a:extLst>
              <a:ext uri="{FF2B5EF4-FFF2-40B4-BE49-F238E27FC236}">
                <a16:creationId xmlns:a16="http://schemas.microsoft.com/office/drawing/2014/main" id="{F8DE1282-5550-A866-36F1-8FC437E99F91}"/>
              </a:ext>
            </a:extLst>
          </p:cNvPr>
          <p:cNvSpPr/>
          <p:nvPr/>
        </p:nvSpPr>
        <p:spPr>
          <a:xfrm>
            <a:off x="17551542" y="1935854"/>
            <a:ext cx="1698016" cy="1722326"/>
          </a:xfrm>
          <a:prstGeom prst="rect">
            <a:avLst/>
          </a:prstGeom>
          <a:solidFill>
            <a:schemeClr val="bg1"/>
          </a:solidFill>
          <a:ln w="12700">
            <a:solidFill>
              <a:srgbClr val="E6E6E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82055AB-96CB-5983-D254-5EFB7564FEDD}"/>
              </a:ext>
            </a:extLst>
          </p:cNvPr>
          <p:cNvSpPr txBox="1"/>
          <p:nvPr/>
        </p:nvSpPr>
        <p:spPr>
          <a:xfrm>
            <a:off x="17602200" y="2249154"/>
            <a:ext cx="1917882" cy="1200329"/>
          </a:xfrm>
          <a:prstGeom prst="rect">
            <a:avLst/>
          </a:prstGeom>
          <a:noFill/>
        </p:spPr>
        <p:txBody>
          <a:bodyPr wrap="square" rtlCol="0">
            <a:spAutoFit/>
          </a:bodyPr>
          <a:lstStyle/>
          <a:p>
            <a:r>
              <a:rPr lang="en-US" sz="2400" dirty="0"/>
              <a:t>Presenter </a:t>
            </a:r>
            <a:r>
              <a:rPr lang="en-US" sz="2400" dirty="0" err="1"/>
              <a:t>Linkedin</a:t>
            </a:r>
            <a:endParaRPr lang="en-US" sz="2400" dirty="0"/>
          </a:p>
          <a:p>
            <a:r>
              <a:rPr lang="en-US" sz="2400" dirty="0"/>
              <a:t>QR code</a:t>
            </a:r>
          </a:p>
        </p:txBody>
      </p:sp>
      <p:sp>
        <p:nvSpPr>
          <p:cNvPr id="38" name="Title Placeholder 1">
            <a:extLst>
              <a:ext uri="{FF2B5EF4-FFF2-40B4-BE49-F238E27FC236}">
                <a16:creationId xmlns:a16="http://schemas.microsoft.com/office/drawing/2014/main" id="{C11B70BE-3631-18AC-E15A-27C2E142A785}"/>
              </a:ext>
            </a:extLst>
          </p:cNvPr>
          <p:cNvSpPr txBox="1">
            <a:spLocks/>
          </p:cNvSpPr>
          <p:nvPr/>
        </p:nvSpPr>
        <p:spPr bwMode="auto">
          <a:xfrm>
            <a:off x="689640" y="11596823"/>
            <a:ext cx="8034460" cy="54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5760" tIns="182880" rIns="365760" bIns="182880"/>
          <a:lstStyle>
            <a:lvl1pPr eaLnBrk="0" hangingPunct="0">
              <a:defRPr sz="7200">
                <a:solidFill>
                  <a:schemeClr val="tx1"/>
                </a:solidFill>
                <a:latin typeface="Arial" charset="0"/>
                <a:ea typeface="ＭＳ Ｐゴシック" charset="-128"/>
              </a:defRPr>
            </a:lvl1pPr>
            <a:lvl2pPr marL="37931725" indent="-37474525" eaLnBrk="0" hangingPunct="0">
              <a:defRPr sz="7200">
                <a:solidFill>
                  <a:schemeClr val="tx1"/>
                </a:solidFill>
                <a:latin typeface="Arial" charset="0"/>
                <a:ea typeface="ＭＳ Ｐゴシック" charset="-128"/>
              </a:defRPr>
            </a:lvl2pPr>
            <a:lvl3pPr eaLnBrk="0" hangingPunct="0">
              <a:defRPr sz="7200">
                <a:solidFill>
                  <a:schemeClr val="tx1"/>
                </a:solidFill>
                <a:latin typeface="Arial" charset="0"/>
                <a:ea typeface="ＭＳ Ｐゴシック" charset="-128"/>
              </a:defRPr>
            </a:lvl3pPr>
            <a:lvl4pPr eaLnBrk="0" hangingPunct="0">
              <a:defRPr sz="7200">
                <a:solidFill>
                  <a:schemeClr val="tx1"/>
                </a:solidFill>
                <a:latin typeface="Arial" charset="0"/>
                <a:ea typeface="ＭＳ Ｐゴシック" charset="-128"/>
              </a:defRPr>
            </a:lvl4pPr>
            <a:lvl5pPr eaLnBrk="0" hangingPunct="0">
              <a:defRPr sz="7200">
                <a:solidFill>
                  <a:schemeClr val="tx1"/>
                </a:solidFill>
                <a:latin typeface="Arial" charset="0"/>
                <a:ea typeface="ＭＳ Ｐゴシック" charset="-128"/>
              </a:defRPr>
            </a:lvl5pPr>
            <a:lvl6pPr marL="457200" eaLnBrk="0" fontAlgn="base" hangingPunct="0">
              <a:spcBef>
                <a:spcPct val="0"/>
              </a:spcBef>
              <a:spcAft>
                <a:spcPct val="0"/>
              </a:spcAft>
              <a:defRPr sz="7200">
                <a:solidFill>
                  <a:schemeClr val="tx1"/>
                </a:solidFill>
                <a:latin typeface="Arial" charset="0"/>
                <a:ea typeface="ＭＳ Ｐゴシック" charset="-128"/>
              </a:defRPr>
            </a:lvl6pPr>
            <a:lvl7pPr marL="914400" eaLnBrk="0" fontAlgn="base" hangingPunct="0">
              <a:spcBef>
                <a:spcPct val="0"/>
              </a:spcBef>
              <a:spcAft>
                <a:spcPct val="0"/>
              </a:spcAft>
              <a:defRPr sz="7200">
                <a:solidFill>
                  <a:schemeClr val="tx1"/>
                </a:solidFill>
                <a:latin typeface="Arial" charset="0"/>
                <a:ea typeface="ＭＳ Ｐゴシック" charset="-128"/>
              </a:defRPr>
            </a:lvl7pPr>
            <a:lvl8pPr marL="1371600" eaLnBrk="0" fontAlgn="base" hangingPunct="0">
              <a:spcBef>
                <a:spcPct val="0"/>
              </a:spcBef>
              <a:spcAft>
                <a:spcPct val="0"/>
              </a:spcAft>
              <a:defRPr sz="7200">
                <a:solidFill>
                  <a:schemeClr val="tx1"/>
                </a:solidFill>
                <a:latin typeface="Arial" charset="0"/>
                <a:ea typeface="ＭＳ Ｐゴシック" charset="-128"/>
              </a:defRPr>
            </a:lvl8pPr>
            <a:lvl9pPr marL="1828800" eaLnBrk="0" fontAlgn="base" hangingPunct="0">
              <a:spcBef>
                <a:spcPct val="0"/>
              </a:spcBef>
              <a:spcAft>
                <a:spcPct val="0"/>
              </a:spcAft>
              <a:defRPr sz="7200">
                <a:solidFill>
                  <a:schemeClr val="tx1"/>
                </a:solidFill>
                <a:latin typeface="Arial" charset="0"/>
                <a:ea typeface="ＭＳ Ｐゴシック" charset="-128"/>
              </a:defRPr>
            </a:lvl9pPr>
          </a:lstStyle>
          <a:p>
            <a:pPr eaLnBrk="1" hangingPunct="1">
              <a:lnSpc>
                <a:spcPts val="5280"/>
              </a:lnSpc>
              <a:spcBef>
                <a:spcPts val="0"/>
              </a:spcBef>
            </a:pPr>
            <a:r>
              <a:rPr lang="en-US" altLang="en-US" sz="4400" b="1" dirty="0">
                <a:latin typeface="Century Gothic" panose="020B0502020202020204" pitchFamily="34" charset="0"/>
              </a:rPr>
              <a:t>Introduction</a:t>
            </a:r>
          </a:p>
          <a:p>
            <a:pPr marL="342900" indent="-342900" eaLnBrk="1" hangingPunct="1">
              <a:lnSpc>
                <a:spcPts val="5280"/>
              </a:lnSpc>
              <a:spcBef>
                <a:spcPts val="0"/>
              </a:spcBef>
              <a:buFont typeface="Arial" panose="020B0604020202020204" pitchFamily="34" charset="0"/>
              <a:buChar char="•"/>
            </a:pPr>
            <a:r>
              <a:rPr lang="en-US" sz="3600" dirty="0">
                <a:latin typeface="Palatino" pitchFamily="2" charset="77"/>
                <a:ea typeface="Palatino" pitchFamily="2" charset="77"/>
              </a:rPr>
              <a:t>For best results keep copy at </a:t>
            </a:r>
            <a:r>
              <a:rPr lang="en-US" sz="3600" b="1" dirty="0">
                <a:latin typeface="Palatino" pitchFamily="2" charset="77"/>
                <a:ea typeface="Palatino" pitchFamily="2" charset="77"/>
              </a:rPr>
              <a:t>36pt minimum</a:t>
            </a:r>
            <a:r>
              <a:rPr lang="en-US" sz="3600" dirty="0">
                <a:latin typeface="Palatino" pitchFamily="2" charset="77"/>
                <a:ea typeface="Palatino" pitchFamily="2" charset="77"/>
              </a:rPr>
              <a:t>. </a:t>
            </a:r>
          </a:p>
          <a:p>
            <a:pPr marL="342900" indent="-342900" eaLnBrk="1" hangingPunct="1">
              <a:lnSpc>
                <a:spcPts val="5280"/>
              </a:lnSpc>
              <a:spcBef>
                <a:spcPts val="0"/>
              </a:spcBef>
              <a:buFont typeface="Arial" panose="020B0604020202020204" pitchFamily="34" charset="0"/>
              <a:buChar char="•"/>
            </a:pPr>
            <a:r>
              <a:rPr lang="en-US" sz="3600" dirty="0">
                <a:latin typeface="Palatino" pitchFamily="2" charset="77"/>
                <a:ea typeface="Palatino" pitchFamily="2" charset="77"/>
              </a:rPr>
              <a:t>Aim for </a:t>
            </a:r>
            <a:r>
              <a:rPr lang="en-US" sz="3600" b="1" dirty="0">
                <a:latin typeface="Palatino" pitchFamily="2" charset="77"/>
                <a:ea typeface="Palatino" pitchFamily="2" charset="77"/>
              </a:rPr>
              <a:t>1000 words or less</a:t>
            </a:r>
            <a:r>
              <a:rPr lang="en-US" sz="3600" dirty="0">
                <a:latin typeface="Palatino" pitchFamily="2" charset="77"/>
                <a:ea typeface="Palatino" pitchFamily="2" charset="77"/>
              </a:rPr>
              <a:t>.</a:t>
            </a:r>
          </a:p>
          <a:p>
            <a:pPr marL="342900" indent="-342900" eaLnBrk="1" hangingPunct="1">
              <a:lnSpc>
                <a:spcPts val="5280"/>
              </a:lnSpc>
              <a:spcBef>
                <a:spcPts val="0"/>
              </a:spcBef>
              <a:buFont typeface="Arial" panose="020B0604020202020204" pitchFamily="34" charset="0"/>
              <a:buChar char="•"/>
            </a:pPr>
            <a:r>
              <a:rPr lang="en-US" sz="3600" b="1" dirty="0">
                <a:latin typeface="Palatino" pitchFamily="2" charset="77"/>
                <a:ea typeface="Palatino" pitchFamily="2" charset="77"/>
              </a:rPr>
              <a:t>Whitespace</a:t>
            </a:r>
            <a:r>
              <a:rPr lang="en-US" sz="3600" dirty="0">
                <a:latin typeface="Palatino" pitchFamily="2" charset="77"/>
                <a:ea typeface="Palatino" pitchFamily="2" charset="77"/>
              </a:rPr>
              <a:t> is helpful for readers. Give plenty of room around figures.</a:t>
            </a:r>
            <a:endParaRPr lang="en-US" altLang="en-US" sz="3200" b="1" dirty="0">
              <a:latin typeface="Century Gothic" panose="020B0502020202020204" pitchFamily="34" charset="0"/>
            </a:endParaRPr>
          </a:p>
        </p:txBody>
      </p:sp>
      <p:sp>
        <p:nvSpPr>
          <p:cNvPr id="44" name="Rectangle 43">
            <a:extLst>
              <a:ext uri="{FF2B5EF4-FFF2-40B4-BE49-F238E27FC236}">
                <a16:creationId xmlns:a16="http://schemas.microsoft.com/office/drawing/2014/main" id="{177389AA-7EEC-6180-2419-32165C8BB465}"/>
              </a:ext>
            </a:extLst>
          </p:cNvPr>
          <p:cNvSpPr/>
          <p:nvPr/>
        </p:nvSpPr>
        <p:spPr>
          <a:xfrm>
            <a:off x="9028906" y="18203204"/>
            <a:ext cx="7775247" cy="47665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Content Placeholder 4">
            <a:extLst>
              <a:ext uri="{FF2B5EF4-FFF2-40B4-BE49-F238E27FC236}">
                <a16:creationId xmlns:a16="http://schemas.microsoft.com/office/drawing/2014/main" id="{2C21B187-BE50-6465-FFFF-E54486B0995D}"/>
              </a:ext>
            </a:extLst>
          </p:cNvPr>
          <p:cNvSpPr txBox="1">
            <a:spLocks/>
          </p:cNvSpPr>
          <p:nvPr/>
        </p:nvSpPr>
        <p:spPr bwMode="auto">
          <a:xfrm>
            <a:off x="9554142" y="20094026"/>
            <a:ext cx="6346642" cy="98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5760" tIns="182880" rIns="365760" bIns="182880" numCol="1" anchor="t" anchorCtr="0" compatLnSpc="1">
            <a:prstTxWarp prst="textNoShape">
              <a:avLst/>
            </a:prstTxWarp>
            <a:spAutoFit/>
          </a:bodyPr>
          <a:lstStyle>
            <a:lvl1pPr marL="0" indent="0" algn="ctr" defTabSz="1828800" rtl="0" eaLnBrk="0" fontAlgn="base" hangingPunct="0">
              <a:spcBef>
                <a:spcPct val="20000"/>
              </a:spcBef>
              <a:spcAft>
                <a:spcPct val="0"/>
              </a:spcAft>
              <a:buFont typeface="Arial" charset="0"/>
              <a:buNone/>
              <a:defRPr sz="12800" kern="1200">
                <a:solidFill>
                  <a:schemeClr val="tx1">
                    <a:tint val="75000"/>
                  </a:schemeClr>
                </a:solidFill>
                <a:latin typeface="+mn-lt"/>
                <a:ea typeface="ＭＳ Ｐゴシック" charset="-128"/>
                <a:cs typeface="ＭＳ Ｐゴシック" charset="-128"/>
              </a:defRPr>
            </a:lvl1pPr>
            <a:lvl2pPr marL="1828800" indent="0" algn="ctr" defTabSz="1828800" rtl="0" eaLnBrk="0" fontAlgn="base" hangingPunct="0">
              <a:spcBef>
                <a:spcPct val="20000"/>
              </a:spcBef>
              <a:spcAft>
                <a:spcPct val="0"/>
              </a:spcAft>
              <a:buFont typeface="Arial" charset="0"/>
              <a:buNone/>
              <a:defRPr sz="11200" kern="1200">
                <a:solidFill>
                  <a:schemeClr val="tx1">
                    <a:tint val="75000"/>
                  </a:schemeClr>
                </a:solidFill>
                <a:latin typeface="+mn-lt"/>
                <a:ea typeface="ＭＳ Ｐゴシック" charset="-128"/>
                <a:cs typeface="+mn-cs"/>
              </a:defRPr>
            </a:lvl2pPr>
            <a:lvl3pPr marL="3657600" indent="0" algn="ctr" defTabSz="1828800" rtl="0" eaLnBrk="0" fontAlgn="base" hangingPunct="0">
              <a:spcBef>
                <a:spcPct val="20000"/>
              </a:spcBef>
              <a:spcAft>
                <a:spcPct val="0"/>
              </a:spcAft>
              <a:buFont typeface="Arial" charset="0"/>
              <a:buNone/>
              <a:defRPr sz="9600" kern="1200">
                <a:solidFill>
                  <a:schemeClr val="tx1">
                    <a:tint val="75000"/>
                  </a:schemeClr>
                </a:solidFill>
                <a:latin typeface="+mn-lt"/>
                <a:ea typeface="ＭＳ Ｐゴシック" charset="-128"/>
                <a:cs typeface="+mn-cs"/>
              </a:defRPr>
            </a:lvl3pPr>
            <a:lvl4pPr marL="5486400" indent="0" algn="ctr" defTabSz="1828800" rtl="0" eaLnBrk="0" fontAlgn="base" hangingPunct="0">
              <a:spcBef>
                <a:spcPct val="20000"/>
              </a:spcBef>
              <a:spcAft>
                <a:spcPct val="0"/>
              </a:spcAft>
              <a:buFont typeface="Arial" charset="0"/>
              <a:buNone/>
              <a:defRPr sz="8000" kern="1200">
                <a:solidFill>
                  <a:schemeClr val="tx1">
                    <a:tint val="75000"/>
                  </a:schemeClr>
                </a:solidFill>
                <a:latin typeface="+mn-lt"/>
                <a:ea typeface="ＭＳ Ｐゴシック" charset="-128"/>
                <a:cs typeface="+mn-cs"/>
              </a:defRPr>
            </a:lvl4pPr>
            <a:lvl5pPr marL="7315200" indent="0" algn="ctr" defTabSz="1828800" rtl="0" eaLnBrk="0" fontAlgn="base" hangingPunct="0">
              <a:spcBef>
                <a:spcPct val="20000"/>
              </a:spcBef>
              <a:spcAft>
                <a:spcPct val="0"/>
              </a:spcAft>
              <a:buFont typeface="Arial" charset="0"/>
              <a:buNone/>
              <a:defRPr sz="8000" kern="1200">
                <a:solidFill>
                  <a:schemeClr val="tx1">
                    <a:tint val="75000"/>
                  </a:schemeClr>
                </a:solidFill>
                <a:latin typeface="+mn-lt"/>
                <a:ea typeface="ＭＳ Ｐゴシック" charset="-128"/>
                <a:cs typeface="+mn-cs"/>
              </a:defRPr>
            </a:lvl5pPr>
            <a:lvl6pPr marL="91440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6pPr>
            <a:lvl7pPr marL="109728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7pPr>
            <a:lvl8pPr marL="128016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8pPr>
            <a:lvl9pPr marL="146304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9pPr>
          </a:lstStyle>
          <a:p>
            <a:pPr algn="l">
              <a:spcBef>
                <a:spcPct val="0"/>
              </a:spcBef>
              <a:spcAft>
                <a:spcPts val="0"/>
              </a:spcAft>
            </a:pPr>
            <a:r>
              <a:rPr lang="en-US" sz="4000" dirty="0">
                <a:solidFill>
                  <a:schemeClr val="tx1"/>
                </a:solidFill>
              </a:rPr>
              <a:t>Graph/Imagery</a:t>
            </a:r>
          </a:p>
        </p:txBody>
      </p:sp>
      <p:sp>
        <p:nvSpPr>
          <p:cNvPr id="53" name="Title Placeholder 1">
            <a:extLst>
              <a:ext uri="{FF2B5EF4-FFF2-40B4-BE49-F238E27FC236}">
                <a16:creationId xmlns:a16="http://schemas.microsoft.com/office/drawing/2014/main" id="{B9BA7894-EF40-9C84-3CA8-ACE75BA1D73B}"/>
              </a:ext>
            </a:extLst>
          </p:cNvPr>
          <p:cNvSpPr txBox="1">
            <a:spLocks/>
          </p:cNvSpPr>
          <p:nvPr/>
        </p:nvSpPr>
        <p:spPr bwMode="auto">
          <a:xfrm>
            <a:off x="1296376" y="5653953"/>
            <a:ext cx="18994672" cy="471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5760" tIns="182880" rIns="365760" bIns="182880"/>
          <a:lstStyle>
            <a:lvl1pPr eaLnBrk="0" hangingPunct="0">
              <a:defRPr sz="7200">
                <a:solidFill>
                  <a:schemeClr val="tx1"/>
                </a:solidFill>
                <a:latin typeface="Arial" charset="0"/>
                <a:ea typeface="ＭＳ Ｐゴシック" charset="-128"/>
              </a:defRPr>
            </a:lvl1pPr>
            <a:lvl2pPr marL="37931725" indent="-37474525" eaLnBrk="0" hangingPunct="0">
              <a:defRPr sz="7200">
                <a:solidFill>
                  <a:schemeClr val="tx1"/>
                </a:solidFill>
                <a:latin typeface="Arial" charset="0"/>
                <a:ea typeface="ＭＳ Ｐゴシック" charset="-128"/>
              </a:defRPr>
            </a:lvl2pPr>
            <a:lvl3pPr eaLnBrk="0" hangingPunct="0">
              <a:defRPr sz="7200">
                <a:solidFill>
                  <a:schemeClr val="tx1"/>
                </a:solidFill>
                <a:latin typeface="Arial" charset="0"/>
                <a:ea typeface="ＭＳ Ｐゴシック" charset="-128"/>
              </a:defRPr>
            </a:lvl3pPr>
            <a:lvl4pPr eaLnBrk="0" hangingPunct="0">
              <a:defRPr sz="7200">
                <a:solidFill>
                  <a:schemeClr val="tx1"/>
                </a:solidFill>
                <a:latin typeface="Arial" charset="0"/>
                <a:ea typeface="ＭＳ Ｐゴシック" charset="-128"/>
              </a:defRPr>
            </a:lvl4pPr>
            <a:lvl5pPr eaLnBrk="0" hangingPunct="0">
              <a:defRPr sz="7200">
                <a:solidFill>
                  <a:schemeClr val="tx1"/>
                </a:solidFill>
                <a:latin typeface="Arial" charset="0"/>
                <a:ea typeface="ＭＳ Ｐゴシック" charset="-128"/>
              </a:defRPr>
            </a:lvl5pPr>
            <a:lvl6pPr marL="457200" eaLnBrk="0" fontAlgn="base" hangingPunct="0">
              <a:spcBef>
                <a:spcPct val="0"/>
              </a:spcBef>
              <a:spcAft>
                <a:spcPct val="0"/>
              </a:spcAft>
              <a:defRPr sz="7200">
                <a:solidFill>
                  <a:schemeClr val="tx1"/>
                </a:solidFill>
                <a:latin typeface="Arial" charset="0"/>
                <a:ea typeface="ＭＳ Ｐゴシック" charset="-128"/>
              </a:defRPr>
            </a:lvl6pPr>
            <a:lvl7pPr marL="914400" eaLnBrk="0" fontAlgn="base" hangingPunct="0">
              <a:spcBef>
                <a:spcPct val="0"/>
              </a:spcBef>
              <a:spcAft>
                <a:spcPct val="0"/>
              </a:spcAft>
              <a:defRPr sz="7200">
                <a:solidFill>
                  <a:schemeClr val="tx1"/>
                </a:solidFill>
                <a:latin typeface="Arial" charset="0"/>
                <a:ea typeface="ＭＳ Ｐゴシック" charset="-128"/>
              </a:defRPr>
            </a:lvl7pPr>
            <a:lvl8pPr marL="1371600" eaLnBrk="0" fontAlgn="base" hangingPunct="0">
              <a:spcBef>
                <a:spcPct val="0"/>
              </a:spcBef>
              <a:spcAft>
                <a:spcPct val="0"/>
              </a:spcAft>
              <a:defRPr sz="7200">
                <a:solidFill>
                  <a:schemeClr val="tx1"/>
                </a:solidFill>
                <a:latin typeface="Arial" charset="0"/>
                <a:ea typeface="ＭＳ Ｐゴシック" charset="-128"/>
              </a:defRPr>
            </a:lvl8pPr>
            <a:lvl9pPr marL="1828800" eaLnBrk="0" fontAlgn="base" hangingPunct="0">
              <a:spcBef>
                <a:spcPct val="0"/>
              </a:spcBef>
              <a:spcAft>
                <a:spcPct val="0"/>
              </a:spcAft>
              <a:defRPr sz="7200">
                <a:solidFill>
                  <a:schemeClr val="tx1"/>
                </a:solidFill>
                <a:latin typeface="Arial" charset="0"/>
                <a:ea typeface="ＭＳ Ｐゴシック" charset="-128"/>
              </a:defRPr>
            </a:lvl9pPr>
          </a:lstStyle>
          <a:p>
            <a:pPr eaLnBrk="1" hangingPunct="1">
              <a:lnSpc>
                <a:spcPts val="11520"/>
              </a:lnSpc>
              <a:spcAft>
                <a:spcPts val="1200"/>
              </a:spcAft>
            </a:pPr>
            <a:r>
              <a:rPr lang="en-US" altLang="en-US" sz="6000" b="1" dirty="0">
                <a:latin typeface="Century Gothic" panose="020B0502020202020204" pitchFamily="34" charset="0"/>
              </a:rPr>
              <a:t>Main Finding </a:t>
            </a:r>
            <a:r>
              <a:rPr lang="en-US" altLang="en-US" sz="6000" dirty="0">
                <a:latin typeface="Century Gothic" panose="020B0502020202020204" pitchFamily="34" charset="0"/>
              </a:rPr>
              <a:t>goes in green box here; Translate into </a:t>
            </a:r>
            <a:r>
              <a:rPr lang="en-US" altLang="en-US" sz="6000" b="1" dirty="0">
                <a:latin typeface="Century Gothic" panose="020B0502020202020204" pitchFamily="34" charset="0"/>
              </a:rPr>
              <a:t>plain English. Emphasize </a:t>
            </a:r>
            <a:r>
              <a:rPr lang="en-US" altLang="en-US" sz="6000" dirty="0">
                <a:latin typeface="Century Gothic" panose="020B0502020202020204" pitchFamily="34" charset="0"/>
              </a:rPr>
              <a:t>the important words with </a:t>
            </a:r>
            <a:r>
              <a:rPr lang="en-US" altLang="en-US" sz="6000" b="1" dirty="0">
                <a:latin typeface="Century Gothic" panose="020B0502020202020204" pitchFamily="34" charset="0"/>
              </a:rPr>
              <a:t>bolding</a:t>
            </a:r>
            <a:r>
              <a:rPr lang="en-US" altLang="en-US" sz="6000" dirty="0">
                <a:latin typeface="Century Gothic" panose="020B0502020202020204" pitchFamily="34" charset="0"/>
              </a:rPr>
              <a:t>. </a:t>
            </a:r>
            <a:r>
              <a:rPr lang="en-US" altLang="en-US" sz="4000" dirty="0">
                <a:latin typeface="Century Gothic" panose="020B0502020202020204" pitchFamily="34" charset="0"/>
              </a:rPr>
              <a:t>[20-30 word limit; resize green box height as needed]</a:t>
            </a:r>
            <a:endParaRPr lang="en-US" altLang="en-US" sz="6000" dirty="0">
              <a:latin typeface="Century Gothic" panose="020B0502020202020204" pitchFamily="34" charset="0"/>
            </a:endParaRPr>
          </a:p>
        </p:txBody>
      </p:sp>
      <p:sp>
        <p:nvSpPr>
          <p:cNvPr id="54" name="Rectangle 53">
            <a:extLst>
              <a:ext uri="{FF2B5EF4-FFF2-40B4-BE49-F238E27FC236}">
                <a16:creationId xmlns:a16="http://schemas.microsoft.com/office/drawing/2014/main" id="{1FD8B5F5-559C-938D-0D71-7C584F8B2ADE}"/>
              </a:ext>
            </a:extLst>
          </p:cNvPr>
          <p:cNvSpPr/>
          <p:nvPr/>
        </p:nvSpPr>
        <p:spPr>
          <a:xfrm>
            <a:off x="21677660" y="5724317"/>
            <a:ext cx="3319876" cy="3511772"/>
          </a:xfrm>
          <a:prstGeom prst="rect">
            <a:avLst/>
          </a:prstGeom>
          <a:solidFill>
            <a:schemeClr val="bg1"/>
          </a:solidFill>
          <a:ln w="12700">
            <a:solidFill>
              <a:srgbClr val="E6E6E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71ABDFF9-86D3-9B16-6968-D75C0ED92ABA}"/>
              </a:ext>
            </a:extLst>
          </p:cNvPr>
          <p:cNvSpPr txBox="1"/>
          <p:nvPr/>
        </p:nvSpPr>
        <p:spPr>
          <a:xfrm>
            <a:off x="22007867" y="6305855"/>
            <a:ext cx="2587513" cy="2554545"/>
          </a:xfrm>
          <a:prstGeom prst="rect">
            <a:avLst/>
          </a:prstGeom>
          <a:noFill/>
        </p:spPr>
        <p:txBody>
          <a:bodyPr wrap="square" rtlCol="0">
            <a:spAutoFit/>
          </a:bodyPr>
          <a:lstStyle/>
          <a:p>
            <a:r>
              <a:rPr lang="en-US" sz="3200" dirty="0"/>
              <a:t>QR code for access to full paper </a:t>
            </a:r>
            <a:r>
              <a:rPr lang="en-US" sz="3200" b="1" dirty="0"/>
              <a:t>or</a:t>
            </a:r>
            <a:r>
              <a:rPr lang="en-US" sz="3200" dirty="0"/>
              <a:t> summary image.</a:t>
            </a:r>
          </a:p>
        </p:txBody>
      </p:sp>
      <p:sp>
        <p:nvSpPr>
          <p:cNvPr id="56" name="TextBox 55">
            <a:extLst>
              <a:ext uri="{FF2B5EF4-FFF2-40B4-BE49-F238E27FC236}">
                <a16:creationId xmlns:a16="http://schemas.microsoft.com/office/drawing/2014/main" id="{34CFDAFB-18AC-B015-7A45-E886BA2A8090}"/>
              </a:ext>
            </a:extLst>
          </p:cNvPr>
          <p:cNvSpPr txBox="1"/>
          <p:nvPr/>
        </p:nvSpPr>
        <p:spPr>
          <a:xfrm>
            <a:off x="21738156" y="9411696"/>
            <a:ext cx="3319876" cy="1384995"/>
          </a:xfrm>
          <a:prstGeom prst="rect">
            <a:avLst/>
          </a:prstGeom>
          <a:noFill/>
        </p:spPr>
        <p:txBody>
          <a:bodyPr wrap="square" rtlCol="0">
            <a:spAutoFit/>
          </a:bodyPr>
          <a:lstStyle/>
          <a:p>
            <a:pPr algn="ctr"/>
            <a:r>
              <a:rPr lang="en-US" sz="2800" b="1" dirty="0">
                <a:solidFill>
                  <a:schemeClr val="bg1">
                    <a:lumMod val="85000"/>
                  </a:schemeClr>
                </a:solidFill>
                <a:latin typeface="Century Gothic" panose="020B0502020202020204" pitchFamily="34" charset="0"/>
              </a:rPr>
              <a:t>Scan</a:t>
            </a:r>
            <a:r>
              <a:rPr lang="en-US" sz="2800" dirty="0">
                <a:solidFill>
                  <a:schemeClr val="bg1">
                    <a:lumMod val="85000"/>
                  </a:schemeClr>
                </a:solidFill>
                <a:latin typeface="Century Gothic" panose="020B0502020202020204" pitchFamily="34" charset="0"/>
              </a:rPr>
              <a:t> QR code to download </a:t>
            </a:r>
            <a:r>
              <a:rPr lang="en-US" sz="2800" b="1" dirty="0">
                <a:solidFill>
                  <a:schemeClr val="bg1">
                    <a:lumMod val="85000"/>
                  </a:schemeClr>
                </a:solidFill>
                <a:latin typeface="Century Gothic" panose="020B0502020202020204" pitchFamily="34" charset="0"/>
              </a:rPr>
              <a:t>Full Paper</a:t>
            </a:r>
          </a:p>
        </p:txBody>
      </p:sp>
      <p:sp>
        <p:nvSpPr>
          <p:cNvPr id="67" name="Title Placeholder 1">
            <a:extLst>
              <a:ext uri="{FF2B5EF4-FFF2-40B4-BE49-F238E27FC236}">
                <a16:creationId xmlns:a16="http://schemas.microsoft.com/office/drawing/2014/main" id="{8FF5DB1A-4842-B1B8-9B6F-7992BAF39E43}"/>
              </a:ext>
            </a:extLst>
          </p:cNvPr>
          <p:cNvSpPr txBox="1">
            <a:spLocks/>
          </p:cNvSpPr>
          <p:nvPr/>
        </p:nvSpPr>
        <p:spPr bwMode="auto">
          <a:xfrm>
            <a:off x="756948" y="18121418"/>
            <a:ext cx="8038303" cy="622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5760" tIns="182880" rIns="365760" bIns="182880"/>
          <a:lstStyle>
            <a:lvl1pPr eaLnBrk="0" hangingPunct="0">
              <a:defRPr sz="7200">
                <a:solidFill>
                  <a:schemeClr val="tx1"/>
                </a:solidFill>
                <a:latin typeface="Arial" charset="0"/>
                <a:ea typeface="ＭＳ Ｐゴシック" charset="-128"/>
              </a:defRPr>
            </a:lvl1pPr>
            <a:lvl2pPr marL="37931725" indent="-37474525" eaLnBrk="0" hangingPunct="0">
              <a:defRPr sz="7200">
                <a:solidFill>
                  <a:schemeClr val="tx1"/>
                </a:solidFill>
                <a:latin typeface="Arial" charset="0"/>
                <a:ea typeface="ＭＳ Ｐゴシック" charset="-128"/>
              </a:defRPr>
            </a:lvl2pPr>
            <a:lvl3pPr eaLnBrk="0" hangingPunct="0">
              <a:defRPr sz="7200">
                <a:solidFill>
                  <a:schemeClr val="tx1"/>
                </a:solidFill>
                <a:latin typeface="Arial" charset="0"/>
                <a:ea typeface="ＭＳ Ｐゴシック" charset="-128"/>
              </a:defRPr>
            </a:lvl3pPr>
            <a:lvl4pPr eaLnBrk="0" hangingPunct="0">
              <a:defRPr sz="7200">
                <a:solidFill>
                  <a:schemeClr val="tx1"/>
                </a:solidFill>
                <a:latin typeface="Arial" charset="0"/>
                <a:ea typeface="ＭＳ Ｐゴシック" charset="-128"/>
              </a:defRPr>
            </a:lvl4pPr>
            <a:lvl5pPr eaLnBrk="0" hangingPunct="0">
              <a:defRPr sz="7200">
                <a:solidFill>
                  <a:schemeClr val="tx1"/>
                </a:solidFill>
                <a:latin typeface="Arial" charset="0"/>
                <a:ea typeface="ＭＳ Ｐゴシック" charset="-128"/>
              </a:defRPr>
            </a:lvl5pPr>
            <a:lvl6pPr marL="457200" eaLnBrk="0" fontAlgn="base" hangingPunct="0">
              <a:spcBef>
                <a:spcPct val="0"/>
              </a:spcBef>
              <a:spcAft>
                <a:spcPct val="0"/>
              </a:spcAft>
              <a:defRPr sz="7200">
                <a:solidFill>
                  <a:schemeClr val="tx1"/>
                </a:solidFill>
                <a:latin typeface="Arial" charset="0"/>
                <a:ea typeface="ＭＳ Ｐゴシック" charset="-128"/>
              </a:defRPr>
            </a:lvl6pPr>
            <a:lvl7pPr marL="914400" eaLnBrk="0" fontAlgn="base" hangingPunct="0">
              <a:spcBef>
                <a:spcPct val="0"/>
              </a:spcBef>
              <a:spcAft>
                <a:spcPct val="0"/>
              </a:spcAft>
              <a:defRPr sz="7200">
                <a:solidFill>
                  <a:schemeClr val="tx1"/>
                </a:solidFill>
                <a:latin typeface="Arial" charset="0"/>
                <a:ea typeface="ＭＳ Ｐゴシック" charset="-128"/>
              </a:defRPr>
            </a:lvl7pPr>
            <a:lvl8pPr marL="1371600" eaLnBrk="0" fontAlgn="base" hangingPunct="0">
              <a:spcBef>
                <a:spcPct val="0"/>
              </a:spcBef>
              <a:spcAft>
                <a:spcPct val="0"/>
              </a:spcAft>
              <a:defRPr sz="7200">
                <a:solidFill>
                  <a:schemeClr val="tx1"/>
                </a:solidFill>
                <a:latin typeface="Arial" charset="0"/>
                <a:ea typeface="ＭＳ Ｐゴシック" charset="-128"/>
              </a:defRPr>
            </a:lvl8pPr>
            <a:lvl9pPr marL="1828800" eaLnBrk="0" fontAlgn="base" hangingPunct="0">
              <a:spcBef>
                <a:spcPct val="0"/>
              </a:spcBef>
              <a:spcAft>
                <a:spcPct val="0"/>
              </a:spcAft>
              <a:defRPr sz="7200">
                <a:solidFill>
                  <a:schemeClr val="tx1"/>
                </a:solidFill>
                <a:latin typeface="Arial" charset="0"/>
                <a:ea typeface="ＭＳ Ｐゴシック" charset="-128"/>
              </a:defRPr>
            </a:lvl9pPr>
          </a:lstStyle>
          <a:p>
            <a:pPr eaLnBrk="1" hangingPunct="1">
              <a:lnSpc>
                <a:spcPts val="5280"/>
              </a:lnSpc>
              <a:spcBef>
                <a:spcPts val="0"/>
              </a:spcBef>
            </a:pPr>
            <a:r>
              <a:rPr lang="en-US" altLang="en-US" sz="4400" b="1" dirty="0">
                <a:latin typeface="Century Gothic" panose="020B0502020202020204" pitchFamily="34" charset="0"/>
              </a:rPr>
              <a:t>Methods</a:t>
            </a:r>
          </a:p>
          <a:p>
            <a:pPr marL="342900" indent="-342900" eaLnBrk="1" hangingPunct="1">
              <a:lnSpc>
                <a:spcPts val="5280"/>
              </a:lnSpc>
              <a:spcBef>
                <a:spcPts val="0"/>
              </a:spcBef>
              <a:buFont typeface="Arial" panose="020B0604020202020204" pitchFamily="34" charset="0"/>
              <a:buChar char="•"/>
            </a:pPr>
            <a:r>
              <a:rPr lang="en-US" sz="3600" dirty="0">
                <a:latin typeface="Palatino" pitchFamily="2" charset="77"/>
                <a:ea typeface="Palatino" pitchFamily="2" charset="77"/>
              </a:rPr>
              <a:t>Method text goes here, could be a single paragraph or multiple bullet points.</a:t>
            </a:r>
          </a:p>
          <a:p>
            <a:pPr marL="342900" indent="-342900" eaLnBrk="1" hangingPunct="1">
              <a:lnSpc>
                <a:spcPts val="5280"/>
              </a:lnSpc>
              <a:spcBef>
                <a:spcPts val="0"/>
              </a:spcBef>
              <a:buFont typeface="Arial" panose="020B0604020202020204" pitchFamily="34" charset="0"/>
              <a:buChar char="•"/>
            </a:pPr>
            <a:r>
              <a:rPr lang="en-US" sz="3600" dirty="0">
                <a:latin typeface="Palatino" pitchFamily="2" charset="77"/>
                <a:ea typeface="Palatino" pitchFamily="2" charset="77"/>
              </a:rPr>
              <a:t>This could be the second bullet</a:t>
            </a:r>
          </a:p>
          <a:p>
            <a:pPr marL="342900" indent="-342900" eaLnBrk="1" hangingPunct="1">
              <a:lnSpc>
                <a:spcPts val="5280"/>
              </a:lnSpc>
              <a:spcBef>
                <a:spcPts val="0"/>
              </a:spcBef>
              <a:buFont typeface="Arial" panose="020B0604020202020204" pitchFamily="34" charset="0"/>
              <a:buChar char="•"/>
            </a:pPr>
            <a:r>
              <a:rPr lang="en-US" sz="3600" dirty="0">
                <a:latin typeface="Palatino" pitchFamily="2" charset="77"/>
                <a:ea typeface="Palatino" pitchFamily="2" charset="77"/>
              </a:rPr>
              <a:t>This could be the third bullet</a:t>
            </a:r>
          </a:p>
          <a:p>
            <a:pPr eaLnBrk="1" hangingPunct="1">
              <a:lnSpc>
                <a:spcPts val="5280"/>
              </a:lnSpc>
              <a:spcBef>
                <a:spcPts val="600"/>
              </a:spcBef>
            </a:pPr>
            <a:r>
              <a:rPr lang="en-US" altLang="en-US" sz="3600" dirty="0">
                <a:solidFill>
                  <a:schemeClr val="tx1">
                    <a:lumMod val="75000"/>
                    <a:lumOff val="25000"/>
                  </a:schemeClr>
                </a:solidFill>
                <a:latin typeface="Palatino" pitchFamily="2" charset="77"/>
                <a:ea typeface="Palatino" pitchFamily="2" charset="77"/>
              </a:rPr>
              <a:t>Continued text without bullets.</a:t>
            </a:r>
          </a:p>
          <a:p>
            <a:pPr eaLnBrk="1" hangingPunct="1">
              <a:lnSpc>
                <a:spcPts val="5280"/>
              </a:lnSpc>
              <a:spcBef>
                <a:spcPts val="0"/>
              </a:spcBef>
            </a:pPr>
            <a:endParaRPr lang="en-US" altLang="en-US" sz="3600" i="1" dirty="0">
              <a:solidFill>
                <a:schemeClr val="tx1">
                  <a:lumMod val="75000"/>
                  <a:lumOff val="25000"/>
                </a:schemeClr>
              </a:solidFill>
              <a:latin typeface="Palatino" pitchFamily="2" charset="77"/>
              <a:ea typeface="Palatino" pitchFamily="2" charset="77"/>
            </a:endParaRPr>
          </a:p>
          <a:p>
            <a:pPr eaLnBrk="1" hangingPunct="1">
              <a:lnSpc>
                <a:spcPts val="5280"/>
              </a:lnSpc>
              <a:spcBef>
                <a:spcPts val="0"/>
              </a:spcBef>
              <a:spcAft>
                <a:spcPts val="1200"/>
              </a:spcAft>
            </a:pPr>
            <a:endParaRPr lang="en-US" altLang="en-US" sz="3200" b="1" dirty="0">
              <a:latin typeface="Century Gothic" panose="020B0502020202020204" pitchFamily="34" charset="0"/>
            </a:endParaRPr>
          </a:p>
        </p:txBody>
      </p:sp>
      <p:cxnSp>
        <p:nvCxnSpPr>
          <p:cNvPr id="69" name="Straight Connector 68">
            <a:extLst>
              <a:ext uri="{FF2B5EF4-FFF2-40B4-BE49-F238E27FC236}">
                <a16:creationId xmlns:a16="http://schemas.microsoft.com/office/drawing/2014/main" id="{C17A9C90-E67A-02AA-90AA-4A25CECC8234}"/>
              </a:ext>
            </a:extLst>
          </p:cNvPr>
          <p:cNvCxnSpPr>
            <a:cxnSpLocks/>
          </p:cNvCxnSpPr>
          <p:nvPr/>
        </p:nvCxnSpPr>
        <p:spPr>
          <a:xfrm>
            <a:off x="17602200" y="11596823"/>
            <a:ext cx="0" cy="24140977"/>
          </a:xfrm>
          <a:prstGeom prst="line">
            <a:avLst/>
          </a:prstGeom>
          <a:solidFill>
            <a:srgbClr val="4F5359"/>
          </a:solidFill>
          <a:ln>
            <a:solidFill>
              <a:srgbClr val="4F5359"/>
            </a:solidFill>
          </a:ln>
        </p:spPr>
        <p:style>
          <a:lnRef idx="1">
            <a:schemeClr val="accent1"/>
          </a:lnRef>
          <a:fillRef idx="3">
            <a:schemeClr val="accent1"/>
          </a:fillRef>
          <a:effectRef idx="2">
            <a:schemeClr val="accent1"/>
          </a:effectRef>
          <a:fontRef idx="minor">
            <a:schemeClr val="lt1"/>
          </a:fontRef>
        </p:style>
      </p:cxnSp>
      <p:sp>
        <p:nvSpPr>
          <p:cNvPr id="71" name="Title Placeholder 1">
            <a:extLst>
              <a:ext uri="{FF2B5EF4-FFF2-40B4-BE49-F238E27FC236}">
                <a16:creationId xmlns:a16="http://schemas.microsoft.com/office/drawing/2014/main" id="{639671F6-308D-448D-5E8F-7C374BB8DE09}"/>
              </a:ext>
            </a:extLst>
          </p:cNvPr>
          <p:cNvSpPr txBox="1">
            <a:spLocks/>
          </p:cNvSpPr>
          <p:nvPr/>
        </p:nvSpPr>
        <p:spPr bwMode="auto">
          <a:xfrm>
            <a:off x="18052505" y="27615520"/>
            <a:ext cx="8038303" cy="452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5760" tIns="182880" rIns="365760" bIns="182880"/>
          <a:lstStyle>
            <a:lvl1pPr eaLnBrk="0" hangingPunct="0">
              <a:defRPr sz="7200">
                <a:solidFill>
                  <a:schemeClr val="tx1"/>
                </a:solidFill>
                <a:latin typeface="Arial" charset="0"/>
                <a:ea typeface="ＭＳ Ｐゴシック" charset="-128"/>
              </a:defRPr>
            </a:lvl1pPr>
            <a:lvl2pPr marL="37931725" indent="-37474525" eaLnBrk="0" hangingPunct="0">
              <a:defRPr sz="7200">
                <a:solidFill>
                  <a:schemeClr val="tx1"/>
                </a:solidFill>
                <a:latin typeface="Arial" charset="0"/>
                <a:ea typeface="ＭＳ Ｐゴシック" charset="-128"/>
              </a:defRPr>
            </a:lvl2pPr>
            <a:lvl3pPr eaLnBrk="0" hangingPunct="0">
              <a:defRPr sz="7200">
                <a:solidFill>
                  <a:schemeClr val="tx1"/>
                </a:solidFill>
                <a:latin typeface="Arial" charset="0"/>
                <a:ea typeface="ＭＳ Ｐゴシック" charset="-128"/>
              </a:defRPr>
            </a:lvl3pPr>
            <a:lvl4pPr eaLnBrk="0" hangingPunct="0">
              <a:defRPr sz="7200">
                <a:solidFill>
                  <a:schemeClr val="tx1"/>
                </a:solidFill>
                <a:latin typeface="Arial" charset="0"/>
                <a:ea typeface="ＭＳ Ｐゴシック" charset="-128"/>
              </a:defRPr>
            </a:lvl4pPr>
            <a:lvl5pPr eaLnBrk="0" hangingPunct="0">
              <a:defRPr sz="7200">
                <a:solidFill>
                  <a:schemeClr val="tx1"/>
                </a:solidFill>
                <a:latin typeface="Arial" charset="0"/>
                <a:ea typeface="ＭＳ Ｐゴシック" charset="-128"/>
              </a:defRPr>
            </a:lvl5pPr>
            <a:lvl6pPr marL="457200" eaLnBrk="0" fontAlgn="base" hangingPunct="0">
              <a:spcBef>
                <a:spcPct val="0"/>
              </a:spcBef>
              <a:spcAft>
                <a:spcPct val="0"/>
              </a:spcAft>
              <a:defRPr sz="7200">
                <a:solidFill>
                  <a:schemeClr val="tx1"/>
                </a:solidFill>
                <a:latin typeface="Arial" charset="0"/>
                <a:ea typeface="ＭＳ Ｐゴシック" charset="-128"/>
              </a:defRPr>
            </a:lvl6pPr>
            <a:lvl7pPr marL="914400" eaLnBrk="0" fontAlgn="base" hangingPunct="0">
              <a:spcBef>
                <a:spcPct val="0"/>
              </a:spcBef>
              <a:spcAft>
                <a:spcPct val="0"/>
              </a:spcAft>
              <a:defRPr sz="7200">
                <a:solidFill>
                  <a:schemeClr val="tx1"/>
                </a:solidFill>
                <a:latin typeface="Arial" charset="0"/>
                <a:ea typeface="ＭＳ Ｐゴシック" charset="-128"/>
              </a:defRPr>
            </a:lvl7pPr>
            <a:lvl8pPr marL="1371600" eaLnBrk="0" fontAlgn="base" hangingPunct="0">
              <a:spcBef>
                <a:spcPct val="0"/>
              </a:spcBef>
              <a:spcAft>
                <a:spcPct val="0"/>
              </a:spcAft>
              <a:defRPr sz="7200">
                <a:solidFill>
                  <a:schemeClr val="tx1"/>
                </a:solidFill>
                <a:latin typeface="Arial" charset="0"/>
                <a:ea typeface="ＭＳ Ｐゴシック" charset="-128"/>
              </a:defRPr>
            </a:lvl8pPr>
            <a:lvl9pPr marL="1828800" eaLnBrk="0" fontAlgn="base" hangingPunct="0">
              <a:spcBef>
                <a:spcPct val="0"/>
              </a:spcBef>
              <a:spcAft>
                <a:spcPct val="0"/>
              </a:spcAft>
              <a:defRPr sz="7200">
                <a:solidFill>
                  <a:schemeClr val="tx1"/>
                </a:solidFill>
                <a:latin typeface="Arial" charset="0"/>
                <a:ea typeface="ＭＳ Ｐゴシック" charset="-128"/>
              </a:defRPr>
            </a:lvl9pPr>
          </a:lstStyle>
          <a:p>
            <a:pPr eaLnBrk="1" hangingPunct="1">
              <a:lnSpc>
                <a:spcPts val="5280"/>
              </a:lnSpc>
              <a:spcBef>
                <a:spcPts val="0"/>
              </a:spcBef>
            </a:pPr>
            <a:r>
              <a:rPr lang="en-US" altLang="en-US" sz="4400" b="1" dirty="0">
                <a:latin typeface="Century Gothic" panose="020B0502020202020204" pitchFamily="34" charset="0"/>
              </a:rPr>
              <a:t>Conclusions</a:t>
            </a:r>
          </a:p>
          <a:p>
            <a:pPr marL="342900" indent="-342900" eaLnBrk="1" hangingPunct="1">
              <a:lnSpc>
                <a:spcPts val="5280"/>
              </a:lnSpc>
              <a:spcBef>
                <a:spcPts val="0"/>
              </a:spcBef>
              <a:buFont typeface="Arial" panose="020B0604020202020204" pitchFamily="34" charset="0"/>
              <a:buChar char="•"/>
            </a:pPr>
            <a:r>
              <a:rPr lang="en-US" sz="3600" dirty="0">
                <a:latin typeface="Palatino" pitchFamily="2" charset="77"/>
                <a:ea typeface="Palatino" pitchFamily="2" charset="77"/>
              </a:rPr>
              <a:t>Conclusions go here, could be a single paragraph or multiple bullet points.</a:t>
            </a:r>
          </a:p>
          <a:p>
            <a:pPr marL="342900" indent="-342900" eaLnBrk="1" hangingPunct="1">
              <a:lnSpc>
                <a:spcPts val="5280"/>
              </a:lnSpc>
              <a:spcBef>
                <a:spcPts val="0"/>
              </a:spcBef>
              <a:buFont typeface="Arial" panose="020B0604020202020204" pitchFamily="34" charset="0"/>
              <a:buChar char="•"/>
            </a:pPr>
            <a:r>
              <a:rPr lang="en-US" sz="3600" dirty="0">
                <a:latin typeface="Palatino" pitchFamily="2" charset="77"/>
                <a:ea typeface="Palatino" pitchFamily="2" charset="77"/>
              </a:rPr>
              <a:t>This could be the second bullet</a:t>
            </a:r>
          </a:p>
          <a:p>
            <a:pPr marL="342900" indent="-342900" eaLnBrk="1" hangingPunct="1">
              <a:lnSpc>
                <a:spcPts val="5280"/>
              </a:lnSpc>
              <a:spcBef>
                <a:spcPts val="0"/>
              </a:spcBef>
              <a:buFont typeface="Arial" panose="020B0604020202020204" pitchFamily="34" charset="0"/>
              <a:buChar char="•"/>
            </a:pPr>
            <a:r>
              <a:rPr lang="en-US" sz="3600" dirty="0">
                <a:latin typeface="Palatino" pitchFamily="2" charset="77"/>
                <a:ea typeface="Palatino" pitchFamily="2" charset="77"/>
              </a:rPr>
              <a:t>This could be the third bullet</a:t>
            </a:r>
          </a:p>
        </p:txBody>
      </p:sp>
      <p:sp>
        <p:nvSpPr>
          <p:cNvPr id="74" name="Rectangle 73">
            <a:extLst>
              <a:ext uri="{FF2B5EF4-FFF2-40B4-BE49-F238E27FC236}">
                <a16:creationId xmlns:a16="http://schemas.microsoft.com/office/drawing/2014/main" id="{040DBA3B-A6B3-FA15-D8D6-33C1A98AC88C}"/>
              </a:ext>
            </a:extLst>
          </p:cNvPr>
          <p:cNvSpPr/>
          <p:nvPr/>
        </p:nvSpPr>
        <p:spPr>
          <a:xfrm>
            <a:off x="9025665" y="28290627"/>
            <a:ext cx="7778490" cy="42467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EEDDA38-8479-737C-C633-AEE682916A8A}"/>
              </a:ext>
            </a:extLst>
          </p:cNvPr>
          <p:cNvSpPr/>
          <p:nvPr/>
        </p:nvSpPr>
        <p:spPr>
          <a:xfrm>
            <a:off x="18254503" y="21164688"/>
            <a:ext cx="7778490" cy="47665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363BC59F-9549-CAC0-7C40-73E9FF56EAC3}"/>
              </a:ext>
            </a:extLst>
          </p:cNvPr>
          <p:cNvSpPr txBox="1"/>
          <p:nvPr/>
        </p:nvSpPr>
        <p:spPr>
          <a:xfrm>
            <a:off x="9094146" y="23233422"/>
            <a:ext cx="7557613" cy="523221"/>
          </a:xfrm>
          <a:prstGeom prst="rect">
            <a:avLst/>
          </a:prstGeom>
          <a:noFill/>
        </p:spPr>
        <p:txBody>
          <a:bodyPr wrap="square">
            <a:spAutoFit/>
          </a:bodyPr>
          <a:lstStyle/>
          <a:p>
            <a:pPr>
              <a:spcBef>
                <a:spcPts val="0"/>
              </a:spcBef>
            </a:pPr>
            <a:r>
              <a:rPr lang="en-US" sz="2800" dirty="0">
                <a:latin typeface="Century Gothic" panose="020B0502020202020204" pitchFamily="34" charset="0"/>
              </a:rPr>
              <a:t>Figure text goes here. </a:t>
            </a:r>
          </a:p>
        </p:txBody>
      </p:sp>
      <p:sp>
        <p:nvSpPr>
          <p:cNvPr id="78" name="TextBox 77">
            <a:extLst>
              <a:ext uri="{FF2B5EF4-FFF2-40B4-BE49-F238E27FC236}">
                <a16:creationId xmlns:a16="http://schemas.microsoft.com/office/drawing/2014/main" id="{CA67D02E-5CFC-1432-E6E6-A0DEA321A6E5}"/>
              </a:ext>
            </a:extLst>
          </p:cNvPr>
          <p:cNvSpPr txBox="1"/>
          <p:nvPr/>
        </p:nvSpPr>
        <p:spPr>
          <a:xfrm>
            <a:off x="9024409" y="32776179"/>
            <a:ext cx="7557613" cy="523221"/>
          </a:xfrm>
          <a:prstGeom prst="rect">
            <a:avLst/>
          </a:prstGeom>
          <a:noFill/>
        </p:spPr>
        <p:txBody>
          <a:bodyPr wrap="square">
            <a:spAutoFit/>
          </a:bodyPr>
          <a:lstStyle/>
          <a:p>
            <a:pPr>
              <a:spcBef>
                <a:spcPts val="0"/>
              </a:spcBef>
            </a:pPr>
            <a:r>
              <a:rPr lang="en-US" sz="2800" dirty="0">
                <a:latin typeface="Century Gothic" panose="020B0502020202020204" pitchFamily="34" charset="0"/>
              </a:rPr>
              <a:t>Figure text goes here. </a:t>
            </a:r>
          </a:p>
        </p:txBody>
      </p:sp>
      <p:sp>
        <p:nvSpPr>
          <p:cNvPr id="82" name="Content Placeholder 4">
            <a:extLst>
              <a:ext uri="{FF2B5EF4-FFF2-40B4-BE49-F238E27FC236}">
                <a16:creationId xmlns:a16="http://schemas.microsoft.com/office/drawing/2014/main" id="{AFD4436B-EA0B-EEE3-E202-096B2C9531A7}"/>
              </a:ext>
            </a:extLst>
          </p:cNvPr>
          <p:cNvSpPr txBox="1">
            <a:spLocks/>
          </p:cNvSpPr>
          <p:nvPr/>
        </p:nvSpPr>
        <p:spPr bwMode="auto">
          <a:xfrm>
            <a:off x="9831508" y="30181448"/>
            <a:ext cx="6346642" cy="98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5760" tIns="182880" rIns="365760" bIns="182880" numCol="1" anchor="t" anchorCtr="0" compatLnSpc="1">
            <a:prstTxWarp prst="textNoShape">
              <a:avLst/>
            </a:prstTxWarp>
            <a:spAutoFit/>
          </a:bodyPr>
          <a:lstStyle>
            <a:lvl1pPr marL="0" indent="0" algn="ctr" defTabSz="1828800" rtl="0" eaLnBrk="0" fontAlgn="base" hangingPunct="0">
              <a:spcBef>
                <a:spcPct val="20000"/>
              </a:spcBef>
              <a:spcAft>
                <a:spcPct val="0"/>
              </a:spcAft>
              <a:buFont typeface="Arial" charset="0"/>
              <a:buNone/>
              <a:defRPr sz="12800" kern="1200">
                <a:solidFill>
                  <a:schemeClr val="tx1">
                    <a:tint val="75000"/>
                  </a:schemeClr>
                </a:solidFill>
                <a:latin typeface="+mn-lt"/>
                <a:ea typeface="ＭＳ Ｐゴシック" charset="-128"/>
                <a:cs typeface="ＭＳ Ｐゴシック" charset="-128"/>
              </a:defRPr>
            </a:lvl1pPr>
            <a:lvl2pPr marL="1828800" indent="0" algn="ctr" defTabSz="1828800" rtl="0" eaLnBrk="0" fontAlgn="base" hangingPunct="0">
              <a:spcBef>
                <a:spcPct val="20000"/>
              </a:spcBef>
              <a:spcAft>
                <a:spcPct val="0"/>
              </a:spcAft>
              <a:buFont typeface="Arial" charset="0"/>
              <a:buNone/>
              <a:defRPr sz="11200" kern="1200">
                <a:solidFill>
                  <a:schemeClr val="tx1">
                    <a:tint val="75000"/>
                  </a:schemeClr>
                </a:solidFill>
                <a:latin typeface="+mn-lt"/>
                <a:ea typeface="ＭＳ Ｐゴシック" charset="-128"/>
                <a:cs typeface="+mn-cs"/>
              </a:defRPr>
            </a:lvl2pPr>
            <a:lvl3pPr marL="3657600" indent="0" algn="ctr" defTabSz="1828800" rtl="0" eaLnBrk="0" fontAlgn="base" hangingPunct="0">
              <a:spcBef>
                <a:spcPct val="20000"/>
              </a:spcBef>
              <a:spcAft>
                <a:spcPct val="0"/>
              </a:spcAft>
              <a:buFont typeface="Arial" charset="0"/>
              <a:buNone/>
              <a:defRPr sz="9600" kern="1200">
                <a:solidFill>
                  <a:schemeClr val="tx1">
                    <a:tint val="75000"/>
                  </a:schemeClr>
                </a:solidFill>
                <a:latin typeface="+mn-lt"/>
                <a:ea typeface="ＭＳ Ｐゴシック" charset="-128"/>
                <a:cs typeface="+mn-cs"/>
              </a:defRPr>
            </a:lvl3pPr>
            <a:lvl4pPr marL="5486400" indent="0" algn="ctr" defTabSz="1828800" rtl="0" eaLnBrk="0" fontAlgn="base" hangingPunct="0">
              <a:spcBef>
                <a:spcPct val="20000"/>
              </a:spcBef>
              <a:spcAft>
                <a:spcPct val="0"/>
              </a:spcAft>
              <a:buFont typeface="Arial" charset="0"/>
              <a:buNone/>
              <a:defRPr sz="8000" kern="1200">
                <a:solidFill>
                  <a:schemeClr val="tx1">
                    <a:tint val="75000"/>
                  </a:schemeClr>
                </a:solidFill>
                <a:latin typeface="+mn-lt"/>
                <a:ea typeface="ＭＳ Ｐゴシック" charset="-128"/>
                <a:cs typeface="+mn-cs"/>
              </a:defRPr>
            </a:lvl4pPr>
            <a:lvl5pPr marL="7315200" indent="0" algn="ctr" defTabSz="1828800" rtl="0" eaLnBrk="0" fontAlgn="base" hangingPunct="0">
              <a:spcBef>
                <a:spcPct val="20000"/>
              </a:spcBef>
              <a:spcAft>
                <a:spcPct val="0"/>
              </a:spcAft>
              <a:buFont typeface="Arial" charset="0"/>
              <a:buNone/>
              <a:defRPr sz="8000" kern="1200">
                <a:solidFill>
                  <a:schemeClr val="tx1">
                    <a:tint val="75000"/>
                  </a:schemeClr>
                </a:solidFill>
                <a:latin typeface="+mn-lt"/>
                <a:ea typeface="ＭＳ Ｐゴシック" charset="-128"/>
                <a:cs typeface="+mn-cs"/>
              </a:defRPr>
            </a:lvl5pPr>
            <a:lvl6pPr marL="91440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6pPr>
            <a:lvl7pPr marL="109728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7pPr>
            <a:lvl8pPr marL="128016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8pPr>
            <a:lvl9pPr marL="146304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9pPr>
          </a:lstStyle>
          <a:p>
            <a:pPr algn="l">
              <a:spcBef>
                <a:spcPct val="0"/>
              </a:spcBef>
              <a:spcAft>
                <a:spcPts val="0"/>
              </a:spcAft>
            </a:pPr>
            <a:r>
              <a:rPr lang="en-US" sz="4000" dirty="0">
                <a:solidFill>
                  <a:schemeClr val="tx1"/>
                </a:solidFill>
              </a:rPr>
              <a:t>Graph/Imagery</a:t>
            </a:r>
          </a:p>
        </p:txBody>
      </p:sp>
      <p:sp>
        <p:nvSpPr>
          <p:cNvPr id="83" name="Content Placeholder 4">
            <a:extLst>
              <a:ext uri="{FF2B5EF4-FFF2-40B4-BE49-F238E27FC236}">
                <a16:creationId xmlns:a16="http://schemas.microsoft.com/office/drawing/2014/main" id="{62E4C8F6-DAF7-3920-F836-FC0C01D5934B}"/>
              </a:ext>
            </a:extLst>
          </p:cNvPr>
          <p:cNvSpPr txBox="1">
            <a:spLocks/>
          </p:cNvSpPr>
          <p:nvPr/>
        </p:nvSpPr>
        <p:spPr bwMode="auto">
          <a:xfrm>
            <a:off x="19482506" y="22848229"/>
            <a:ext cx="6346642" cy="98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5760" tIns="182880" rIns="365760" bIns="182880" numCol="1" anchor="t" anchorCtr="0" compatLnSpc="1">
            <a:prstTxWarp prst="textNoShape">
              <a:avLst/>
            </a:prstTxWarp>
            <a:spAutoFit/>
          </a:bodyPr>
          <a:lstStyle>
            <a:lvl1pPr marL="0" indent="0" algn="ctr" defTabSz="1828800" rtl="0" eaLnBrk="0" fontAlgn="base" hangingPunct="0">
              <a:spcBef>
                <a:spcPct val="20000"/>
              </a:spcBef>
              <a:spcAft>
                <a:spcPct val="0"/>
              </a:spcAft>
              <a:buFont typeface="Arial" charset="0"/>
              <a:buNone/>
              <a:defRPr sz="12800" kern="1200">
                <a:solidFill>
                  <a:schemeClr val="tx1">
                    <a:tint val="75000"/>
                  </a:schemeClr>
                </a:solidFill>
                <a:latin typeface="+mn-lt"/>
                <a:ea typeface="ＭＳ Ｐゴシック" charset="-128"/>
                <a:cs typeface="ＭＳ Ｐゴシック" charset="-128"/>
              </a:defRPr>
            </a:lvl1pPr>
            <a:lvl2pPr marL="1828800" indent="0" algn="ctr" defTabSz="1828800" rtl="0" eaLnBrk="0" fontAlgn="base" hangingPunct="0">
              <a:spcBef>
                <a:spcPct val="20000"/>
              </a:spcBef>
              <a:spcAft>
                <a:spcPct val="0"/>
              </a:spcAft>
              <a:buFont typeface="Arial" charset="0"/>
              <a:buNone/>
              <a:defRPr sz="11200" kern="1200">
                <a:solidFill>
                  <a:schemeClr val="tx1">
                    <a:tint val="75000"/>
                  </a:schemeClr>
                </a:solidFill>
                <a:latin typeface="+mn-lt"/>
                <a:ea typeface="ＭＳ Ｐゴシック" charset="-128"/>
                <a:cs typeface="+mn-cs"/>
              </a:defRPr>
            </a:lvl2pPr>
            <a:lvl3pPr marL="3657600" indent="0" algn="ctr" defTabSz="1828800" rtl="0" eaLnBrk="0" fontAlgn="base" hangingPunct="0">
              <a:spcBef>
                <a:spcPct val="20000"/>
              </a:spcBef>
              <a:spcAft>
                <a:spcPct val="0"/>
              </a:spcAft>
              <a:buFont typeface="Arial" charset="0"/>
              <a:buNone/>
              <a:defRPr sz="9600" kern="1200">
                <a:solidFill>
                  <a:schemeClr val="tx1">
                    <a:tint val="75000"/>
                  </a:schemeClr>
                </a:solidFill>
                <a:latin typeface="+mn-lt"/>
                <a:ea typeface="ＭＳ Ｐゴシック" charset="-128"/>
                <a:cs typeface="+mn-cs"/>
              </a:defRPr>
            </a:lvl3pPr>
            <a:lvl4pPr marL="5486400" indent="0" algn="ctr" defTabSz="1828800" rtl="0" eaLnBrk="0" fontAlgn="base" hangingPunct="0">
              <a:spcBef>
                <a:spcPct val="20000"/>
              </a:spcBef>
              <a:spcAft>
                <a:spcPct val="0"/>
              </a:spcAft>
              <a:buFont typeface="Arial" charset="0"/>
              <a:buNone/>
              <a:defRPr sz="8000" kern="1200">
                <a:solidFill>
                  <a:schemeClr val="tx1">
                    <a:tint val="75000"/>
                  </a:schemeClr>
                </a:solidFill>
                <a:latin typeface="+mn-lt"/>
                <a:ea typeface="ＭＳ Ｐゴシック" charset="-128"/>
                <a:cs typeface="+mn-cs"/>
              </a:defRPr>
            </a:lvl4pPr>
            <a:lvl5pPr marL="7315200" indent="0" algn="ctr" defTabSz="1828800" rtl="0" eaLnBrk="0" fontAlgn="base" hangingPunct="0">
              <a:spcBef>
                <a:spcPct val="20000"/>
              </a:spcBef>
              <a:spcAft>
                <a:spcPct val="0"/>
              </a:spcAft>
              <a:buFont typeface="Arial" charset="0"/>
              <a:buNone/>
              <a:defRPr sz="8000" kern="1200">
                <a:solidFill>
                  <a:schemeClr val="tx1">
                    <a:tint val="75000"/>
                  </a:schemeClr>
                </a:solidFill>
                <a:latin typeface="+mn-lt"/>
                <a:ea typeface="ＭＳ Ｐゴシック" charset="-128"/>
                <a:cs typeface="+mn-cs"/>
              </a:defRPr>
            </a:lvl5pPr>
            <a:lvl6pPr marL="91440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6pPr>
            <a:lvl7pPr marL="109728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7pPr>
            <a:lvl8pPr marL="128016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8pPr>
            <a:lvl9pPr marL="14630400" indent="0" algn="ctr" defTabSz="1828800" rtl="0" eaLnBrk="1" latinLnBrk="0" hangingPunct="1">
              <a:spcBef>
                <a:spcPct val="20000"/>
              </a:spcBef>
              <a:buFont typeface="Arial"/>
              <a:buNone/>
              <a:defRPr sz="8000" kern="1200">
                <a:solidFill>
                  <a:schemeClr val="tx1">
                    <a:tint val="75000"/>
                  </a:schemeClr>
                </a:solidFill>
                <a:latin typeface="+mn-lt"/>
                <a:ea typeface="+mn-ea"/>
                <a:cs typeface="+mn-cs"/>
              </a:defRPr>
            </a:lvl9pPr>
          </a:lstStyle>
          <a:p>
            <a:pPr algn="l">
              <a:spcBef>
                <a:spcPct val="0"/>
              </a:spcBef>
              <a:spcAft>
                <a:spcPts val="0"/>
              </a:spcAft>
            </a:pPr>
            <a:r>
              <a:rPr lang="en-US" sz="4000" dirty="0">
                <a:solidFill>
                  <a:schemeClr val="tx1"/>
                </a:solidFill>
              </a:rPr>
              <a:t>Graph/Imagery</a:t>
            </a:r>
          </a:p>
        </p:txBody>
      </p:sp>
      <p:sp>
        <p:nvSpPr>
          <p:cNvPr id="84" name="TextBox 83">
            <a:extLst>
              <a:ext uri="{FF2B5EF4-FFF2-40B4-BE49-F238E27FC236}">
                <a16:creationId xmlns:a16="http://schemas.microsoft.com/office/drawing/2014/main" id="{9F2EFB8E-9EBA-DF41-B0DE-519FD9B8D66D}"/>
              </a:ext>
            </a:extLst>
          </p:cNvPr>
          <p:cNvSpPr txBox="1"/>
          <p:nvPr/>
        </p:nvSpPr>
        <p:spPr>
          <a:xfrm>
            <a:off x="18253247" y="26261230"/>
            <a:ext cx="7557613" cy="523220"/>
          </a:xfrm>
          <a:prstGeom prst="rect">
            <a:avLst/>
          </a:prstGeom>
          <a:noFill/>
        </p:spPr>
        <p:txBody>
          <a:bodyPr wrap="square">
            <a:spAutoFit/>
          </a:bodyPr>
          <a:lstStyle/>
          <a:p>
            <a:pPr>
              <a:spcBef>
                <a:spcPts val="0"/>
              </a:spcBef>
            </a:pPr>
            <a:r>
              <a:rPr lang="en-US" sz="2800" dirty="0">
                <a:latin typeface="Century Gothic" panose="020B0502020202020204" pitchFamily="34" charset="0"/>
              </a:rPr>
              <a:t>Figure text goes here. </a:t>
            </a:r>
          </a:p>
        </p:txBody>
      </p:sp>
      <p:sp>
        <p:nvSpPr>
          <p:cNvPr id="85" name="Title Placeholder 1">
            <a:extLst>
              <a:ext uri="{FF2B5EF4-FFF2-40B4-BE49-F238E27FC236}">
                <a16:creationId xmlns:a16="http://schemas.microsoft.com/office/drawing/2014/main" id="{4E542966-869D-B929-74EE-640B6D5FC3D5}"/>
              </a:ext>
            </a:extLst>
          </p:cNvPr>
          <p:cNvSpPr txBox="1">
            <a:spLocks/>
          </p:cNvSpPr>
          <p:nvPr/>
        </p:nvSpPr>
        <p:spPr bwMode="auto">
          <a:xfrm>
            <a:off x="756948" y="24342938"/>
            <a:ext cx="16050448" cy="2681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5760" tIns="182880" rIns="365760" bIns="182880"/>
          <a:lstStyle>
            <a:lvl1pPr eaLnBrk="0" hangingPunct="0">
              <a:defRPr sz="7200">
                <a:solidFill>
                  <a:schemeClr val="tx1"/>
                </a:solidFill>
                <a:latin typeface="Arial" charset="0"/>
                <a:ea typeface="ＭＳ Ｐゴシック" charset="-128"/>
              </a:defRPr>
            </a:lvl1pPr>
            <a:lvl2pPr marL="37931725" indent="-37474525" eaLnBrk="0" hangingPunct="0">
              <a:defRPr sz="7200">
                <a:solidFill>
                  <a:schemeClr val="tx1"/>
                </a:solidFill>
                <a:latin typeface="Arial" charset="0"/>
                <a:ea typeface="ＭＳ Ｐゴシック" charset="-128"/>
              </a:defRPr>
            </a:lvl2pPr>
            <a:lvl3pPr eaLnBrk="0" hangingPunct="0">
              <a:defRPr sz="7200">
                <a:solidFill>
                  <a:schemeClr val="tx1"/>
                </a:solidFill>
                <a:latin typeface="Arial" charset="0"/>
                <a:ea typeface="ＭＳ Ｐゴシック" charset="-128"/>
              </a:defRPr>
            </a:lvl3pPr>
            <a:lvl4pPr eaLnBrk="0" hangingPunct="0">
              <a:defRPr sz="7200">
                <a:solidFill>
                  <a:schemeClr val="tx1"/>
                </a:solidFill>
                <a:latin typeface="Arial" charset="0"/>
                <a:ea typeface="ＭＳ Ｐゴシック" charset="-128"/>
              </a:defRPr>
            </a:lvl4pPr>
            <a:lvl5pPr eaLnBrk="0" hangingPunct="0">
              <a:defRPr sz="7200">
                <a:solidFill>
                  <a:schemeClr val="tx1"/>
                </a:solidFill>
                <a:latin typeface="Arial" charset="0"/>
                <a:ea typeface="ＭＳ Ｐゴシック" charset="-128"/>
              </a:defRPr>
            </a:lvl5pPr>
            <a:lvl6pPr marL="457200" eaLnBrk="0" fontAlgn="base" hangingPunct="0">
              <a:spcBef>
                <a:spcPct val="0"/>
              </a:spcBef>
              <a:spcAft>
                <a:spcPct val="0"/>
              </a:spcAft>
              <a:defRPr sz="7200">
                <a:solidFill>
                  <a:schemeClr val="tx1"/>
                </a:solidFill>
                <a:latin typeface="Arial" charset="0"/>
                <a:ea typeface="ＭＳ Ｐゴシック" charset="-128"/>
              </a:defRPr>
            </a:lvl6pPr>
            <a:lvl7pPr marL="914400" eaLnBrk="0" fontAlgn="base" hangingPunct="0">
              <a:spcBef>
                <a:spcPct val="0"/>
              </a:spcBef>
              <a:spcAft>
                <a:spcPct val="0"/>
              </a:spcAft>
              <a:defRPr sz="7200">
                <a:solidFill>
                  <a:schemeClr val="tx1"/>
                </a:solidFill>
                <a:latin typeface="Arial" charset="0"/>
                <a:ea typeface="ＭＳ Ｐゴシック" charset="-128"/>
              </a:defRPr>
            </a:lvl7pPr>
            <a:lvl8pPr marL="1371600" eaLnBrk="0" fontAlgn="base" hangingPunct="0">
              <a:spcBef>
                <a:spcPct val="0"/>
              </a:spcBef>
              <a:spcAft>
                <a:spcPct val="0"/>
              </a:spcAft>
              <a:defRPr sz="7200">
                <a:solidFill>
                  <a:schemeClr val="tx1"/>
                </a:solidFill>
                <a:latin typeface="Arial" charset="0"/>
                <a:ea typeface="ＭＳ Ｐゴシック" charset="-128"/>
              </a:defRPr>
            </a:lvl8pPr>
            <a:lvl9pPr marL="1828800" eaLnBrk="0" fontAlgn="base" hangingPunct="0">
              <a:spcBef>
                <a:spcPct val="0"/>
              </a:spcBef>
              <a:spcAft>
                <a:spcPct val="0"/>
              </a:spcAft>
              <a:defRPr sz="7200">
                <a:solidFill>
                  <a:schemeClr val="tx1"/>
                </a:solidFill>
                <a:latin typeface="Arial" charset="0"/>
                <a:ea typeface="ＭＳ Ｐゴシック" charset="-128"/>
              </a:defRPr>
            </a:lvl9pPr>
          </a:lstStyle>
          <a:p>
            <a:pPr eaLnBrk="1" hangingPunct="1">
              <a:lnSpc>
                <a:spcPts val="5280"/>
              </a:lnSpc>
              <a:spcBef>
                <a:spcPts val="0"/>
              </a:spcBef>
            </a:pPr>
            <a:r>
              <a:rPr lang="en-US" sz="3600" dirty="0">
                <a:latin typeface="Palatino" pitchFamily="2" charset="77"/>
                <a:ea typeface="Palatino" pitchFamily="2" charset="77"/>
              </a:rPr>
              <a:t>Method text could be used without bullets. Method text could be used without bullets. Method text could be used without bullets. Method text could be used without bullets.</a:t>
            </a:r>
            <a:endParaRPr lang="en-US" altLang="en-US" sz="2000" i="1" dirty="0">
              <a:solidFill>
                <a:schemeClr val="tx1">
                  <a:lumMod val="75000"/>
                  <a:lumOff val="25000"/>
                </a:schemeClr>
              </a:solidFill>
              <a:latin typeface="Century Gothic" panose="020B0502020202020204" pitchFamily="34" charset="0"/>
            </a:endParaRPr>
          </a:p>
        </p:txBody>
      </p:sp>
      <p:sp>
        <p:nvSpPr>
          <p:cNvPr id="86" name="Title Placeholder 1">
            <a:extLst>
              <a:ext uri="{FF2B5EF4-FFF2-40B4-BE49-F238E27FC236}">
                <a16:creationId xmlns:a16="http://schemas.microsoft.com/office/drawing/2014/main" id="{7DBE5F2F-C633-99E1-087D-59AFF8A21DFA}"/>
              </a:ext>
            </a:extLst>
          </p:cNvPr>
          <p:cNvSpPr txBox="1">
            <a:spLocks/>
          </p:cNvSpPr>
          <p:nvPr/>
        </p:nvSpPr>
        <p:spPr bwMode="auto">
          <a:xfrm>
            <a:off x="18179331" y="16356266"/>
            <a:ext cx="8038303" cy="4077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5760" tIns="182880" rIns="365760" bIns="182880"/>
          <a:lstStyle>
            <a:lvl1pPr eaLnBrk="0" hangingPunct="0">
              <a:defRPr sz="7200">
                <a:solidFill>
                  <a:schemeClr val="tx1"/>
                </a:solidFill>
                <a:latin typeface="Arial" charset="0"/>
                <a:ea typeface="ＭＳ Ｐゴシック" charset="-128"/>
              </a:defRPr>
            </a:lvl1pPr>
            <a:lvl2pPr marL="37931725" indent="-37474525" eaLnBrk="0" hangingPunct="0">
              <a:defRPr sz="7200">
                <a:solidFill>
                  <a:schemeClr val="tx1"/>
                </a:solidFill>
                <a:latin typeface="Arial" charset="0"/>
                <a:ea typeface="ＭＳ Ｐゴシック" charset="-128"/>
              </a:defRPr>
            </a:lvl2pPr>
            <a:lvl3pPr eaLnBrk="0" hangingPunct="0">
              <a:defRPr sz="7200">
                <a:solidFill>
                  <a:schemeClr val="tx1"/>
                </a:solidFill>
                <a:latin typeface="Arial" charset="0"/>
                <a:ea typeface="ＭＳ Ｐゴシック" charset="-128"/>
              </a:defRPr>
            </a:lvl3pPr>
            <a:lvl4pPr eaLnBrk="0" hangingPunct="0">
              <a:defRPr sz="7200">
                <a:solidFill>
                  <a:schemeClr val="tx1"/>
                </a:solidFill>
                <a:latin typeface="Arial" charset="0"/>
                <a:ea typeface="ＭＳ Ｐゴシック" charset="-128"/>
              </a:defRPr>
            </a:lvl4pPr>
            <a:lvl5pPr eaLnBrk="0" hangingPunct="0">
              <a:defRPr sz="7200">
                <a:solidFill>
                  <a:schemeClr val="tx1"/>
                </a:solidFill>
                <a:latin typeface="Arial" charset="0"/>
                <a:ea typeface="ＭＳ Ｐゴシック" charset="-128"/>
              </a:defRPr>
            </a:lvl5pPr>
            <a:lvl6pPr marL="457200" eaLnBrk="0" fontAlgn="base" hangingPunct="0">
              <a:spcBef>
                <a:spcPct val="0"/>
              </a:spcBef>
              <a:spcAft>
                <a:spcPct val="0"/>
              </a:spcAft>
              <a:defRPr sz="7200">
                <a:solidFill>
                  <a:schemeClr val="tx1"/>
                </a:solidFill>
                <a:latin typeface="Arial" charset="0"/>
                <a:ea typeface="ＭＳ Ｐゴシック" charset="-128"/>
              </a:defRPr>
            </a:lvl6pPr>
            <a:lvl7pPr marL="914400" eaLnBrk="0" fontAlgn="base" hangingPunct="0">
              <a:spcBef>
                <a:spcPct val="0"/>
              </a:spcBef>
              <a:spcAft>
                <a:spcPct val="0"/>
              </a:spcAft>
              <a:defRPr sz="7200">
                <a:solidFill>
                  <a:schemeClr val="tx1"/>
                </a:solidFill>
                <a:latin typeface="Arial" charset="0"/>
                <a:ea typeface="ＭＳ Ｐゴシック" charset="-128"/>
              </a:defRPr>
            </a:lvl7pPr>
            <a:lvl8pPr marL="1371600" eaLnBrk="0" fontAlgn="base" hangingPunct="0">
              <a:spcBef>
                <a:spcPct val="0"/>
              </a:spcBef>
              <a:spcAft>
                <a:spcPct val="0"/>
              </a:spcAft>
              <a:defRPr sz="7200">
                <a:solidFill>
                  <a:schemeClr val="tx1"/>
                </a:solidFill>
                <a:latin typeface="Arial" charset="0"/>
                <a:ea typeface="ＭＳ Ｐゴシック" charset="-128"/>
              </a:defRPr>
            </a:lvl8pPr>
            <a:lvl9pPr marL="1828800" eaLnBrk="0" fontAlgn="base" hangingPunct="0">
              <a:spcBef>
                <a:spcPct val="0"/>
              </a:spcBef>
              <a:spcAft>
                <a:spcPct val="0"/>
              </a:spcAft>
              <a:defRPr sz="7200">
                <a:solidFill>
                  <a:schemeClr val="tx1"/>
                </a:solidFill>
                <a:latin typeface="Arial" charset="0"/>
                <a:ea typeface="ＭＳ Ｐゴシック" charset="-128"/>
              </a:defRPr>
            </a:lvl9pPr>
          </a:lstStyle>
          <a:p>
            <a:pPr eaLnBrk="1" hangingPunct="1">
              <a:lnSpc>
                <a:spcPts val="5280"/>
              </a:lnSpc>
              <a:spcBef>
                <a:spcPts val="0"/>
              </a:spcBef>
            </a:pPr>
            <a:r>
              <a:rPr lang="en-US" sz="3600" dirty="0">
                <a:latin typeface="Palatino" pitchFamily="2" charset="77"/>
                <a:ea typeface="Palatino" pitchFamily="2" charset="77"/>
              </a:rPr>
              <a:t>Results text could be used without bullets. Results text could be used without bullets. Results text could be used without bullets. Results text could be used without bullets.</a:t>
            </a:r>
            <a:endParaRPr lang="en-US" altLang="en-US" sz="3600" i="1" dirty="0">
              <a:solidFill>
                <a:schemeClr val="tx1">
                  <a:lumMod val="75000"/>
                  <a:lumOff val="25000"/>
                </a:schemeClr>
              </a:solidFill>
              <a:latin typeface="Century Gothic" panose="020B0502020202020204" pitchFamily="34" charset="0"/>
            </a:endParaRPr>
          </a:p>
        </p:txBody>
      </p:sp>
      <p:sp>
        <p:nvSpPr>
          <p:cNvPr id="88" name="Title Placeholder 1">
            <a:extLst>
              <a:ext uri="{FF2B5EF4-FFF2-40B4-BE49-F238E27FC236}">
                <a16:creationId xmlns:a16="http://schemas.microsoft.com/office/drawing/2014/main" id="{53EFB63E-5727-F1CC-122F-695177A7C2D2}"/>
              </a:ext>
            </a:extLst>
          </p:cNvPr>
          <p:cNvSpPr txBox="1">
            <a:spLocks/>
          </p:cNvSpPr>
          <p:nvPr/>
        </p:nvSpPr>
        <p:spPr bwMode="auto">
          <a:xfrm>
            <a:off x="685798" y="28148862"/>
            <a:ext cx="8038303" cy="4330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5760" tIns="182880" rIns="365760" bIns="182880"/>
          <a:lstStyle>
            <a:lvl1pPr eaLnBrk="0" hangingPunct="0">
              <a:defRPr sz="7200">
                <a:solidFill>
                  <a:schemeClr val="tx1"/>
                </a:solidFill>
                <a:latin typeface="Arial" charset="0"/>
                <a:ea typeface="ＭＳ Ｐゴシック" charset="-128"/>
              </a:defRPr>
            </a:lvl1pPr>
            <a:lvl2pPr marL="37931725" indent="-37474525" eaLnBrk="0" hangingPunct="0">
              <a:defRPr sz="7200">
                <a:solidFill>
                  <a:schemeClr val="tx1"/>
                </a:solidFill>
                <a:latin typeface="Arial" charset="0"/>
                <a:ea typeface="ＭＳ Ｐゴシック" charset="-128"/>
              </a:defRPr>
            </a:lvl2pPr>
            <a:lvl3pPr eaLnBrk="0" hangingPunct="0">
              <a:defRPr sz="7200">
                <a:solidFill>
                  <a:schemeClr val="tx1"/>
                </a:solidFill>
                <a:latin typeface="Arial" charset="0"/>
                <a:ea typeface="ＭＳ Ｐゴシック" charset="-128"/>
              </a:defRPr>
            </a:lvl3pPr>
            <a:lvl4pPr eaLnBrk="0" hangingPunct="0">
              <a:defRPr sz="7200">
                <a:solidFill>
                  <a:schemeClr val="tx1"/>
                </a:solidFill>
                <a:latin typeface="Arial" charset="0"/>
                <a:ea typeface="ＭＳ Ｐゴシック" charset="-128"/>
              </a:defRPr>
            </a:lvl4pPr>
            <a:lvl5pPr eaLnBrk="0" hangingPunct="0">
              <a:defRPr sz="7200">
                <a:solidFill>
                  <a:schemeClr val="tx1"/>
                </a:solidFill>
                <a:latin typeface="Arial" charset="0"/>
                <a:ea typeface="ＭＳ Ｐゴシック" charset="-128"/>
              </a:defRPr>
            </a:lvl5pPr>
            <a:lvl6pPr marL="457200" eaLnBrk="0" fontAlgn="base" hangingPunct="0">
              <a:spcBef>
                <a:spcPct val="0"/>
              </a:spcBef>
              <a:spcAft>
                <a:spcPct val="0"/>
              </a:spcAft>
              <a:defRPr sz="7200">
                <a:solidFill>
                  <a:schemeClr val="tx1"/>
                </a:solidFill>
                <a:latin typeface="Arial" charset="0"/>
                <a:ea typeface="ＭＳ Ｐゴシック" charset="-128"/>
              </a:defRPr>
            </a:lvl6pPr>
            <a:lvl7pPr marL="914400" eaLnBrk="0" fontAlgn="base" hangingPunct="0">
              <a:spcBef>
                <a:spcPct val="0"/>
              </a:spcBef>
              <a:spcAft>
                <a:spcPct val="0"/>
              </a:spcAft>
              <a:defRPr sz="7200">
                <a:solidFill>
                  <a:schemeClr val="tx1"/>
                </a:solidFill>
                <a:latin typeface="Arial" charset="0"/>
                <a:ea typeface="ＭＳ Ｐゴシック" charset="-128"/>
              </a:defRPr>
            </a:lvl7pPr>
            <a:lvl8pPr marL="1371600" eaLnBrk="0" fontAlgn="base" hangingPunct="0">
              <a:spcBef>
                <a:spcPct val="0"/>
              </a:spcBef>
              <a:spcAft>
                <a:spcPct val="0"/>
              </a:spcAft>
              <a:defRPr sz="7200">
                <a:solidFill>
                  <a:schemeClr val="tx1"/>
                </a:solidFill>
                <a:latin typeface="Arial" charset="0"/>
                <a:ea typeface="ＭＳ Ｐゴシック" charset="-128"/>
              </a:defRPr>
            </a:lvl8pPr>
            <a:lvl9pPr marL="1828800" eaLnBrk="0" fontAlgn="base" hangingPunct="0">
              <a:spcBef>
                <a:spcPct val="0"/>
              </a:spcBef>
              <a:spcAft>
                <a:spcPct val="0"/>
              </a:spcAft>
              <a:defRPr sz="7200">
                <a:solidFill>
                  <a:schemeClr val="tx1"/>
                </a:solidFill>
                <a:latin typeface="Arial" charset="0"/>
                <a:ea typeface="ＭＳ Ｐゴシック" charset="-128"/>
              </a:defRPr>
            </a:lvl9pPr>
          </a:lstStyle>
          <a:p>
            <a:pPr eaLnBrk="1" hangingPunct="1">
              <a:lnSpc>
                <a:spcPts val="5280"/>
              </a:lnSpc>
              <a:spcBef>
                <a:spcPts val="0"/>
              </a:spcBef>
            </a:pPr>
            <a:r>
              <a:rPr lang="en-US" altLang="en-US" sz="4400" b="1" dirty="0">
                <a:latin typeface="Century Gothic" panose="020B0502020202020204" pitchFamily="34" charset="0"/>
              </a:rPr>
              <a:t>Another Heading</a:t>
            </a:r>
          </a:p>
          <a:p>
            <a:pPr marL="342900" indent="-342900" eaLnBrk="1" hangingPunct="1">
              <a:lnSpc>
                <a:spcPts val="5280"/>
              </a:lnSpc>
              <a:spcBef>
                <a:spcPts val="0"/>
              </a:spcBef>
              <a:buFont typeface="Arial" panose="020B0604020202020204" pitchFamily="34" charset="0"/>
              <a:buChar char="•"/>
            </a:pPr>
            <a:r>
              <a:rPr lang="en-US" sz="3600" dirty="0">
                <a:latin typeface="Palatino" pitchFamily="2" charset="77"/>
                <a:ea typeface="Palatino" pitchFamily="2" charset="77"/>
              </a:rPr>
              <a:t>Text goes here, could be a single paragraph or multiple bullet points.</a:t>
            </a:r>
          </a:p>
          <a:p>
            <a:pPr marL="342900" indent="-342900" eaLnBrk="1" hangingPunct="1">
              <a:lnSpc>
                <a:spcPts val="5280"/>
              </a:lnSpc>
              <a:spcBef>
                <a:spcPts val="0"/>
              </a:spcBef>
              <a:buFont typeface="Arial" panose="020B0604020202020204" pitchFamily="34" charset="0"/>
              <a:buChar char="•"/>
            </a:pPr>
            <a:r>
              <a:rPr lang="en-US" sz="3600" dirty="0">
                <a:latin typeface="Palatino" pitchFamily="2" charset="77"/>
                <a:ea typeface="Palatino" pitchFamily="2" charset="77"/>
              </a:rPr>
              <a:t>This could be the second bullet</a:t>
            </a:r>
          </a:p>
          <a:p>
            <a:pPr marL="342900" indent="-342900" eaLnBrk="1" hangingPunct="1">
              <a:lnSpc>
                <a:spcPts val="5280"/>
              </a:lnSpc>
              <a:spcBef>
                <a:spcPts val="0"/>
              </a:spcBef>
              <a:buFont typeface="Arial" panose="020B0604020202020204" pitchFamily="34" charset="0"/>
              <a:buChar char="•"/>
            </a:pPr>
            <a:r>
              <a:rPr lang="en-US" sz="3600" dirty="0">
                <a:latin typeface="Palatino" pitchFamily="2" charset="77"/>
                <a:ea typeface="Palatino" pitchFamily="2" charset="77"/>
              </a:rPr>
              <a:t>This could be the third bullet</a:t>
            </a:r>
            <a:endParaRPr lang="en-US" altLang="en-US" sz="3600" i="1" dirty="0">
              <a:solidFill>
                <a:schemeClr val="tx1">
                  <a:lumMod val="75000"/>
                  <a:lumOff val="25000"/>
                </a:schemeClr>
              </a:solidFill>
              <a:latin typeface="Palatino" pitchFamily="2" charset="77"/>
              <a:ea typeface="Palatino" pitchFamily="2" charset="77"/>
            </a:endParaRPr>
          </a:p>
          <a:p>
            <a:pPr eaLnBrk="1" hangingPunct="1">
              <a:lnSpc>
                <a:spcPts val="5280"/>
              </a:lnSpc>
              <a:spcBef>
                <a:spcPts val="0"/>
              </a:spcBef>
            </a:pPr>
            <a:endParaRPr lang="en-US" altLang="en-US" sz="3600" i="1" dirty="0">
              <a:solidFill>
                <a:schemeClr val="tx1">
                  <a:lumMod val="75000"/>
                  <a:lumOff val="25000"/>
                </a:schemeClr>
              </a:solidFill>
              <a:latin typeface="Palatino" pitchFamily="2" charset="77"/>
              <a:ea typeface="Palatino" pitchFamily="2" charset="77"/>
            </a:endParaRPr>
          </a:p>
        </p:txBody>
      </p:sp>
      <p:cxnSp>
        <p:nvCxnSpPr>
          <p:cNvPr id="93" name="Straight Connector 92">
            <a:extLst>
              <a:ext uri="{FF2B5EF4-FFF2-40B4-BE49-F238E27FC236}">
                <a16:creationId xmlns:a16="http://schemas.microsoft.com/office/drawing/2014/main" id="{0DC134AD-8974-124F-FDC4-9C034D695102}"/>
              </a:ext>
            </a:extLst>
          </p:cNvPr>
          <p:cNvCxnSpPr>
            <a:cxnSpLocks/>
          </p:cNvCxnSpPr>
          <p:nvPr/>
        </p:nvCxnSpPr>
        <p:spPr>
          <a:xfrm flipH="1">
            <a:off x="762002" y="17526000"/>
            <a:ext cx="16104438" cy="0"/>
          </a:xfrm>
          <a:prstGeom prst="line">
            <a:avLst/>
          </a:prstGeom>
          <a:solidFill>
            <a:srgbClr val="4F5359"/>
          </a:solidFill>
          <a:ln>
            <a:solidFill>
              <a:srgbClr val="4F5359"/>
            </a:solidFill>
          </a:ln>
        </p:spPr>
        <p:style>
          <a:lnRef idx="1">
            <a:schemeClr val="accent1"/>
          </a:lnRef>
          <a:fillRef idx="3">
            <a:schemeClr val="accent1"/>
          </a:fillRef>
          <a:effectRef idx="2">
            <a:schemeClr val="accent1"/>
          </a:effectRef>
          <a:fontRef idx="minor">
            <a:schemeClr val="lt1"/>
          </a:fontRef>
        </p:style>
      </p:cxnSp>
      <p:sp>
        <p:nvSpPr>
          <p:cNvPr id="95" name="Title Placeholder 1">
            <a:extLst>
              <a:ext uri="{FF2B5EF4-FFF2-40B4-BE49-F238E27FC236}">
                <a16:creationId xmlns:a16="http://schemas.microsoft.com/office/drawing/2014/main" id="{A543A4DF-756F-B7E0-3D4D-2122B75B4D2D}"/>
              </a:ext>
            </a:extLst>
          </p:cNvPr>
          <p:cNvSpPr txBox="1">
            <a:spLocks/>
          </p:cNvSpPr>
          <p:nvPr/>
        </p:nvSpPr>
        <p:spPr bwMode="auto">
          <a:xfrm>
            <a:off x="9028906" y="11596823"/>
            <a:ext cx="7778490" cy="54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5760" tIns="182880" rIns="365760" bIns="182880"/>
          <a:lstStyle>
            <a:lvl1pPr eaLnBrk="0" hangingPunct="0">
              <a:defRPr sz="7200">
                <a:solidFill>
                  <a:schemeClr val="tx1"/>
                </a:solidFill>
                <a:latin typeface="Arial" charset="0"/>
                <a:ea typeface="ＭＳ Ｐゴシック" charset="-128"/>
              </a:defRPr>
            </a:lvl1pPr>
            <a:lvl2pPr marL="37931725" indent="-37474525" eaLnBrk="0" hangingPunct="0">
              <a:defRPr sz="7200">
                <a:solidFill>
                  <a:schemeClr val="tx1"/>
                </a:solidFill>
                <a:latin typeface="Arial" charset="0"/>
                <a:ea typeface="ＭＳ Ｐゴシック" charset="-128"/>
              </a:defRPr>
            </a:lvl2pPr>
            <a:lvl3pPr eaLnBrk="0" hangingPunct="0">
              <a:defRPr sz="7200">
                <a:solidFill>
                  <a:schemeClr val="tx1"/>
                </a:solidFill>
                <a:latin typeface="Arial" charset="0"/>
                <a:ea typeface="ＭＳ Ｐゴシック" charset="-128"/>
              </a:defRPr>
            </a:lvl3pPr>
            <a:lvl4pPr eaLnBrk="0" hangingPunct="0">
              <a:defRPr sz="7200">
                <a:solidFill>
                  <a:schemeClr val="tx1"/>
                </a:solidFill>
                <a:latin typeface="Arial" charset="0"/>
                <a:ea typeface="ＭＳ Ｐゴシック" charset="-128"/>
              </a:defRPr>
            </a:lvl4pPr>
            <a:lvl5pPr eaLnBrk="0" hangingPunct="0">
              <a:defRPr sz="7200">
                <a:solidFill>
                  <a:schemeClr val="tx1"/>
                </a:solidFill>
                <a:latin typeface="Arial" charset="0"/>
                <a:ea typeface="ＭＳ Ｐゴシック" charset="-128"/>
              </a:defRPr>
            </a:lvl5pPr>
            <a:lvl6pPr marL="457200" eaLnBrk="0" fontAlgn="base" hangingPunct="0">
              <a:spcBef>
                <a:spcPct val="0"/>
              </a:spcBef>
              <a:spcAft>
                <a:spcPct val="0"/>
              </a:spcAft>
              <a:defRPr sz="7200">
                <a:solidFill>
                  <a:schemeClr val="tx1"/>
                </a:solidFill>
                <a:latin typeface="Arial" charset="0"/>
                <a:ea typeface="ＭＳ Ｐゴシック" charset="-128"/>
              </a:defRPr>
            </a:lvl6pPr>
            <a:lvl7pPr marL="914400" eaLnBrk="0" fontAlgn="base" hangingPunct="0">
              <a:spcBef>
                <a:spcPct val="0"/>
              </a:spcBef>
              <a:spcAft>
                <a:spcPct val="0"/>
              </a:spcAft>
              <a:defRPr sz="7200">
                <a:solidFill>
                  <a:schemeClr val="tx1"/>
                </a:solidFill>
                <a:latin typeface="Arial" charset="0"/>
                <a:ea typeface="ＭＳ Ｐゴシック" charset="-128"/>
              </a:defRPr>
            </a:lvl7pPr>
            <a:lvl8pPr marL="1371600" eaLnBrk="0" fontAlgn="base" hangingPunct="0">
              <a:spcBef>
                <a:spcPct val="0"/>
              </a:spcBef>
              <a:spcAft>
                <a:spcPct val="0"/>
              </a:spcAft>
              <a:defRPr sz="7200">
                <a:solidFill>
                  <a:schemeClr val="tx1"/>
                </a:solidFill>
                <a:latin typeface="Arial" charset="0"/>
                <a:ea typeface="ＭＳ Ｐゴシック" charset="-128"/>
              </a:defRPr>
            </a:lvl8pPr>
            <a:lvl9pPr marL="1828800" eaLnBrk="0" fontAlgn="base" hangingPunct="0">
              <a:spcBef>
                <a:spcPct val="0"/>
              </a:spcBef>
              <a:spcAft>
                <a:spcPct val="0"/>
              </a:spcAft>
              <a:defRPr sz="7200">
                <a:solidFill>
                  <a:schemeClr val="tx1"/>
                </a:solidFill>
                <a:latin typeface="Arial" charset="0"/>
                <a:ea typeface="ＭＳ Ｐゴシック" charset="-128"/>
              </a:defRPr>
            </a:lvl9pPr>
          </a:lstStyle>
          <a:p>
            <a:pPr eaLnBrk="1" hangingPunct="1">
              <a:lnSpc>
                <a:spcPts val="5280"/>
              </a:lnSpc>
              <a:spcBef>
                <a:spcPts val="0"/>
              </a:spcBef>
            </a:pPr>
            <a:r>
              <a:rPr lang="en-US" sz="3600" dirty="0">
                <a:latin typeface="Palatino" pitchFamily="2" charset="77"/>
                <a:ea typeface="Palatino" pitchFamily="2" charset="77"/>
              </a:rPr>
              <a:t>Method text could be used without bullets. Method text could be used without bullets. Method text could be used without bullets. Method text could be used without bullets.</a:t>
            </a:r>
            <a:endParaRPr lang="en-US" altLang="en-US" sz="2000" i="1" dirty="0">
              <a:solidFill>
                <a:schemeClr val="tx1">
                  <a:lumMod val="75000"/>
                  <a:lumOff val="25000"/>
                </a:schemeClr>
              </a:solidFill>
              <a:latin typeface="Century Gothic" panose="020B0502020202020204" pitchFamily="34" charset="0"/>
            </a:endParaRPr>
          </a:p>
        </p:txBody>
      </p:sp>
      <p:sp>
        <p:nvSpPr>
          <p:cNvPr id="8" name="Title Placeholder 1">
            <a:extLst>
              <a:ext uri="{FF2B5EF4-FFF2-40B4-BE49-F238E27FC236}">
                <a16:creationId xmlns:a16="http://schemas.microsoft.com/office/drawing/2014/main" id="{A4FBEFD8-7388-4A83-FFD8-E59598ABE051}"/>
              </a:ext>
            </a:extLst>
          </p:cNvPr>
          <p:cNvSpPr txBox="1">
            <a:spLocks/>
          </p:cNvSpPr>
          <p:nvPr/>
        </p:nvSpPr>
        <p:spPr bwMode="auto">
          <a:xfrm>
            <a:off x="18184385" y="11596823"/>
            <a:ext cx="8038303" cy="5348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5760" tIns="182880" rIns="365760" bIns="182880"/>
          <a:lstStyle>
            <a:lvl1pPr eaLnBrk="0" hangingPunct="0">
              <a:defRPr sz="7200">
                <a:solidFill>
                  <a:schemeClr val="tx1"/>
                </a:solidFill>
                <a:latin typeface="Arial" charset="0"/>
                <a:ea typeface="ＭＳ Ｐゴシック" charset="-128"/>
              </a:defRPr>
            </a:lvl1pPr>
            <a:lvl2pPr marL="37931725" indent="-37474525" eaLnBrk="0" hangingPunct="0">
              <a:defRPr sz="7200">
                <a:solidFill>
                  <a:schemeClr val="tx1"/>
                </a:solidFill>
                <a:latin typeface="Arial" charset="0"/>
                <a:ea typeface="ＭＳ Ｐゴシック" charset="-128"/>
              </a:defRPr>
            </a:lvl2pPr>
            <a:lvl3pPr eaLnBrk="0" hangingPunct="0">
              <a:defRPr sz="7200">
                <a:solidFill>
                  <a:schemeClr val="tx1"/>
                </a:solidFill>
                <a:latin typeface="Arial" charset="0"/>
                <a:ea typeface="ＭＳ Ｐゴシック" charset="-128"/>
              </a:defRPr>
            </a:lvl3pPr>
            <a:lvl4pPr eaLnBrk="0" hangingPunct="0">
              <a:defRPr sz="7200">
                <a:solidFill>
                  <a:schemeClr val="tx1"/>
                </a:solidFill>
                <a:latin typeface="Arial" charset="0"/>
                <a:ea typeface="ＭＳ Ｐゴシック" charset="-128"/>
              </a:defRPr>
            </a:lvl4pPr>
            <a:lvl5pPr eaLnBrk="0" hangingPunct="0">
              <a:defRPr sz="7200">
                <a:solidFill>
                  <a:schemeClr val="tx1"/>
                </a:solidFill>
                <a:latin typeface="Arial" charset="0"/>
                <a:ea typeface="ＭＳ Ｐゴシック" charset="-128"/>
              </a:defRPr>
            </a:lvl5pPr>
            <a:lvl6pPr marL="457200" eaLnBrk="0" fontAlgn="base" hangingPunct="0">
              <a:spcBef>
                <a:spcPct val="0"/>
              </a:spcBef>
              <a:spcAft>
                <a:spcPct val="0"/>
              </a:spcAft>
              <a:defRPr sz="7200">
                <a:solidFill>
                  <a:schemeClr val="tx1"/>
                </a:solidFill>
                <a:latin typeface="Arial" charset="0"/>
                <a:ea typeface="ＭＳ Ｐゴシック" charset="-128"/>
              </a:defRPr>
            </a:lvl6pPr>
            <a:lvl7pPr marL="914400" eaLnBrk="0" fontAlgn="base" hangingPunct="0">
              <a:spcBef>
                <a:spcPct val="0"/>
              </a:spcBef>
              <a:spcAft>
                <a:spcPct val="0"/>
              </a:spcAft>
              <a:defRPr sz="7200">
                <a:solidFill>
                  <a:schemeClr val="tx1"/>
                </a:solidFill>
                <a:latin typeface="Arial" charset="0"/>
                <a:ea typeface="ＭＳ Ｐゴシック" charset="-128"/>
              </a:defRPr>
            </a:lvl7pPr>
            <a:lvl8pPr marL="1371600" eaLnBrk="0" fontAlgn="base" hangingPunct="0">
              <a:spcBef>
                <a:spcPct val="0"/>
              </a:spcBef>
              <a:spcAft>
                <a:spcPct val="0"/>
              </a:spcAft>
              <a:defRPr sz="7200">
                <a:solidFill>
                  <a:schemeClr val="tx1"/>
                </a:solidFill>
                <a:latin typeface="Arial" charset="0"/>
                <a:ea typeface="ＭＳ Ｐゴシック" charset="-128"/>
              </a:defRPr>
            </a:lvl8pPr>
            <a:lvl9pPr marL="1828800" eaLnBrk="0" fontAlgn="base" hangingPunct="0">
              <a:spcBef>
                <a:spcPct val="0"/>
              </a:spcBef>
              <a:spcAft>
                <a:spcPct val="0"/>
              </a:spcAft>
              <a:defRPr sz="7200">
                <a:solidFill>
                  <a:schemeClr val="tx1"/>
                </a:solidFill>
                <a:latin typeface="Arial" charset="0"/>
                <a:ea typeface="ＭＳ Ｐゴシック" charset="-128"/>
              </a:defRPr>
            </a:lvl9pPr>
          </a:lstStyle>
          <a:p>
            <a:pPr eaLnBrk="1" hangingPunct="1">
              <a:lnSpc>
                <a:spcPts val="5280"/>
              </a:lnSpc>
              <a:spcBef>
                <a:spcPts val="0"/>
              </a:spcBef>
            </a:pPr>
            <a:r>
              <a:rPr lang="en-US" altLang="en-US" sz="4400" b="1" dirty="0">
                <a:latin typeface="Century Gothic" panose="020B0502020202020204" pitchFamily="34" charset="0"/>
              </a:rPr>
              <a:t>Results</a:t>
            </a:r>
          </a:p>
          <a:p>
            <a:pPr marL="342900" indent="-342900" eaLnBrk="1" hangingPunct="1">
              <a:lnSpc>
                <a:spcPts val="5280"/>
              </a:lnSpc>
              <a:spcBef>
                <a:spcPts val="0"/>
              </a:spcBef>
              <a:buFont typeface="Arial" panose="020B0604020202020204" pitchFamily="34" charset="0"/>
              <a:buChar char="•"/>
            </a:pPr>
            <a:r>
              <a:rPr lang="en-US" sz="3600" dirty="0">
                <a:latin typeface="Palatino" pitchFamily="2" charset="77"/>
                <a:ea typeface="Palatino" pitchFamily="2" charset="77"/>
              </a:rPr>
              <a:t>Results text goes here, could be a single paragraph or multiple bullet points.</a:t>
            </a:r>
          </a:p>
          <a:p>
            <a:pPr marL="342900" indent="-342900" eaLnBrk="1" hangingPunct="1">
              <a:lnSpc>
                <a:spcPts val="5280"/>
              </a:lnSpc>
              <a:spcBef>
                <a:spcPts val="0"/>
              </a:spcBef>
              <a:buFont typeface="Arial" panose="020B0604020202020204" pitchFamily="34" charset="0"/>
              <a:buChar char="•"/>
            </a:pPr>
            <a:r>
              <a:rPr lang="en-US" sz="3600" dirty="0">
                <a:latin typeface="Palatino" pitchFamily="2" charset="77"/>
                <a:ea typeface="Palatino" pitchFamily="2" charset="77"/>
              </a:rPr>
              <a:t>This could be the second bullet</a:t>
            </a:r>
          </a:p>
          <a:p>
            <a:pPr marL="342900" indent="-342900" eaLnBrk="1" hangingPunct="1">
              <a:lnSpc>
                <a:spcPts val="5280"/>
              </a:lnSpc>
              <a:spcBef>
                <a:spcPts val="0"/>
              </a:spcBef>
              <a:buFont typeface="Arial" panose="020B0604020202020204" pitchFamily="34" charset="0"/>
              <a:buChar char="•"/>
            </a:pPr>
            <a:r>
              <a:rPr lang="en-US" sz="3600" dirty="0">
                <a:latin typeface="Palatino" pitchFamily="2" charset="77"/>
                <a:ea typeface="Palatino" pitchFamily="2" charset="77"/>
              </a:rPr>
              <a:t>This could be the third bullet</a:t>
            </a:r>
          </a:p>
          <a:p>
            <a:pPr eaLnBrk="1" hangingPunct="1">
              <a:lnSpc>
                <a:spcPts val="5280"/>
              </a:lnSpc>
              <a:spcBef>
                <a:spcPts val="0"/>
              </a:spcBef>
            </a:pPr>
            <a:endParaRPr lang="en-US" altLang="en-US" sz="3600" i="1" dirty="0">
              <a:solidFill>
                <a:schemeClr val="tx1">
                  <a:lumMod val="75000"/>
                  <a:lumOff val="25000"/>
                </a:schemeClr>
              </a:solidFill>
              <a:latin typeface="Century Gothic" panose="020B0502020202020204" pitchFamily="34" charset="0"/>
            </a:endParaRPr>
          </a:p>
          <a:p>
            <a:pPr eaLnBrk="1" hangingPunct="1">
              <a:lnSpc>
                <a:spcPts val="5280"/>
              </a:lnSpc>
              <a:spcBef>
                <a:spcPts val="0"/>
              </a:spcBef>
            </a:pPr>
            <a:endParaRPr lang="en-US" altLang="en-US" sz="2800" b="1" dirty="0">
              <a:latin typeface="Century Gothic" panose="020B0502020202020204" pitchFamily="34" charset="0"/>
            </a:endParaRPr>
          </a:p>
          <a:p>
            <a:pPr eaLnBrk="1" hangingPunct="1">
              <a:lnSpc>
                <a:spcPts val="5280"/>
              </a:lnSpc>
              <a:spcBef>
                <a:spcPts val="0"/>
              </a:spcBef>
            </a:pPr>
            <a:endParaRPr lang="en-US" altLang="en-US" sz="2000" i="1" dirty="0">
              <a:solidFill>
                <a:schemeClr val="tx1">
                  <a:lumMod val="75000"/>
                  <a:lumOff val="25000"/>
                </a:schemeClr>
              </a:solidFill>
              <a:latin typeface="Century Gothic" panose="020B0502020202020204" pitchFamily="34" charset="0"/>
            </a:endParaRPr>
          </a:p>
          <a:p>
            <a:pPr eaLnBrk="1" hangingPunct="1">
              <a:lnSpc>
                <a:spcPts val="5280"/>
              </a:lnSpc>
              <a:spcBef>
                <a:spcPts val="0"/>
              </a:spcBef>
            </a:pPr>
            <a:endParaRPr lang="en-US" altLang="en-US" sz="2000" i="1" dirty="0">
              <a:solidFill>
                <a:schemeClr val="tx1">
                  <a:lumMod val="75000"/>
                  <a:lumOff val="25000"/>
                </a:schemeClr>
              </a:solidFill>
              <a:latin typeface="Century Gothic" panose="020B0502020202020204" pitchFamily="34" charset="0"/>
            </a:endParaRPr>
          </a:p>
          <a:p>
            <a:pPr eaLnBrk="1" hangingPunct="1">
              <a:lnSpc>
                <a:spcPts val="5280"/>
              </a:lnSpc>
              <a:spcBef>
                <a:spcPts val="0"/>
              </a:spcBef>
            </a:pPr>
            <a:endParaRPr lang="en-US" altLang="en-US" sz="2000" i="1" dirty="0">
              <a:solidFill>
                <a:schemeClr val="tx1">
                  <a:lumMod val="75000"/>
                  <a:lumOff val="25000"/>
                </a:schemeClr>
              </a:solidFill>
              <a:latin typeface="Century Gothic" panose="020B0502020202020204" pitchFamily="34" charset="0"/>
            </a:endParaRPr>
          </a:p>
          <a:p>
            <a:pPr eaLnBrk="1" hangingPunct="1">
              <a:lnSpc>
                <a:spcPts val="5280"/>
              </a:lnSpc>
              <a:spcBef>
                <a:spcPts val="0"/>
              </a:spcBef>
              <a:spcAft>
                <a:spcPts val="1200"/>
              </a:spcAft>
            </a:pPr>
            <a:endParaRPr lang="en-US" altLang="en-US" sz="3200" b="1" dirty="0">
              <a:latin typeface="Century Gothic" panose="020B0502020202020204" pitchFamily="34" charset="0"/>
            </a:endParaRPr>
          </a:p>
        </p:txBody>
      </p:sp>
      <p:cxnSp>
        <p:nvCxnSpPr>
          <p:cNvPr id="10" name="Straight Connector 9">
            <a:extLst>
              <a:ext uri="{FF2B5EF4-FFF2-40B4-BE49-F238E27FC236}">
                <a16:creationId xmlns:a16="http://schemas.microsoft.com/office/drawing/2014/main" id="{A678CBCD-33B4-919E-804D-B1FA8F903CC1}"/>
              </a:ext>
            </a:extLst>
          </p:cNvPr>
          <p:cNvCxnSpPr>
            <a:cxnSpLocks/>
          </p:cNvCxnSpPr>
          <p:nvPr/>
        </p:nvCxnSpPr>
        <p:spPr>
          <a:xfrm flipH="1">
            <a:off x="18254503" y="27355800"/>
            <a:ext cx="8175432" cy="0"/>
          </a:xfrm>
          <a:prstGeom prst="line">
            <a:avLst/>
          </a:prstGeom>
          <a:solidFill>
            <a:srgbClr val="4F5359"/>
          </a:solidFill>
          <a:ln>
            <a:solidFill>
              <a:srgbClr val="4F5359"/>
            </a:solidFill>
          </a:ln>
        </p:spPr>
        <p:style>
          <a:lnRef idx="1">
            <a:schemeClr val="accent1"/>
          </a:lnRef>
          <a:fillRef idx="3">
            <a:schemeClr val="accent1"/>
          </a:fillRef>
          <a:effectRef idx="2">
            <a:schemeClr val="accent1"/>
          </a:effectRef>
          <a:fontRef idx="minor">
            <a:schemeClr val="lt1"/>
          </a:fontRef>
        </p:style>
      </p:cxnSp>
      <p:cxnSp>
        <p:nvCxnSpPr>
          <p:cNvPr id="12" name="Straight Connector 11">
            <a:extLst>
              <a:ext uri="{FF2B5EF4-FFF2-40B4-BE49-F238E27FC236}">
                <a16:creationId xmlns:a16="http://schemas.microsoft.com/office/drawing/2014/main" id="{C0A18E49-3C45-D482-00BB-598A4A8B225B}"/>
              </a:ext>
            </a:extLst>
          </p:cNvPr>
          <p:cNvCxnSpPr>
            <a:cxnSpLocks/>
          </p:cNvCxnSpPr>
          <p:nvPr/>
        </p:nvCxnSpPr>
        <p:spPr>
          <a:xfrm flipH="1">
            <a:off x="758952" y="27508022"/>
            <a:ext cx="16104438" cy="0"/>
          </a:xfrm>
          <a:prstGeom prst="line">
            <a:avLst/>
          </a:prstGeom>
          <a:solidFill>
            <a:srgbClr val="4F5359"/>
          </a:solidFill>
          <a:ln>
            <a:solidFill>
              <a:srgbClr val="4F5359"/>
            </a:solidFill>
          </a:ln>
        </p:spPr>
        <p:style>
          <a:lnRef idx="1">
            <a:schemeClr val="accent1"/>
          </a:lnRef>
          <a:fillRef idx="3">
            <a:schemeClr val="accent1"/>
          </a:fillRef>
          <a:effectRef idx="2">
            <a:schemeClr val="accent1"/>
          </a:effectRef>
          <a:fontRef idx="minor">
            <a:schemeClr val="lt1"/>
          </a:fontRef>
        </p:style>
      </p:cxnSp>
      <p:sp>
        <p:nvSpPr>
          <p:cNvPr id="13" name="Title Placeholder 1">
            <a:extLst>
              <a:ext uri="{FF2B5EF4-FFF2-40B4-BE49-F238E27FC236}">
                <a16:creationId xmlns:a16="http://schemas.microsoft.com/office/drawing/2014/main" id="{31C88104-9964-312B-75BA-61D14EF842D0}"/>
              </a:ext>
            </a:extLst>
          </p:cNvPr>
          <p:cNvSpPr txBox="1">
            <a:spLocks/>
          </p:cNvSpPr>
          <p:nvPr/>
        </p:nvSpPr>
        <p:spPr bwMode="auto">
          <a:xfrm>
            <a:off x="772245" y="33832800"/>
            <a:ext cx="16462075" cy="237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5760" tIns="182880" rIns="365760" bIns="182880"/>
          <a:lstStyle>
            <a:lvl1pPr eaLnBrk="0" hangingPunct="0">
              <a:defRPr sz="7200">
                <a:solidFill>
                  <a:schemeClr val="tx1"/>
                </a:solidFill>
                <a:latin typeface="Arial" charset="0"/>
                <a:ea typeface="ＭＳ Ｐゴシック" charset="-128"/>
              </a:defRPr>
            </a:lvl1pPr>
            <a:lvl2pPr marL="37931725" indent="-37474525" eaLnBrk="0" hangingPunct="0">
              <a:defRPr sz="7200">
                <a:solidFill>
                  <a:schemeClr val="tx1"/>
                </a:solidFill>
                <a:latin typeface="Arial" charset="0"/>
                <a:ea typeface="ＭＳ Ｐゴシック" charset="-128"/>
              </a:defRPr>
            </a:lvl2pPr>
            <a:lvl3pPr eaLnBrk="0" hangingPunct="0">
              <a:defRPr sz="7200">
                <a:solidFill>
                  <a:schemeClr val="tx1"/>
                </a:solidFill>
                <a:latin typeface="Arial" charset="0"/>
                <a:ea typeface="ＭＳ Ｐゴシック" charset="-128"/>
              </a:defRPr>
            </a:lvl3pPr>
            <a:lvl4pPr eaLnBrk="0" hangingPunct="0">
              <a:defRPr sz="7200">
                <a:solidFill>
                  <a:schemeClr val="tx1"/>
                </a:solidFill>
                <a:latin typeface="Arial" charset="0"/>
                <a:ea typeface="ＭＳ Ｐゴシック" charset="-128"/>
              </a:defRPr>
            </a:lvl4pPr>
            <a:lvl5pPr eaLnBrk="0" hangingPunct="0">
              <a:defRPr sz="7200">
                <a:solidFill>
                  <a:schemeClr val="tx1"/>
                </a:solidFill>
                <a:latin typeface="Arial" charset="0"/>
                <a:ea typeface="ＭＳ Ｐゴシック" charset="-128"/>
              </a:defRPr>
            </a:lvl5pPr>
            <a:lvl6pPr marL="457200" eaLnBrk="0" fontAlgn="base" hangingPunct="0">
              <a:spcBef>
                <a:spcPct val="0"/>
              </a:spcBef>
              <a:spcAft>
                <a:spcPct val="0"/>
              </a:spcAft>
              <a:defRPr sz="7200">
                <a:solidFill>
                  <a:schemeClr val="tx1"/>
                </a:solidFill>
                <a:latin typeface="Arial" charset="0"/>
                <a:ea typeface="ＭＳ Ｐゴシック" charset="-128"/>
              </a:defRPr>
            </a:lvl6pPr>
            <a:lvl7pPr marL="914400" eaLnBrk="0" fontAlgn="base" hangingPunct="0">
              <a:spcBef>
                <a:spcPct val="0"/>
              </a:spcBef>
              <a:spcAft>
                <a:spcPct val="0"/>
              </a:spcAft>
              <a:defRPr sz="7200">
                <a:solidFill>
                  <a:schemeClr val="tx1"/>
                </a:solidFill>
                <a:latin typeface="Arial" charset="0"/>
                <a:ea typeface="ＭＳ Ｐゴシック" charset="-128"/>
              </a:defRPr>
            </a:lvl7pPr>
            <a:lvl8pPr marL="1371600" eaLnBrk="0" fontAlgn="base" hangingPunct="0">
              <a:spcBef>
                <a:spcPct val="0"/>
              </a:spcBef>
              <a:spcAft>
                <a:spcPct val="0"/>
              </a:spcAft>
              <a:defRPr sz="7200">
                <a:solidFill>
                  <a:schemeClr val="tx1"/>
                </a:solidFill>
                <a:latin typeface="Arial" charset="0"/>
                <a:ea typeface="ＭＳ Ｐゴシック" charset="-128"/>
              </a:defRPr>
            </a:lvl8pPr>
            <a:lvl9pPr marL="1828800" eaLnBrk="0" fontAlgn="base" hangingPunct="0">
              <a:spcBef>
                <a:spcPct val="0"/>
              </a:spcBef>
              <a:spcAft>
                <a:spcPct val="0"/>
              </a:spcAft>
              <a:defRPr sz="7200">
                <a:solidFill>
                  <a:schemeClr val="tx1"/>
                </a:solidFill>
                <a:latin typeface="Arial" charset="0"/>
                <a:ea typeface="ＭＳ Ｐゴシック" charset="-128"/>
              </a:defRPr>
            </a:lvl9pPr>
          </a:lstStyle>
          <a:p>
            <a:pPr eaLnBrk="1" hangingPunct="1">
              <a:lnSpc>
                <a:spcPts val="5280"/>
              </a:lnSpc>
              <a:spcBef>
                <a:spcPts val="0"/>
              </a:spcBef>
            </a:pPr>
            <a:r>
              <a:rPr lang="en-US" altLang="en-US" sz="2800" b="1" dirty="0">
                <a:latin typeface="Century Gothic" panose="020B0502020202020204" pitchFamily="34" charset="0"/>
              </a:rPr>
              <a:t>References</a:t>
            </a:r>
          </a:p>
          <a:p>
            <a:pPr marL="300038" indent="-300038" eaLnBrk="1" hangingPunct="1">
              <a:spcBef>
                <a:spcPts val="0"/>
              </a:spcBef>
              <a:buFont typeface="+mj-lt"/>
              <a:buAutoNum type="arabicPeriod"/>
            </a:pPr>
            <a:r>
              <a:rPr lang="en-US" sz="2000" dirty="0">
                <a:latin typeface="Palatino" pitchFamily="2" charset="77"/>
                <a:ea typeface="Palatino" pitchFamily="2" charset="77"/>
              </a:rPr>
              <a:t>This could be the first reference</a:t>
            </a:r>
          </a:p>
          <a:p>
            <a:pPr marL="300038" indent="-300038" eaLnBrk="1" hangingPunct="1">
              <a:spcBef>
                <a:spcPts val="0"/>
              </a:spcBef>
              <a:buFont typeface="+mj-lt"/>
              <a:buAutoNum type="arabicPeriod"/>
            </a:pPr>
            <a:r>
              <a:rPr lang="en-US" sz="2000" dirty="0">
                <a:latin typeface="Palatino" pitchFamily="2" charset="77"/>
                <a:ea typeface="Palatino" pitchFamily="2" charset="77"/>
              </a:rPr>
              <a:t>This could be the second reference</a:t>
            </a:r>
          </a:p>
          <a:p>
            <a:pPr marL="300038" indent="-300038" eaLnBrk="1" hangingPunct="1">
              <a:spcBef>
                <a:spcPts val="0"/>
              </a:spcBef>
              <a:buFont typeface="+mj-lt"/>
              <a:buAutoNum type="arabicPeriod"/>
            </a:pPr>
            <a:r>
              <a:rPr lang="en-US" sz="2000" dirty="0">
                <a:latin typeface="Palatino" pitchFamily="2" charset="77"/>
                <a:ea typeface="Palatino" pitchFamily="2" charset="77"/>
              </a:rPr>
              <a:t>This could be the third reference</a:t>
            </a:r>
          </a:p>
          <a:p>
            <a:pPr marL="300038" indent="-300038" eaLnBrk="1" hangingPunct="1">
              <a:spcBef>
                <a:spcPts val="0"/>
              </a:spcBef>
              <a:buFont typeface="+mj-lt"/>
              <a:buAutoNum type="arabicPeriod"/>
            </a:pPr>
            <a:r>
              <a:rPr lang="en-US" sz="2000" dirty="0">
                <a:latin typeface="Palatino" pitchFamily="2" charset="77"/>
                <a:ea typeface="Palatino" pitchFamily="2" charset="77"/>
              </a:rPr>
              <a:t>This could be the fourth reference</a:t>
            </a:r>
            <a:endParaRPr lang="en-US" altLang="en-US" sz="1200" i="1" dirty="0">
              <a:solidFill>
                <a:schemeClr val="tx1">
                  <a:lumMod val="75000"/>
                  <a:lumOff val="25000"/>
                </a:schemeClr>
              </a:solidFill>
              <a:latin typeface="Century Gothic" panose="020B0502020202020204" pitchFamily="34" charset="0"/>
            </a:endParaRPr>
          </a:p>
        </p:txBody>
      </p:sp>
      <p:cxnSp>
        <p:nvCxnSpPr>
          <p:cNvPr id="14" name="Straight Connector 13">
            <a:extLst>
              <a:ext uri="{FF2B5EF4-FFF2-40B4-BE49-F238E27FC236}">
                <a16:creationId xmlns:a16="http://schemas.microsoft.com/office/drawing/2014/main" id="{F5EE2333-CAA6-4A2E-90B9-F86CD603A314}"/>
              </a:ext>
            </a:extLst>
          </p:cNvPr>
          <p:cNvCxnSpPr>
            <a:cxnSpLocks/>
          </p:cNvCxnSpPr>
          <p:nvPr/>
        </p:nvCxnSpPr>
        <p:spPr>
          <a:xfrm flipH="1">
            <a:off x="18254503" y="33566100"/>
            <a:ext cx="8175432" cy="0"/>
          </a:xfrm>
          <a:prstGeom prst="line">
            <a:avLst/>
          </a:prstGeom>
          <a:solidFill>
            <a:srgbClr val="4F5359"/>
          </a:solidFill>
          <a:ln>
            <a:solidFill>
              <a:srgbClr val="4F5359"/>
            </a:solidFill>
          </a:ln>
        </p:spPr>
        <p:style>
          <a:lnRef idx="1">
            <a:schemeClr val="accent1"/>
          </a:lnRef>
          <a:fillRef idx="3">
            <a:schemeClr val="accent1"/>
          </a:fillRef>
          <a:effectRef idx="2">
            <a:schemeClr val="accent1"/>
          </a:effectRef>
          <a:fontRef idx="minor">
            <a:schemeClr val="lt1"/>
          </a:fontRef>
        </p:style>
      </p:cxnSp>
      <p:sp>
        <p:nvSpPr>
          <p:cNvPr id="15" name="Title Placeholder 1">
            <a:extLst>
              <a:ext uri="{FF2B5EF4-FFF2-40B4-BE49-F238E27FC236}">
                <a16:creationId xmlns:a16="http://schemas.microsoft.com/office/drawing/2014/main" id="{EFED0DAD-AC7B-66C7-F73D-135D2AB59A6E}"/>
              </a:ext>
            </a:extLst>
          </p:cNvPr>
          <p:cNvSpPr txBox="1">
            <a:spLocks/>
          </p:cNvSpPr>
          <p:nvPr/>
        </p:nvSpPr>
        <p:spPr bwMode="auto">
          <a:xfrm>
            <a:off x="18052505" y="33832800"/>
            <a:ext cx="8693694" cy="248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5760" tIns="182880" rIns="365760" bIns="182880"/>
          <a:lstStyle>
            <a:lvl1pPr eaLnBrk="0" hangingPunct="0">
              <a:defRPr sz="7200">
                <a:solidFill>
                  <a:schemeClr val="tx1"/>
                </a:solidFill>
                <a:latin typeface="Arial" charset="0"/>
                <a:ea typeface="ＭＳ Ｐゴシック" charset="-128"/>
              </a:defRPr>
            </a:lvl1pPr>
            <a:lvl2pPr marL="37931725" indent="-37474525" eaLnBrk="0" hangingPunct="0">
              <a:defRPr sz="7200">
                <a:solidFill>
                  <a:schemeClr val="tx1"/>
                </a:solidFill>
                <a:latin typeface="Arial" charset="0"/>
                <a:ea typeface="ＭＳ Ｐゴシック" charset="-128"/>
              </a:defRPr>
            </a:lvl2pPr>
            <a:lvl3pPr eaLnBrk="0" hangingPunct="0">
              <a:defRPr sz="7200">
                <a:solidFill>
                  <a:schemeClr val="tx1"/>
                </a:solidFill>
                <a:latin typeface="Arial" charset="0"/>
                <a:ea typeface="ＭＳ Ｐゴシック" charset="-128"/>
              </a:defRPr>
            </a:lvl3pPr>
            <a:lvl4pPr eaLnBrk="0" hangingPunct="0">
              <a:defRPr sz="7200">
                <a:solidFill>
                  <a:schemeClr val="tx1"/>
                </a:solidFill>
                <a:latin typeface="Arial" charset="0"/>
                <a:ea typeface="ＭＳ Ｐゴシック" charset="-128"/>
              </a:defRPr>
            </a:lvl4pPr>
            <a:lvl5pPr eaLnBrk="0" hangingPunct="0">
              <a:defRPr sz="7200">
                <a:solidFill>
                  <a:schemeClr val="tx1"/>
                </a:solidFill>
                <a:latin typeface="Arial" charset="0"/>
                <a:ea typeface="ＭＳ Ｐゴシック" charset="-128"/>
              </a:defRPr>
            </a:lvl5pPr>
            <a:lvl6pPr marL="457200" eaLnBrk="0" fontAlgn="base" hangingPunct="0">
              <a:spcBef>
                <a:spcPct val="0"/>
              </a:spcBef>
              <a:spcAft>
                <a:spcPct val="0"/>
              </a:spcAft>
              <a:defRPr sz="7200">
                <a:solidFill>
                  <a:schemeClr val="tx1"/>
                </a:solidFill>
                <a:latin typeface="Arial" charset="0"/>
                <a:ea typeface="ＭＳ Ｐゴシック" charset="-128"/>
              </a:defRPr>
            </a:lvl6pPr>
            <a:lvl7pPr marL="914400" eaLnBrk="0" fontAlgn="base" hangingPunct="0">
              <a:spcBef>
                <a:spcPct val="0"/>
              </a:spcBef>
              <a:spcAft>
                <a:spcPct val="0"/>
              </a:spcAft>
              <a:defRPr sz="7200">
                <a:solidFill>
                  <a:schemeClr val="tx1"/>
                </a:solidFill>
                <a:latin typeface="Arial" charset="0"/>
                <a:ea typeface="ＭＳ Ｐゴシック" charset="-128"/>
              </a:defRPr>
            </a:lvl7pPr>
            <a:lvl8pPr marL="1371600" eaLnBrk="0" fontAlgn="base" hangingPunct="0">
              <a:spcBef>
                <a:spcPct val="0"/>
              </a:spcBef>
              <a:spcAft>
                <a:spcPct val="0"/>
              </a:spcAft>
              <a:defRPr sz="7200">
                <a:solidFill>
                  <a:schemeClr val="tx1"/>
                </a:solidFill>
                <a:latin typeface="Arial" charset="0"/>
                <a:ea typeface="ＭＳ Ｐゴシック" charset="-128"/>
              </a:defRPr>
            </a:lvl8pPr>
            <a:lvl9pPr marL="1828800" eaLnBrk="0" fontAlgn="base" hangingPunct="0">
              <a:spcBef>
                <a:spcPct val="0"/>
              </a:spcBef>
              <a:spcAft>
                <a:spcPct val="0"/>
              </a:spcAft>
              <a:defRPr sz="7200">
                <a:solidFill>
                  <a:schemeClr val="tx1"/>
                </a:solidFill>
                <a:latin typeface="Arial" charset="0"/>
                <a:ea typeface="ＭＳ Ｐゴシック" charset="-128"/>
              </a:defRPr>
            </a:lvl9pPr>
          </a:lstStyle>
          <a:p>
            <a:pPr eaLnBrk="1" hangingPunct="1">
              <a:lnSpc>
                <a:spcPts val="5280"/>
              </a:lnSpc>
              <a:spcBef>
                <a:spcPts val="0"/>
              </a:spcBef>
            </a:pPr>
            <a:r>
              <a:rPr lang="en-US" altLang="en-US" sz="2800" b="1" dirty="0">
                <a:latin typeface="Century Gothic" panose="020B0502020202020204" pitchFamily="34" charset="0"/>
              </a:rPr>
              <a:t>Acknowledgements (if needed)</a:t>
            </a:r>
          </a:p>
          <a:p>
            <a:pPr eaLnBrk="1" hangingPunct="1">
              <a:spcBef>
                <a:spcPts val="0"/>
              </a:spcBef>
            </a:pPr>
            <a:r>
              <a:rPr lang="en-US" sz="2000" dirty="0">
                <a:latin typeface="Palatino" pitchFamily="2" charset="77"/>
                <a:ea typeface="Palatino" pitchFamily="2" charset="77"/>
              </a:rPr>
              <a:t>This material is based upon work supported by the National Science Foundation under Grant No. (NSF grant number). Any opinions, findings, and conclusions or recommendations expressed in this material are those of the author(s) and do not necessarily reflect the views of the National Science Foundation</a:t>
            </a:r>
            <a:endParaRPr lang="en-US" altLang="en-US" sz="1200" i="1" dirty="0">
              <a:solidFill>
                <a:schemeClr val="tx1">
                  <a:lumMod val="75000"/>
                  <a:lumOff val="25000"/>
                </a:schemeClr>
              </a:solidFill>
              <a:latin typeface="Century Gothic" panose="020B0502020202020204" pitchFamily="34" charset="0"/>
            </a:endParaRPr>
          </a:p>
        </p:txBody>
      </p:sp>
      <p:cxnSp>
        <p:nvCxnSpPr>
          <p:cNvPr id="18" name="Straight Connector 17">
            <a:extLst>
              <a:ext uri="{FF2B5EF4-FFF2-40B4-BE49-F238E27FC236}">
                <a16:creationId xmlns:a16="http://schemas.microsoft.com/office/drawing/2014/main" id="{8AF2A958-2189-05D6-6434-842481D7D8CC}"/>
              </a:ext>
            </a:extLst>
          </p:cNvPr>
          <p:cNvCxnSpPr>
            <a:cxnSpLocks/>
          </p:cNvCxnSpPr>
          <p:nvPr/>
        </p:nvCxnSpPr>
        <p:spPr>
          <a:xfrm flipH="1">
            <a:off x="758952" y="33566100"/>
            <a:ext cx="16104438" cy="0"/>
          </a:xfrm>
          <a:prstGeom prst="line">
            <a:avLst/>
          </a:prstGeom>
          <a:solidFill>
            <a:srgbClr val="4F5359"/>
          </a:solidFill>
          <a:ln>
            <a:solidFill>
              <a:srgbClr val="4F5359"/>
            </a:solidFill>
          </a:ln>
        </p:spPr>
        <p:style>
          <a:lnRef idx="1">
            <a:schemeClr val="accent1"/>
          </a:lnRef>
          <a:fillRef idx="3">
            <a:schemeClr val="accent1"/>
          </a:fillRef>
          <a:effectRef idx="2">
            <a:schemeClr val="accent1"/>
          </a:effectRef>
          <a:fontRef idx="minor">
            <a:schemeClr val="lt1"/>
          </a:fontRef>
        </p:style>
      </p:cxnSp>
    </p:spTree>
    <p:extLst>
      <p:ext uri="{BB962C8B-B14F-4D97-AF65-F5344CB8AC3E}">
        <p14:creationId xmlns:p14="http://schemas.microsoft.com/office/powerpoint/2010/main" val="1460697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eer_2017_poster_template" id="{9F425596-7ED2-C74F-A6FA-EA19B3AD1DF6}" vid="{29D694BB-73F1-524F-BF0A-CB6A8FBE80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2150</TotalTime>
  <Words>452</Words>
  <Application>Microsoft Macintosh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Palatino</vt:lpstr>
      <vt:lpstr>Office Theme</vt:lpstr>
      <vt:lpstr>PowerPoint Presentation</vt:lpstr>
    </vt:vector>
  </TitlesOfParts>
  <Company>PEER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PEER Center</dc:creator>
  <cp:lastModifiedBy>Matthew Schoettler</cp:lastModifiedBy>
  <cp:revision>70</cp:revision>
  <dcterms:created xsi:type="dcterms:W3CDTF">2009-08-19T17:16:49Z</dcterms:created>
  <dcterms:modified xsi:type="dcterms:W3CDTF">2024-01-18T00:04:39Z</dcterms:modified>
</cp:coreProperties>
</file>