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2E55D-D7CF-4E1A-83A6-5CE045D61B4B}" v="2" dt="2022-09-21T22:28:14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Ιωάννης Θεοδώνης" userId="d1d04ab6-abda-4d04-b2d4-f80fb6d6df4b" providerId="ADAL" clId="{0C52E55D-D7CF-4E1A-83A6-5CE045D61B4B}"/>
    <pc:docChg chg="undo custSel addSld delSld modSld addMainMaster delMainMaster">
      <pc:chgData name="Ιωάννης Θεοδώνης" userId="d1d04ab6-abda-4d04-b2d4-f80fb6d6df4b" providerId="ADAL" clId="{0C52E55D-D7CF-4E1A-83A6-5CE045D61B4B}" dt="2022-09-22T10:05:37.581" v="482" actId="478"/>
      <pc:docMkLst>
        <pc:docMk/>
      </pc:docMkLst>
      <pc:sldChg chg="addSp delSp modSp new mod setBg modClrScheme chgLayout">
        <pc:chgData name="Ιωάννης Θεοδώνης" userId="d1d04ab6-abda-4d04-b2d4-f80fb6d6df4b" providerId="ADAL" clId="{0C52E55D-D7CF-4E1A-83A6-5CE045D61B4B}" dt="2022-09-21T22:28:58.343" v="227" actId="1076"/>
        <pc:sldMkLst>
          <pc:docMk/>
          <pc:sldMk cId="714518707" sldId="256"/>
        </pc:sldMkLst>
        <pc:spChg chg="del">
          <ac:chgData name="Ιωάννης Θεοδώνης" userId="d1d04ab6-abda-4d04-b2d4-f80fb6d6df4b" providerId="ADAL" clId="{0C52E55D-D7CF-4E1A-83A6-5CE045D61B4B}" dt="2022-09-21T20:51:25.198" v="1" actId="478"/>
          <ac:spMkLst>
            <pc:docMk/>
            <pc:sldMk cId="714518707" sldId="256"/>
            <ac:spMk id="2" creationId="{6D2920D8-C464-D97F-B5BF-5F304E73D204}"/>
          </ac:spMkLst>
        </pc:spChg>
        <pc:spChg chg="del">
          <ac:chgData name="Ιωάννης Θεοδώνης" userId="d1d04ab6-abda-4d04-b2d4-f80fb6d6df4b" providerId="ADAL" clId="{0C52E55D-D7CF-4E1A-83A6-5CE045D61B4B}" dt="2022-09-21T20:51:26.753" v="2" actId="478"/>
          <ac:spMkLst>
            <pc:docMk/>
            <pc:sldMk cId="714518707" sldId="256"/>
            <ac:spMk id="3" creationId="{A5543ED6-F9C2-8E98-7AA8-6F6F27296EF9}"/>
          </ac:spMkLst>
        </pc:spChg>
        <pc:spChg chg="add">
          <ac:chgData name="Ιωάννης Θεοδώνης" userId="d1d04ab6-abda-4d04-b2d4-f80fb6d6df4b" providerId="ADAL" clId="{0C52E55D-D7CF-4E1A-83A6-5CE045D61B4B}" dt="2022-09-21T20:52:10.997" v="3" actId="26606"/>
          <ac:spMkLst>
            <pc:docMk/>
            <pc:sldMk cId="714518707" sldId="256"/>
            <ac:spMk id="7" creationId="{8950AD4C-6AF3-49F8-94E1-DBCAFB39478B}"/>
          </ac:spMkLst>
        </pc:spChg>
        <pc:grpChg chg="add">
          <ac:chgData name="Ιωάννης Θεοδώνης" userId="d1d04ab6-abda-4d04-b2d4-f80fb6d6df4b" providerId="ADAL" clId="{0C52E55D-D7CF-4E1A-83A6-5CE045D61B4B}" dt="2022-09-21T20:52:10.997" v="3" actId="26606"/>
          <ac:grpSpMkLst>
            <pc:docMk/>
            <pc:sldMk cId="714518707" sldId="256"/>
            <ac:grpSpMk id="9" creationId="{9BA6B1D0-6E05-477A-950D-2F5765804055}"/>
          </ac:grpSpMkLst>
        </pc:grpChg>
        <pc:picChg chg="add">
          <ac:chgData name="Ιωάννης Θεοδώνης" userId="d1d04ab6-abda-4d04-b2d4-f80fb6d6df4b" providerId="ADAL" clId="{0C52E55D-D7CF-4E1A-83A6-5CE045D61B4B}" dt="2022-09-21T20:52:10.997" v="3" actId="26606"/>
          <ac:picMkLst>
            <pc:docMk/>
            <pc:sldMk cId="714518707" sldId="256"/>
            <ac:picMk id="4" creationId="{47E8E97F-EDFD-F234-DE80-B5E31B322CFF}"/>
          </ac:picMkLst>
        </pc:picChg>
        <pc:picChg chg="add mod modCrop">
          <ac:chgData name="Ιωάννης Θεοδώνης" userId="d1d04ab6-abda-4d04-b2d4-f80fb6d6df4b" providerId="ADAL" clId="{0C52E55D-D7CF-4E1A-83A6-5CE045D61B4B}" dt="2022-09-21T22:28:43.973" v="223" actId="1076"/>
          <ac:picMkLst>
            <pc:docMk/>
            <pc:sldMk cId="714518707" sldId="256"/>
            <ac:picMk id="6" creationId="{B5FBC2A7-533A-0FD3-B72E-5323676C76D8}"/>
          </ac:picMkLst>
        </pc:picChg>
        <pc:picChg chg="add mod modCrop">
          <ac:chgData name="Ιωάννης Θεοδώνης" userId="d1d04ab6-abda-4d04-b2d4-f80fb6d6df4b" providerId="ADAL" clId="{0C52E55D-D7CF-4E1A-83A6-5CE045D61B4B}" dt="2022-09-21T22:28:58.343" v="227" actId="1076"/>
          <ac:picMkLst>
            <pc:docMk/>
            <pc:sldMk cId="714518707" sldId="256"/>
            <ac:picMk id="8" creationId="{BA2453F6-A13A-5BD8-6762-3C01FCC5FC1B}"/>
          </ac:picMkLst>
        </pc:picChg>
        <pc:picChg chg="add mod modCrop">
          <ac:chgData name="Ιωάννης Θεοδώνης" userId="d1d04ab6-abda-4d04-b2d4-f80fb6d6df4b" providerId="ADAL" clId="{0C52E55D-D7CF-4E1A-83A6-5CE045D61B4B}" dt="2022-09-21T22:28:49.166" v="224" actId="1076"/>
          <ac:picMkLst>
            <pc:docMk/>
            <pc:sldMk cId="714518707" sldId="256"/>
            <ac:picMk id="13" creationId="{FABDB61A-78D0-A3AC-D830-AFC8E2C891A3}"/>
          </ac:picMkLst>
        </pc:picChg>
      </pc:sldChg>
      <pc:sldChg chg="addSp delSp modSp add mod">
        <pc:chgData name="Ιωάννης Θεοδώνης" userId="d1d04ab6-abda-4d04-b2d4-f80fb6d6df4b" providerId="ADAL" clId="{0C52E55D-D7CF-4E1A-83A6-5CE045D61B4B}" dt="2022-09-21T20:55:52.123" v="123" actId="1076"/>
        <pc:sldMkLst>
          <pc:docMk/>
          <pc:sldMk cId="938164277" sldId="257"/>
        </pc:sldMkLst>
        <pc:picChg chg="add mod">
          <ac:chgData name="Ιωάννης Θεοδώνης" userId="d1d04ab6-abda-4d04-b2d4-f80fb6d6df4b" providerId="ADAL" clId="{0C52E55D-D7CF-4E1A-83A6-5CE045D61B4B}" dt="2022-09-21T20:55:52.123" v="123" actId="1076"/>
          <ac:picMkLst>
            <pc:docMk/>
            <pc:sldMk cId="938164277" sldId="257"/>
            <ac:picMk id="3" creationId="{C40582E4-8958-BCBA-A1BD-13B328618C92}"/>
          </ac:picMkLst>
        </pc:picChg>
        <pc:picChg chg="del mod">
          <ac:chgData name="Ιωάννης Θεοδώνης" userId="d1d04ab6-abda-4d04-b2d4-f80fb6d6df4b" providerId="ADAL" clId="{0C52E55D-D7CF-4E1A-83A6-5CE045D61B4B}" dt="2022-09-21T20:55:04.372" v="115" actId="478"/>
          <ac:picMkLst>
            <pc:docMk/>
            <pc:sldMk cId="938164277" sldId="257"/>
            <ac:picMk id="6" creationId="{B5FBC2A7-533A-0FD3-B72E-5323676C76D8}"/>
          </ac:picMkLst>
        </pc:picChg>
      </pc:sldChg>
      <pc:sldChg chg="new del">
        <pc:chgData name="Ιωάννης Θεοδώνης" userId="d1d04ab6-abda-4d04-b2d4-f80fb6d6df4b" providerId="ADAL" clId="{0C52E55D-D7CF-4E1A-83A6-5CE045D61B4B}" dt="2022-09-21T20:54:06.205" v="111" actId="47"/>
        <pc:sldMkLst>
          <pc:docMk/>
          <pc:sldMk cId="1024892774" sldId="257"/>
        </pc:sldMkLst>
      </pc:sldChg>
      <pc:sldChg chg="addSp delSp modSp add mod">
        <pc:chgData name="Ιωάννης Θεοδώνης" userId="d1d04ab6-abda-4d04-b2d4-f80fb6d6df4b" providerId="ADAL" clId="{0C52E55D-D7CF-4E1A-83A6-5CE045D61B4B}" dt="2022-09-21T20:57:54.783" v="134" actId="29295"/>
        <pc:sldMkLst>
          <pc:docMk/>
          <pc:sldMk cId="450563984" sldId="258"/>
        </pc:sldMkLst>
        <pc:picChg chg="del mod">
          <ac:chgData name="Ιωάννης Θεοδώνης" userId="d1d04ab6-abda-4d04-b2d4-f80fb6d6df4b" providerId="ADAL" clId="{0C52E55D-D7CF-4E1A-83A6-5CE045D61B4B}" dt="2022-09-21T20:56:49.600" v="126" actId="478"/>
          <ac:picMkLst>
            <pc:docMk/>
            <pc:sldMk cId="450563984" sldId="258"/>
            <ac:picMk id="3" creationId="{C40582E4-8958-BCBA-A1BD-13B328618C92}"/>
          </ac:picMkLst>
        </pc:picChg>
        <pc:picChg chg="add mod">
          <ac:chgData name="Ιωάννης Θεοδώνης" userId="d1d04ab6-abda-4d04-b2d4-f80fb6d6df4b" providerId="ADAL" clId="{0C52E55D-D7CF-4E1A-83A6-5CE045D61B4B}" dt="2022-09-21T20:57:05.998" v="130" actId="29295"/>
          <ac:picMkLst>
            <pc:docMk/>
            <pc:sldMk cId="450563984" sldId="258"/>
            <ac:picMk id="5" creationId="{D78A49F6-FC16-EF35-2F6E-8F287F05747F}"/>
          </ac:picMkLst>
        </pc:picChg>
        <pc:picChg chg="add mod">
          <ac:chgData name="Ιωάννης Θεοδώνης" userId="d1d04ab6-abda-4d04-b2d4-f80fb6d6df4b" providerId="ADAL" clId="{0C52E55D-D7CF-4E1A-83A6-5CE045D61B4B}" dt="2022-09-21T20:57:54.783" v="134" actId="29295"/>
          <ac:picMkLst>
            <pc:docMk/>
            <pc:sldMk cId="450563984" sldId="258"/>
            <ac:picMk id="8" creationId="{3E19923F-7E0C-734C-9E06-5A0C6CA725C7}"/>
          </ac:picMkLst>
        </pc:picChg>
      </pc:sldChg>
      <pc:sldChg chg="addSp delSp modSp add del mod">
        <pc:chgData name="Ιωάννης Θεοδώνης" userId="d1d04ab6-abda-4d04-b2d4-f80fb6d6df4b" providerId="ADAL" clId="{0C52E55D-D7CF-4E1A-83A6-5CE045D61B4B}" dt="2022-09-21T21:40:53.917" v="178" actId="2696"/>
        <pc:sldMkLst>
          <pc:docMk/>
          <pc:sldMk cId="4135602275" sldId="259"/>
        </pc:sldMkLst>
        <pc:picChg chg="add mod">
          <ac:chgData name="Ιωάννης Θεοδώνης" userId="d1d04ab6-abda-4d04-b2d4-f80fb6d6df4b" providerId="ADAL" clId="{0C52E55D-D7CF-4E1A-83A6-5CE045D61B4B}" dt="2022-09-21T21:39:20.523" v="141" actId="29295"/>
          <ac:picMkLst>
            <pc:docMk/>
            <pc:sldMk cId="4135602275" sldId="259"/>
            <ac:picMk id="3" creationId="{2A9FA7D2-F021-8858-F9AA-BF5BD8FA32F1}"/>
          </ac:picMkLst>
        </pc:picChg>
        <pc:picChg chg="del">
          <ac:chgData name="Ιωάννης Θεοδώνης" userId="d1d04ab6-abda-4d04-b2d4-f80fb6d6df4b" providerId="ADAL" clId="{0C52E55D-D7CF-4E1A-83A6-5CE045D61B4B}" dt="2022-09-21T21:38:44.911" v="136" actId="478"/>
          <ac:picMkLst>
            <pc:docMk/>
            <pc:sldMk cId="4135602275" sldId="259"/>
            <ac:picMk id="5" creationId="{D78A49F6-FC16-EF35-2F6E-8F287F05747F}"/>
          </ac:picMkLst>
        </pc:picChg>
        <pc:picChg chg="del">
          <ac:chgData name="Ιωάννης Θεοδώνης" userId="d1d04ab6-abda-4d04-b2d4-f80fb6d6df4b" providerId="ADAL" clId="{0C52E55D-D7CF-4E1A-83A6-5CE045D61B4B}" dt="2022-09-21T21:38:53.130" v="139" actId="478"/>
          <ac:picMkLst>
            <pc:docMk/>
            <pc:sldMk cId="4135602275" sldId="259"/>
            <ac:picMk id="8" creationId="{3E19923F-7E0C-734C-9E06-5A0C6CA725C7}"/>
          </ac:picMkLst>
        </pc:picChg>
      </pc:sldChg>
      <pc:sldChg chg="addSp modSp add mod">
        <pc:chgData name="Ιωάννης Θεοδώνης" userId="d1d04ab6-abda-4d04-b2d4-f80fb6d6df4b" providerId="ADAL" clId="{0C52E55D-D7CF-4E1A-83A6-5CE045D61B4B}" dt="2022-09-21T21:40:48.064" v="177" actId="29295"/>
        <pc:sldMkLst>
          <pc:docMk/>
          <pc:sldMk cId="438561345" sldId="260"/>
        </pc:sldMkLst>
        <pc:picChg chg="mod">
          <ac:chgData name="Ιωάννης Θεοδώνης" userId="d1d04ab6-abda-4d04-b2d4-f80fb6d6df4b" providerId="ADAL" clId="{0C52E55D-D7CF-4E1A-83A6-5CE045D61B4B}" dt="2022-09-21T21:40:24.172" v="165" actId="1037"/>
          <ac:picMkLst>
            <pc:docMk/>
            <pc:sldMk cId="438561345" sldId="260"/>
            <ac:picMk id="3" creationId="{2A9FA7D2-F021-8858-F9AA-BF5BD8FA32F1}"/>
          </ac:picMkLst>
        </pc:picChg>
        <pc:picChg chg="add mod">
          <ac:chgData name="Ιωάννης Θεοδώνης" userId="d1d04ab6-abda-4d04-b2d4-f80fb6d6df4b" providerId="ADAL" clId="{0C52E55D-D7CF-4E1A-83A6-5CE045D61B4B}" dt="2022-09-21T21:40:48.064" v="177" actId="29295"/>
          <ac:picMkLst>
            <pc:docMk/>
            <pc:sldMk cId="438561345" sldId="260"/>
            <ac:picMk id="5" creationId="{53C2152C-029A-CD7A-708F-3F691E358EDA}"/>
          </ac:picMkLst>
        </pc:picChg>
      </pc:sldChg>
      <pc:sldChg chg="addSp delSp modSp add mod">
        <pc:chgData name="Ιωάννης Θεοδώνης" userId="d1d04ab6-abda-4d04-b2d4-f80fb6d6df4b" providerId="ADAL" clId="{0C52E55D-D7CF-4E1A-83A6-5CE045D61B4B}" dt="2022-09-21T22:27:07.130" v="204" actId="1035"/>
        <pc:sldMkLst>
          <pc:docMk/>
          <pc:sldMk cId="4100737179" sldId="261"/>
        </pc:sldMkLst>
        <pc:picChg chg="del">
          <ac:chgData name="Ιωάννης Θεοδώνης" userId="d1d04ab6-abda-4d04-b2d4-f80fb6d6df4b" providerId="ADAL" clId="{0C52E55D-D7CF-4E1A-83A6-5CE045D61B4B}" dt="2022-09-21T22:25:24.914" v="180" actId="478"/>
          <ac:picMkLst>
            <pc:docMk/>
            <pc:sldMk cId="4100737179" sldId="261"/>
            <ac:picMk id="3" creationId="{2A9FA7D2-F021-8858-F9AA-BF5BD8FA32F1}"/>
          </ac:picMkLst>
        </pc:picChg>
        <pc:picChg chg="del">
          <ac:chgData name="Ιωάννης Θεοδώνης" userId="d1d04ab6-abda-4d04-b2d4-f80fb6d6df4b" providerId="ADAL" clId="{0C52E55D-D7CF-4E1A-83A6-5CE045D61B4B}" dt="2022-09-21T22:25:25.904" v="181" actId="478"/>
          <ac:picMkLst>
            <pc:docMk/>
            <pc:sldMk cId="4100737179" sldId="261"/>
            <ac:picMk id="5" creationId="{53C2152C-029A-CD7A-708F-3F691E358EDA}"/>
          </ac:picMkLst>
        </pc:picChg>
        <pc:picChg chg="add mod">
          <ac:chgData name="Ιωάννης Θεοδώνης" userId="d1d04ab6-abda-4d04-b2d4-f80fb6d6df4b" providerId="ADAL" clId="{0C52E55D-D7CF-4E1A-83A6-5CE045D61B4B}" dt="2022-09-21T22:27:07.130" v="204" actId="1035"/>
          <ac:picMkLst>
            <pc:docMk/>
            <pc:sldMk cId="4100737179" sldId="261"/>
            <ac:picMk id="6" creationId="{A14CA785-F108-492A-5D51-25B603D4EC1A}"/>
          </ac:picMkLst>
        </pc:picChg>
        <pc:picChg chg="add mod">
          <ac:chgData name="Ιωάννης Θεοδώνης" userId="d1d04ab6-abda-4d04-b2d4-f80fb6d6df4b" providerId="ADAL" clId="{0C52E55D-D7CF-4E1A-83A6-5CE045D61B4B}" dt="2022-09-21T22:26:59.174" v="196" actId="29295"/>
          <ac:picMkLst>
            <pc:docMk/>
            <pc:sldMk cId="4100737179" sldId="261"/>
            <ac:picMk id="13" creationId="{634FF864-1FD1-56C9-F7D9-C7C28A61A5A4}"/>
          </ac:picMkLst>
        </pc:picChg>
      </pc:sldChg>
      <pc:sldChg chg="addSp delSp modSp add mod">
        <pc:chgData name="Ιωάννης Θεοδώνης" userId="d1d04ab6-abda-4d04-b2d4-f80fb6d6df4b" providerId="ADAL" clId="{0C52E55D-D7CF-4E1A-83A6-5CE045D61B4B}" dt="2022-09-21T23:17:27.236" v="266" actId="29295"/>
        <pc:sldMkLst>
          <pc:docMk/>
          <pc:sldMk cId="2780583130" sldId="262"/>
        </pc:sldMkLst>
        <pc:picChg chg="add mod">
          <ac:chgData name="Ιωάννης Θεοδώνης" userId="d1d04ab6-abda-4d04-b2d4-f80fb6d6df4b" providerId="ADAL" clId="{0C52E55D-D7CF-4E1A-83A6-5CE045D61B4B}" dt="2022-09-21T23:16:29.887" v="243" actId="1035"/>
          <ac:picMkLst>
            <pc:docMk/>
            <pc:sldMk cId="2780583130" sldId="262"/>
            <ac:picMk id="3" creationId="{9B0488D8-83E5-9885-4BAE-3BC37E7E43A6}"/>
          </ac:picMkLst>
        </pc:picChg>
        <pc:picChg chg="del">
          <ac:chgData name="Ιωάννης Θεοδώνης" userId="d1d04ab6-abda-4d04-b2d4-f80fb6d6df4b" providerId="ADAL" clId="{0C52E55D-D7CF-4E1A-83A6-5CE045D61B4B}" dt="2022-09-21T22:27:19.129" v="206" actId="478"/>
          <ac:picMkLst>
            <pc:docMk/>
            <pc:sldMk cId="2780583130" sldId="262"/>
            <ac:picMk id="6" creationId="{A14CA785-F108-492A-5D51-25B603D4EC1A}"/>
          </ac:picMkLst>
        </pc:picChg>
        <pc:picChg chg="add mod">
          <ac:chgData name="Ιωάννης Θεοδώνης" userId="d1d04ab6-abda-4d04-b2d4-f80fb6d6df4b" providerId="ADAL" clId="{0C52E55D-D7CF-4E1A-83A6-5CE045D61B4B}" dt="2022-09-21T23:16:42.090" v="252" actId="29295"/>
          <ac:picMkLst>
            <pc:docMk/>
            <pc:sldMk cId="2780583130" sldId="262"/>
            <ac:picMk id="8" creationId="{2CCB4C22-55A5-8916-FE72-891E8F798198}"/>
          </ac:picMkLst>
        </pc:picChg>
        <pc:picChg chg="del">
          <ac:chgData name="Ιωάννης Θεοδώνης" userId="d1d04ab6-abda-4d04-b2d4-f80fb6d6df4b" providerId="ADAL" clId="{0C52E55D-D7CF-4E1A-83A6-5CE045D61B4B}" dt="2022-09-21T22:27:20.804" v="207" actId="478"/>
          <ac:picMkLst>
            <pc:docMk/>
            <pc:sldMk cId="2780583130" sldId="262"/>
            <ac:picMk id="13" creationId="{634FF864-1FD1-56C9-F7D9-C7C28A61A5A4}"/>
          </ac:picMkLst>
        </pc:picChg>
        <pc:picChg chg="add mod">
          <ac:chgData name="Ιωάννης Θεοδώνης" userId="d1d04ab6-abda-4d04-b2d4-f80fb6d6df4b" providerId="ADAL" clId="{0C52E55D-D7CF-4E1A-83A6-5CE045D61B4B}" dt="2022-09-21T23:17:27.236" v="266" actId="29295"/>
          <ac:picMkLst>
            <pc:docMk/>
            <pc:sldMk cId="2780583130" sldId="262"/>
            <ac:picMk id="15" creationId="{20FE1025-DAB8-F4E5-C8FE-B80482475AFC}"/>
          </ac:picMkLst>
        </pc:picChg>
      </pc:sldChg>
      <pc:sldChg chg="addSp delSp modSp add mod">
        <pc:chgData name="Ιωάννης Θεοδώνης" userId="d1d04ab6-abda-4d04-b2d4-f80fb6d6df4b" providerId="ADAL" clId="{0C52E55D-D7CF-4E1A-83A6-5CE045D61B4B}" dt="2022-09-22T09:30:13.914" v="314" actId="29295"/>
        <pc:sldMkLst>
          <pc:docMk/>
          <pc:sldMk cId="3869651894" sldId="263"/>
        </pc:sldMkLst>
        <pc:picChg chg="del">
          <ac:chgData name="Ιωάννης Θεοδώνης" userId="d1d04ab6-abda-4d04-b2d4-f80fb6d6df4b" providerId="ADAL" clId="{0C52E55D-D7CF-4E1A-83A6-5CE045D61B4B}" dt="2022-09-21T23:17:45.635" v="268" actId="478"/>
          <ac:picMkLst>
            <pc:docMk/>
            <pc:sldMk cId="3869651894" sldId="263"/>
            <ac:picMk id="3" creationId="{9B0488D8-83E5-9885-4BAE-3BC37E7E43A6}"/>
          </ac:picMkLst>
        </pc:picChg>
        <pc:picChg chg="add mod">
          <ac:chgData name="Ιωάννης Θεοδώνης" userId="d1d04ab6-abda-4d04-b2d4-f80fb6d6df4b" providerId="ADAL" clId="{0C52E55D-D7CF-4E1A-83A6-5CE045D61B4B}" dt="2022-09-22T09:28:05.065" v="285" actId="14100"/>
          <ac:picMkLst>
            <pc:docMk/>
            <pc:sldMk cId="3869651894" sldId="263"/>
            <ac:picMk id="5" creationId="{5EAC952A-CCA8-DB9E-20DC-D1D1E3B29FAE}"/>
          </ac:picMkLst>
        </pc:picChg>
        <pc:picChg chg="del">
          <ac:chgData name="Ιωάννης Θεοδώνης" userId="d1d04ab6-abda-4d04-b2d4-f80fb6d6df4b" providerId="ADAL" clId="{0C52E55D-D7CF-4E1A-83A6-5CE045D61B4B}" dt="2022-09-21T23:17:47.680" v="269" actId="478"/>
          <ac:picMkLst>
            <pc:docMk/>
            <pc:sldMk cId="3869651894" sldId="263"/>
            <ac:picMk id="8" creationId="{2CCB4C22-55A5-8916-FE72-891E8F798198}"/>
          </ac:picMkLst>
        </pc:picChg>
        <pc:picChg chg="add mod modCrop">
          <ac:chgData name="Ιωάννης Θεοδώνης" userId="d1d04ab6-abda-4d04-b2d4-f80fb6d6df4b" providerId="ADAL" clId="{0C52E55D-D7CF-4E1A-83A6-5CE045D61B4B}" dt="2022-09-22T09:29:42.097" v="306" actId="1076"/>
          <ac:picMkLst>
            <pc:docMk/>
            <pc:sldMk cId="3869651894" sldId="263"/>
            <ac:picMk id="13" creationId="{D0245C65-BB67-CE8D-754B-1F4DB37EE47D}"/>
          </ac:picMkLst>
        </pc:picChg>
        <pc:picChg chg="del">
          <ac:chgData name="Ιωάννης Θεοδώνης" userId="d1d04ab6-abda-4d04-b2d4-f80fb6d6df4b" providerId="ADAL" clId="{0C52E55D-D7CF-4E1A-83A6-5CE045D61B4B}" dt="2022-09-21T23:17:50.311" v="270" actId="478"/>
          <ac:picMkLst>
            <pc:docMk/>
            <pc:sldMk cId="3869651894" sldId="263"/>
            <ac:picMk id="15" creationId="{20FE1025-DAB8-F4E5-C8FE-B80482475AFC}"/>
          </ac:picMkLst>
        </pc:picChg>
        <pc:picChg chg="add mod modCrop">
          <ac:chgData name="Ιωάννης Θεοδώνης" userId="d1d04ab6-abda-4d04-b2d4-f80fb6d6df4b" providerId="ADAL" clId="{0C52E55D-D7CF-4E1A-83A6-5CE045D61B4B}" dt="2022-09-22T09:29:51.378" v="307" actId="1076"/>
          <ac:picMkLst>
            <pc:docMk/>
            <pc:sldMk cId="3869651894" sldId="263"/>
            <ac:picMk id="16" creationId="{7328F2B0-951F-60B5-4AEC-44142226F74C}"/>
          </ac:picMkLst>
        </pc:picChg>
        <pc:picChg chg="add mod modCrop">
          <ac:chgData name="Ιωάννης Θεοδώνης" userId="d1d04ab6-abda-4d04-b2d4-f80fb6d6df4b" providerId="ADAL" clId="{0C52E55D-D7CF-4E1A-83A6-5CE045D61B4B}" dt="2022-09-22T09:30:13.914" v="314" actId="29295"/>
          <ac:picMkLst>
            <pc:docMk/>
            <pc:sldMk cId="3869651894" sldId="263"/>
            <ac:picMk id="18" creationId="{0C94E920-0CDB-B877-3C30-4FB0918ACF73}"/>
          </ac:picMkLst>
        </pc:picChg>
      </pc:sldChg>
      <pc:sldChg chg="addSp delSp modSp add mod">
        <pc:chgData name="Ιωάννης Θεοδώνης" userId="d1d04ab6-abda-4d04-b2d4-f80fb6d6df4b" providerId="ADAL" clId="{0C52E55D-D7CF-4E1A-83A6-5CE045D61B4B}" dt="2022-09-22T09:31:43.291" v="325" actId="29295"/>
        <pc:sldMkLst>
          <pc:docMk/>
          <pc:sldMk cId="2071511059" sldId="264"/>
        </pc:sldMkLst>
        <pc:picChg chg="add del mod">
          <ac:chgData name="Ιωάννης Θεοδώνης" userId="d1d04ab6-abda-4d04-b2d4-f80fb6d6df4b" providerId="ADAL" clId="{0C52E55D-D7CF-4E1A-83A6-5CE045D61B4B}" dt="2022-09-22T09:31:08.408" v="320" actId="478"/>
          <ac:picMkLst>
            <pc:docMk/>
            <pc:sldMk cId="2071511059" sldId="264"/>
            <ac:picMk id="3" creationId="{863D6DDC-F732-E846-E718-A1F095AF4DEA}"/>
          </ac:picMkLst>
        </pc:picChg>
        <pc:picChg chg="del">
          <ac:chgData name="Ιωάννης Θεοδώνης" userId="d1d04ab6-abda-4d04-b2d4-f80fb6d6df4b" providerId="ADAL" clId="{0C52E55D-D7CF-4E1A-83A6-5CE045D61B4B}" dt="2022-09-22T09:29:00.459" v="303" actId="478"/>
          <ac:picMkLst>
            <pc:docMk/>
            <pc:sldMk cId="2071511059" sldId="264"/>
            <ac:picMk id="5" creationId="{5EAC952A-CCA8-DB9E-20DC-D1D1E3B29FAE}"/>
          </ac:picMkLst>
        </pc:picChg>
        <pc:picChg chg="add mod">
          <ac:chgData name="Ιωάννης Θεοδώνης" userId="d1d04ab6-abda-4d04-b2d4-f80fb6d6df4b" providerId="ADAL" clId="{0C52E55D-D7CF-4E1A-83A6-5CE045D61B4B}" dt="2022-09-22T09:31:43.291" v="325" actId="29295"/>
          <ac:picMkLst>
            <pc:docMk/>
            <pc:sldMk cId="2071511059" sldId="264"/>
            <ac:picMk id="8" creationId="{F79E46A2-EE87-6FCA-1315-A2E455B78925}"/>
          </ac:picMkLst>
        </pc:picChg>
        <pc:picChg chg="del">
          <ac:chgData name="Ιωάννης Θεοδώνης" userId="d1d04ab6-abda-4d04-b2d4-f80fb6d6df4b" providerId="ADAL" clId="{0C52E55D-D7CF-4E1A-83A6-5CE045D61B4B}" dt="2022-09-22T09:29:01.395" v="304" actId="478"/>
          <ac:picMkLst>
            <pc:docMk/>
            <pc:sldMk cId="2071511059" sldId="264"/>
            <ac:picMk id="13" creationId="{D0245C65-BB67-CE8D-754B-1F4DB37EE47D}"/>
          </ac:picMkLst>
        </pc:picChg>
        <pc:picChg chg="del">
          <ac:chgData name="Ιωάννης Θεοδώνης" userId="d1d04ab6-abda-4d04-b2d4-f80fb6d6df4b" providerId="ADAL" clId="{0C52E55D-D7CF-4E1A-83A6-5CE045D61B4B}" dt="2022-09-22T09:29:02.438" v="305" actId="478"/>
          <ac:picMkLst>
            <pc:docMk/>
            <pc:sldMk cId="2071511059" sldId="264"/>
            <ac:picMk id="16" creationId="{7328F2B0-951F-60B5-4AEC-44142226F74C}"/>
          </ac:picMkLst>
        </pc:picChg>
      </pc:sldChg>
      <pc:sldChg chg="addSp delSp modSp add mod">
        <pc:chgData name="Ιωάννης Θεοδώνης" userId="d1d04ab6-abda-4d04-b2d4-f80fb6d6df4b" providerId="ADAL" clId="{0C52E55D-D7CF-4E1A-83A6-5CE045D61B4B}" dt="2022-09-22T09:32:55.508" v="334" actId="29295"/>
        <pc:sldMkLst>
          <pc:docMk/>
          <pc:sldMk cId="763718382" sldId="265"/>
        </pc:sldMkLst>
        <pc:picChg chg="add mod">
          <ac:chgData name="Ιωάννης Θεοδώνης" userId="d1d04ab6-abda-4d04-b2d4-f80fb6d6df4b" providerId="ADAL" clId="{0C52E55D-D7CF-4E1A-83A6-5CE045D61B4B}" dt="2022-09-22T09:32:55.508" v="334" actId="29295"/>
          <ac:picMkLst>
            <pc:docMk/>
            <pc:sldMk cId="763718382" sldId="265"/>
            <ac:picMk id="3" creationId="{E574EDD2-FC64-5ADC-8258-ED8F46C6698C}"/>
          </ac:picMkLst>
        </pc:picChg>
        <pc:picChg chg="del">
          <ac:chgData name="Ιωάννης Θεοδώνης" userId="d1d04ab6-abda-4d04-b2d4-f80fb6d6df4b" providerId="ADAL" clId="{0C52E55D-D7CF-4E1A-83A6-5CE045D61B4B}" dt="2022-09-22T09:32:05.837" v="327" actId="478"/>
          <ac:picMkLst>
            <pc:docMk/>
            <pc:sldMk cId="763718382" sldId="265"/>
            <ac:picMk id="8" creationId="{F79E46A2-EE87-6FCA-1315-A2E455B78925}"/>
          </ac:picMkLst>
        </pc:picChg>
      </pc:sldChg>
      <pc:sldChg chg="addSp delSp modSp add mod">
        <pc:chgData name="Ιωάννης Θεοδώνης" userId="d1d04ab6-abda-4d04-b2d4-f80fb6d6df4b" providerId="ADAL" clId="{0C52E55D-D7CF-4E1A-83A6-5CE045D61B4B}" dt="2022-09-22T09:34:05.695" v="347" actId="29295"/>
        <pc:sldMkLst>
          <pc:docMk/>
          <pc:sldMk cId="2712002766" sldId="266"/>
        </pc:sldMkLst>
        <pc:picChg chg="del">
          <ac:chgData name="Ιωάννης Θεοδώνης" userId="d1d04ab6-abda-4d04-b2d4-f80fb6d6df4b" providerId="ADAL" clId="{0C52E55D-D7CF-4E1A-83A6-5CE045D61B4B}" dt="2022-09-22T09:33:09.788" v="336" actId="478"/>
          <ac:picMkLst>
            <pc:docMk/>
            <pc:sldMk cId="2712002766" sldId="266"/>
            <ac:picMk id="3" creationId="{E574EDD2-FC64-5ADC-8258-ED8F46C6698C}"/>
          </ac:picMkLst>
        </pc:picChg>
        <pc:picChg chg="add mod">
          <ac:chgData name="Ιωάννης Θεοδώνης" userId="d1d04ab6-abda-4d04-b2d4-f80fb6d6df4b" providerId="ADAL" clId="{0C52E55D-D7CF-4E1A-83A6-5CE045D61B4B}" dt="2022-09-22T09:34:05.695" v="347" actId="29295"/>
          <ac:picMkLst>
            <pc:docMk/>
            <pc:sldMk cId="2712002766" sldId="266"/>
            <ac:picMk id="5" creationId="{F825051B-F26C-CBA2-B67F-B31483DB8BFF}"/>
          </ac:picMkLst>
        </pc:picChg>
      </pc:sldChg>
      <pc:sldChg chg="addSp delSp modSp add mod">
        <pc:chgData name="Ιωάννης Θεοδώνης" userId="d1d04ab6-abda-4d04-b2d4-f80fb6d6df4b" providerId="ADAL" clId="{0C52E55D-D7CF-4E1A-83A6-5CE045D61B4B}" dt="2022-09-22T09:35:00.533" v="355" actId="29295"/>
        <pc:sldMkLst>
          <pc:docMk/>
          <pc:sldMk cId="3859041649" sldId="267"/>
        </pc:sldMkLst>
        <pc:picChg chg="add mod">
          <ac:chgData name="Ιωάννης Θεοδώνης" userId="d1d04ab6-abda-4d04-b2d4-f80fb6d6df4b" providerId="ADAL" clId="{0C52E55D-D7CF-4E1A-83A6-5CE045D61B4B}" dt="2022-09-22T09:35:00.533" v="355" actId="29295"/>
          <ac:picMkLst>
            <pc:docMk/>
            <pc:sldMk cId="3859041649" sldId="267"/>
            <ac:picMk id="3" creationId="{D44AAD32-5558-813D-256D-1EAF311752BA}"/>
          </ac:picMkLst>
        </pc:picChg>
        <pc:picChg chg="del">
          <ac:chgData name="Ιωάννης Θεοδώνης" userId="d1d04ab6-abda-4d04-b2d4-f80fb6d6df4b" providerId="ADAL" clId="{0C52E55D-D7CF-4E1A-83A6-5CE045D61B4B}" dt="2022-09-22T09:34:46.812" v="349" actId="478"/>
          <ac:picMkLst>
            <pc:docMk/>
            <pc:sldMk cId="3859041649" sldId="267"/>
            <ac:picMk id="5" creationId="{F825051B-F26C-CBA2-B67F-B31483DB8BFF}"/>
          </ac:picMkLst>
        </pc:picChg>
      </pc:sldChg>
      <pc:sldChg chg="addSp delSp modSp add mod">
        <pc:chgData name="Ιωάννης Θεοδώνης" userId="d1d04ab6-abda-4d04-b2d4-f80fb6d6df4b" providerId="ADAL" clId="{0C52E55D-D7CF-4E1A-83A6-5CE045D61B4B}" dt="2022-09-22T09:41:14.328" v="471" actId="1038"/>
        <pc:sldMkLst>
          <pc:docMk/>
          <pc:sldMk cId="2222950372" sldId="268"/>
        </pc:sldMkLst>
        <pc:picChg chg="del">
          <ac:chgData name="Ιωάννης Θεοδώνης" userId="d1d04ab6-abda-4d04-b2d4-f80fb6d6df4b" providerId="ADAL" clId="{0C52E55D-D7CF-4E1A-83A6-5CE045D61B4B}" dt="2022-09-22T09:37:07.481" v="357" actId="478"/>
          <ac:picMkLst>
            <pc:docMk/>
            <pc:sldMk cId="2222950372" sldId="268"/>
            <ac:picMk id="3" creationId="{D44AAD32-5558-813D-256D-1EAF311752BA}"/>
          </ac:picMkLst>
        </pc:picChg>
        <pc:picChg chg="mod">
          <ac:chgData name="Ιωάννης Θεοδώνης" userId="d1d04ab6-abda-4d04-b2d4-f80fb6d6df4b" providerId="ADAL" clId="{0C52E55D-D7CF-4E1A-83A6-5CE045D61B4B}" dt="2022-09-22T09:41:14.328" v="471" actId="1038"/>
          <ac:picMkLst>
            <pc:docMk/>
            <pc:sldMk cId="2222950372" sldId="268"/>
            <ac:picMk id="4" creationId="{47E8E97F-EDFD-F234-DE80-B5E31B322CFF}"/>
          </ac:picMkLst>
        </pc:picChg>
        <pc:picChg chg="add mod modCrop">
          <ac:chgData name="Ιωάννης Θεοδώνης" userId="d1d04ab6-abda-4d04-b2d4-f80fb6d6df4b" providerId="ADAL" clId="{0C52E55D-D7CF-4E1A-83A6-5CE045D61B4B}" dt="2022-09-22T09:38:40.298" v="400" actId="1037"/>
          <ac:picMkLst>
            <pc:docMk/>
            <pc:sldMk cId="2222950372" sldId="268"/>
            <ac:picMk id="5" creationId="{98C26D98-9ADE-0901-2123-3564839641E2}"/>
          </ac:picMkLst>
        </pc:picChg>
        <pc:picChg chg="add mod">
          <ac:chgData name="Ιωάννης Θεοδώνης" userId="d1d04ab6-abda-4d04-b2d4-f80fb6d6df4b" providerId="ADAL" clId="{0C52E55D-D7CF-4E1A-83A6-5CE045D61B4B}" dt="2022-09-22T09:41:06.285" v="445" actId="1035"/>
          <ac:picMkLst>
            <pc:docMk/>
            <pc:sldMk cId="2222950372" sldId="268"/>
            <ac:picMk id="8" creationId="{A4FF573D-82B6-7E92-F3D7-BD9883745E2A}"/>
          </ac:picMkLst>
        </pc:picChg>
        <pc:picChg chg="add del mod">
          <ac:chgData name="Ιωάννης Θεοδώνης" userId="d1d04ab6-abda-4d04-b2d4-f80fb6d6df4b" providerId="ADAL" clId="{0C52E55D-D7CF-4E1A-83A6-5CE045D61B4B}" dt="2022-09-22T09:40:53.962" v="430" actId="478"/>
          <ac:picMkLst>
            <pc:docMk/>
            <pc:sldMk cId="2222950372" sldId="268"/>
            <ac:picMk id="14" creationId="{741D9D6F-7D36-8DDD-CA20-31D9402DDBD0}"/>
          </ac:picMkLst>
        </pc:picChg>
      </pc:sldChg>
      <pc:sldChg chg="delSp modSp add mod">
        <pc:chgData name="Ιωάννης Θεοδώνης" userId="d1d04ab6-abda-4d04-b2d4-f80fb6d6df4b" providerId="ADAL" clId="{0C52E55D-D7CF-4E1A-83A6-5CE045D61B4B}" dt="2022-09-22T09:40:50.319" v="429" actId="29295"/>
        <pc:sldMkLst>
          <pc:docMk/>
          <pc:sldMk cId="1838007587" sldId="269"/>
        </pc:sldMkLst>
        <pc:picChg chg="del">
          <ac:chgData name="Ιωάννης Θεοδώνης" userId="d1d04ab6-abda-4d04-b2d4-f80fb6d6df4b" providerId="ADAL" clId="{0C52E55D-D7CF-4E1A-83A6-5CE045D61B4B}" dt="2022-09-22T09:40:25.752" v="407" actId="478"/>
          <ac:picMkLst>
            <pc:docMk/>
            <pc:sldMk cId="1838007587" sldId="269"/>
            <ac:picMk id="5" creationId="{98C26D98-9ADE-0901-2123-3564839641E2}"/>
          </ac:picMkLst>
        </pc:picChg>
        <pc:picChg chg="del">
          <ac:chgData name="Ιωάννης Θεοδώνης" userId="d1d04ab6-abda-4d04-b2d4-f80fb6d6df4b" providerId="ADAL" clId="{0C52E55D-D7CF-4E1A-83A6-5CE045D61B4B}" dt="2022-09-22T09:40:28.023" v="408" actId="478"/>
          <ac:picMkLst>
            <pc:docMk/>
            <pc:sldMk cId="1838007587" sldId="269"/>
            <ac:picMk id="8" creationId="{A4FF573D-82B6-7E92-F3D7-BD9883745E2A}"/>
          </ac:picMkLst>
        </pc:picChg>
        <pc:picChg chg="mod">
          <ac:chgData name="Ιωάννης Θεοδώνης" userId="d1d04ab6-abda-4d04-b2d4-f80fb6d6df4b" providerId="ADAL" clId="{0C52E55D-D7CF-4E1A-83A6-5CE045D61B4B}" dt="2022-09-22T09:40:50.319" v="429" actId="29295"/>
          <ac:picMkLst>
            <pc:docMk/>
            <pc:sldMk cId="1838007587" sldId="269"/>
            <ac:picMk id="14" creationId="{741D9D6F-7D36-8DDD-CA20-31D9402DDBD0}"/>
          </ac:picMkLst>
        </pc:picChg>
      </pc:sldChg>
      <pc:sldChg chg="addSp delSp modSp add mod">
        <pc:chgData name="Ιωάννης Θεοδώνης" userId="d1d04ab6-abda-4d04-b2d4-f80fb6d6df4b" providerId="ADAL" clId="{0C52E55D-D7CF-4E1A-83A6-5CE045D61B4B}" dt="2022-09-22T10:05:30.274" v="480" actId="1076"/>
        <pc:sldMkLst>
          <pc:docMk/>
          <pc:sldMk cId="1518184707" sldId="270"/>
        </pc:sldMkLst>
        <pc:picChg chg="add mod">
          <ac:chgData name="Ιωάννης Θεοδώνης" userId="d1d04ab6-abda-4d04-b2d4-f80fb6d6df4b" providerId="ADAL" clId="{0C52E55D-D7CF-4E1A-83A6-5CE045D61B4B}" dt="2022-09-22T10:05:30.274" v="480" actId="1076"/>
          <ac:picMkLst>
            <pc:docMk/>
            <pc:sldMk cId="1518184707" sldId="270"/>
            <ac:picMk id="3" creationId="{F7F07E56-D7BB-B595-7945-164E10E483A2}"/>
          </ac:picMkLst>
        </pc:picChg>
        <pc:picChg chg="mod">
          <ac:chgData name="Ιωάννης Θεοδώνης" userId="d1d04ab6-abda-4d04-b2d4-f80fb6d6df4b" providerId="ADAL" clId="{0C52E55D-D7CF-4E1A-83A6-5CE045D61B4B}" dt="2022-09-22T09:44:00.861" v="476" actId="1076"/>
          <ac:picMkLst>
            <pc:docMk/>
            <pc:sldMk cId="1518184707" sldId="270"/>
            <ac:picMk id="4" creationId="{47E8E97F-EDFD-F234-DE80-B5E31B322CFF}"/>
          </ac:picMkLst>
        </pc:picChg>
        <pc:picChg chg="del">
          <ac:chgData name="Ιωάννης Θεοδώνης" userId="d1d04ab6-abda-4d04-b2d4-f80fb6d6df4b" providerId="ADAL" clId="{0C52E55D-D7CF-4E1A-83A6-5CE045D61B4B}" dt="2022-09-22T09:43:51.556" v="473" actId="478"/>
          <ac:picMkLst>
            <pc:docMk/>
            <pc:sldMk cId="1518184707" sldId="270"/>
            <ac:picMk id="14" creationId="{741D9D6F-7D36-8DDD-CA20-31D9402DDBD0}"/>
          </ac:picMkLst>
        </pc:picChg>
      </pc:sldChg>
      <pc:sldChg chg="delSp add mod">
        <pc:chgData name="Ιωάννης Θεοδώνης" userId="d1d04ab6-abda-4d04-b2d4-f80fb6d6df4b" providerId="ADAL" clId="{0C52E55D-D7CF-4E1A-83A6-5CE045D61B4B}" dt="2022-09-22T10:05:37.581" v="482" actId="478"/>
        <pc:sldMkLst>
          <pc:docMk/>
          <pc:sldMk cId="4151657303" sldId="271"/>
        </pc:sldMkLst>
        <pc:picChg chg="del">
          <ac:chgData name="Ιωάννης Θεοδώνης" userId="d1d04ab6-abda-4d04-b2d4-f80fb6d6df4b" providerId="ADAL" clId="{0C52E55D-D7CF-4E1A-83A6-5CE045D61B4B}" dt="2022-09-22T10:05:37.581" v="482" actId="478"/>
          <ac:picMkLst>
            <pc:docMk/>
            <pc:sldMk cId="4151657303" sldId="271"/>
            <ac:picMk id="3" creationId="{F7F07E56-D7BB-B595-7945-164E10E483A2}"/>
          </ac:picMkLst>
        </pc:picChg>
      </pc:sldChg>
      <pc:sldMasterChg chg="del delSldLayout">
        <pc:chgData name="Ιωάννης Θεοδώνης" userId="d1d04ab6-abda-4d04-b2d4-f80fb6d6df4b" providerId="ADAL" clId="{0C52E55D-D7CF-4E1A-83A6-5CE045D61B4B}" dt="2022-09-21T20:52:10.997" v="3" actId="26606"/>
        <pc:sldMasterMkLst>
          <pc:docMk/>
          <pc:sldMasterMk cId="2715413624" sldId="2147483648"/>
        </pc:sldMasterMkLst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3600511455" sldId="2147483649"/>
          </pc:sldLayoutMkLst>
        </pc:sldLayoutChg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2096757808" sldId="2147483650"/>
          </pc:sldLayoutMkLst>
        </pc:sldLayoutChg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1035903176" sldId="2147483651"/>
          </pc:sldLayoutMkLst>
        </pc:sldLayoutChg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2246910827" sldId="2147483652"/>
          </pc:sldLayoutMkLst>
        </pc:sldLayoutChg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4202727624" sldId="2147483653"/>
          </pc:sldLayoutMkLst>
        </pc:sldLayoutChg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1733812327" sldId="2147483654"/>
          </pc:sldLayoutMkLst>
        </pc:sldLayoutChg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1335200846" sldId="2147483655"/>
          </pc:sldLayoutMkLst>
        </pc:sldLayoutChg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628150008" sldId="2147483656"/>
          </pc:sldLayoutMkLst>
        </pc:sldLayoutChg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1600623148" sldId="2147483657"/>
          </pc:sldLayoutMkLst>
        </pc:sldLayoutChg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3537209712" sldId="2147483658"/>
          </pc:sldLayoutMkLst>
        </pc:sldLayoutChg>
        <pc:sldLayoutChg chg="del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2715413624" sldId="2147483648"/>
            <pc:sldLayoutMk cId="1616610918" sldId="2147483659"/>
          </pc:sldLayoutMkLst>
        </pc:sldLayoutChg>
      </pc:sldMasterChg>
      <pc:sldMasterChg chg="add addSldLayout">
        <pc:chgData name="Ιωάννης Θεοδώνης" userId="d1d04ab6-abda-4d04-b2d4-f80fb6d6df4b" providerId="ADAL" clId="{0C52E55D-D7CF-4E1A-83A6-5CE045D61B4B}" dt="2022-09-21T20:52:10.997" v="3" actId="26606"/>
        <pc:sldMasterMkLst>
          <pc:docMk/>
          <pc:sldMasterMk cId="418619972" sldId="2147483725"/>
        </pc:sldMasterMkLst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2535580766" sldId="2147483714"/>
          </pc:sldLayoutMkLst>
        </pc:sldLayoutChg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3543289126" sldId="2147483715"/>
          </pc:sldLayoutMkLst>
        </pc:sldLayoutChg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2185497887" sldId="2147483716"/>
          </pc:sldLayoutMkLst>
        </pc:sldLayoutChg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1183894772" sldId="2147483717"/>
          </pc:sldLayoutMkLst>
        </pc:sldLayoutChg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1940925034" sldId="2147483718"/>
          </pc:sldLayoutMkLst>
        </pc:sldLayoutChg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3783602010" sldId="2147483719"/>
          </pc:sldLayoutMkLst>
        </pc:sldLayoutChg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3018867222" sldId="2147483720"/>
          </pc:sldLayoutMkLst>
        </pc:sldLayoutChg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2734454949" sldId="2147483721"/>
          </pc:sldLayoutMkLst>
        </pc:sldLayoutChg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3973060721" sldId="2147483722"/>
          </pc:sldLayoutMkLst>
        </pc:sldLayoutChg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385157605" sldId="2147483723"/>
          </pc:sldLayoutMkLst>
        </pc:sldLayoutChg>
        <pc:sldLayoutChg chg="add">
          <pc:chgData name="Ιωάννης Θεοδώνης" userId="d1d04ab6-abda-4d04-b2d4-f80fb6d6df4b" providerId="ADAL" clId="{0C52E55D-D7CF-4E1A-83A6-5CE045D61B4B}" dt="2022-09-21T20:52:10.997" v="3" actId="26606"/>
          <pc:sldLayoutMkLst>
            <pc:docMk/>
            <pc:sldMasterMk cId="418619972" sldId="2147483725"/>
            <pc:sldLayoutMk cId="3104477900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86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9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447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2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8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9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5FBC2A7-533A-0FD3-B72E-5323676C7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r="50581" b="58772"/>
          <a:stretch/>
        </p:blipFill>
        <p:spPr>
          <a:xfrm>
            <a:off x="84422" y="263110"/>
            <a:ext cx="5316293" cy="1314643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BA2453F6-A13A-5BD8-6762-3C01FCC5FC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53286"/>
          <a:stretch/>
        </p:blipFill>
        <p:spPr>
          <a:xfrm>
            <a:off x="304785" y="3258919"/>
            <a:ext cx="11802793" cy="163429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ABDB61A-78D0-A3AC-D830-AFC8E2C89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49419" r="19780" b="58772"/>
          <a:stretch/>
        </p:blipFill>
        <p:spPr>
          <a:xfrm>
            <a:off x="8794108" y="194546"/>
            <a:ext cx="3313470" cy="13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825051B-F26C-CBA2-B67F-B31483DB8B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243474" y="70340"/>
            <a:ext cx="11235764" cy="67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0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D44AAD32-5558-813D-256D-1EAF311752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11210" y="424183"/>
            <a:ext cx="11969580" cy="56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4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1049" y="-20703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8C26D98-9ADE-0901-2123-356483964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rcRect r="6403"/>
          <a:stretch/>
        </p:blipFill>
        <p:spPr>
          <a:xfrm>
            <a:off x="77737" y="77505"/>
            <a:ext cx="5946400" cy="455295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A4FF573D-82B6-7E92-F3D7-BD9883745E2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6083129" y="2674909"/>
            <a:ext cx="6019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5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-195423" y="-197679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741D9D6F-7D36-8DDD-CA20-31D9402DDB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746" y="258405"/>
            <a:ext cx="11507506" cy="47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0" y="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7F07E56-D7BB-B595-7945-164E10E483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54226" y="490835"/>
            <a:ext cx="11573858" cy="437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8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0" y="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6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C40582E4-8958-BCBA-A1BD-13B328618C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298317" y="730967"/>
            <a:ext cx="11342147" cy="45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78A49F6-FC16-EF35-2F6E-8F287F0574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309562" y="171143"/>
            <a:ext cx="11523759" cy="3727972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3E19923F-7E0C-734C-9E06-5A0C6CA725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309562" y="3978382"/>
            <a:ext cx="11410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6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A9FA7D2-F021-8858-F9AA-BF5BD8FA32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884907" y="29496"/>
            <a:ext cx="9033926" cy="511027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53C2152C-029A-CD7A-708F-3F691E358E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884907" y="5096004"/>
            <a:ext cx="9033926" cy="17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6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A14CA785-F108-492A-5D51-25B603D4EC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241715" y="286768"/>
            <a:ext cx="6981825" cy="3114675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634FF864-1FD1-56C9-F7D9-C7C28A61A5A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241714" y="3547115"/>
            <a:ext cx="6981825" cy="32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9B0488D8-83E5-9885-4BAE-3BC37E7E43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289811" y="-17537"/>
            <a:ext cx="10215996" cy="516821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2CCB4C22-55A5-8916-FE72-891E8F7981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319307" y="5173578"/>
            <a:ext cx="4495800" cy="1666875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20FE1025-DAB8-F4E5-C8FE-B80482475AF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4946647" y="5147817"/>
            <a:ext cx="3831582" cy="17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EAC952A-CCA8-DB9E-20DC-D1D1E3B29F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52400" y="243148"/>
            <a:ext cx="6187453" cy="3906821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0245C65-BB67-CE8D-754B-1F4DB37EE4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rcRect r="37758" b="27856"/>
          <a:stretch/>
        </p:blipFill>
        <p:spPr>
          <a:xfrm>
            <a:off x="6460980" y="1113244"/>
            <a:ext cx="5608368" cy="2315756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7328F2B0-951F-60B5-4AEC-44142226F7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rcRect t="72461"/>
          <a:stretch/>
        </p:blipFill>
        <p:spPr>
          <a:xfrm>
            <a:off x="152400" y="4393107"/>
            <a:ext cx="11458926" cy="1124182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0C94E920-0CDB-B877-3C30-4FB0918ACF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rcRect t="10464" b="26421"/>
          <a:stretch/>
        </p:blipFill>
        <p:spPr>
          <a:xfrm>
            <a:off x="152400" y="5657392"/>
            <a:ext cx="4419600" cy="112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5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F79E46A2-EE87-6FCA-1315-A2E455B789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204960" y="146164"/>
            <a:ext cx="10989678" cy="65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1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Αφηρημένη σύνδεση δικτύου σε λευκό φόντο">
            <a:extLst>
              <a:ext uri="{FF2B5EF4-FFF2-40B4-BE49-F238E27FC236}">
                <a16:creationId xmlns:a16="http://schemas.microsoft.com/office/drawing/2014/main" id="{47E8E97F-EDFD-F234-DE80-B5E31B322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574EDD2-FC64-5ADC-8258-ED8F46C669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3586" y="675249"/>
            <a:ext cx="11961921" cy="54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1838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0</Words>
  <Application>Microsoft Office PowerPoint</Application>
  <PresentationFormat>Ευρεία οθόνη</PresentationFormat>
  <Paragraphs>0</Paragraphs>
  <Slides>15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8" baseType="lpstr">
      <vt:lpstr>Meiryo</vt:lpstr>
      <vt:lpstr>Corbel</vt:lpstr>
      <vt:lpstr>SketchLinesVTI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Ιωάννης Θεοδώνης</dc:creator>
  <cp:lastModifiedBy>Ιωάννης Θεοδώνης</cp:lastModifiedBy>
  <cp:revision>1</cp:revision>
  <dcterms:created xsi:type="dcterms:W3CDTF">2022-09-21T20:51:16Z</dcterms:created>
  <dcterms:modified xsi:type="dcterms:W3CDTF">2022-09-22T10:05:46Z</dcterms:modified>
</cp:coreProperties>
</file>