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7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8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4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1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9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4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DD6F-2ECC-4173-9151-9B545CB379FE}" type="datetimeFigureOut">
              <a:rPr lang="en-US" smtClean="0"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3D03-59EB-49CE-A6EB-9C423B1B4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4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Monitoring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Project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Health monitoring is the major problem in today’s world.</a:t>
            </a:r>
          </a:p>
          <a:p>
            <a:r>
              <a:rPr lang="en-US" dirty="0" smtClean="0"/>
              <a:t>There are lots of </a:t>
            </a:r>
            <a:r>
              <a:rPr lang="en-US" dirty="0" err="1" smtClean="0"/>
              <a:t>IoT</a:t>
            </a:r>
            <a:r>
              <a:rPr lang="en-US" dirty="0" smtClean="0"/>
              <a:t> devices nowadays to monitor the health of patient over Internet.</a:t>
            </a:r>
          </a:p>
          <a:p>
            <a:r>
              <a:rPr lang="en-US" dirty="0" smtClean="0"/>
              <a:t>Health experts are also taking advantage of these smart devices to keep an eye on their patients.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is rapidly revolutionizing the healthcare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project, I will make a Health Monitoring System which records the patient’s </a:t>
            </a:r>
            <a:r>
              <a:rPr lang="en-US" b="1" dirty="0" smtClean="0"/>
              <a:t>heart beat rate</a:t>
            </a:r>
            <a:r>
              <a:rPr lang="en-US" dirty="0" smtClean="0"/>
              <a:t> and </a:t>
            </a:r>
            <a:r>
              <a:rPr lang="en-US" b="1" dirty="0" smtClean="0"/>
              <a:t>body temperature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Also, there is the ability to send email/SMS alert whenever those readings goes beyond critical values.</a:t>
            </a:r>
          </a:p>
          <a:p>
            <a:r>
              <a:rPr lang="en-US" dirty="0" smtClean="0"/>
              <a:t>Pulse rate and body temperature are recorded over </a:t>
            </a:r>
            <a:r>
              <a:rPr lang="en-US" b="1" dirty="0" err="1" smtClean="0"/>
              <a:t>ThingSpeak</a:t>
            </a:r>
            <a:r>
              <a:rPr lang="en-US" dirty="0" smtClean="0"/>
              <a:t> and Google sheets so that the patient’s health can be monitored from anywhere over the Internet.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151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ThingSpeak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ThingSpeak</a:t>
            </a:r>
            <a:r>
              <a:rPr lang="en-US" dirty="0" smtClean="0"/>
              <a:t> provides a very good tool for </a:t>
            </a:r>
            <a:r>
              <a:rPr lang="en-US" dirty="0" err="1" smtClean="0"/>
              <a:t>IoT</a:t>
            </a:r>
            <a:r>
              <a:rPr lang="en-US" dirty="0" smtClean="0"/>
              <a:t> based projects.</a:t>
            </a:r>
          </a:p>
          <a:p>
            <a:r>
              <a:rPr lang="en-US" dirty="0" smtClean="0"/>
              <a:t>By using </a:t>
            </a:r>
            <a:r>
              <a:rPr lang="en-US" dirty="0" err="1" smtClean="0"/>
              <a:t>ThingSpeak</a:t>
            </a:r>
            <a:r>
              <a:rPr lang="en-US" dirty="0" smtClean="0"/>
              <a:t>, we can monitor our data and control our system over the Internet.</a:t>
            </a:r>
          </a:p>
          <a:p>
            <a:r>
              <a:rPr lang="en-US" dirty="0" err="1" smtClean="0"/>
              <a:t>ThingSpeak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Collects </a:t>
            </a:r>
            <a:r>
              <a:rPr lang="en-US" dirty="0" smtClean="0"/>
              <a:t>the data from the sensors </a:t>
            </a:r>
          </a:p>
          <a:p>
            <a:pPr lvl="1"/>
            <a:r>
              <a:rPr lang="en-US" b="1" dirty="0" smtClean="0"/>
              <a:t>Analyze and visualize</a:t>
            </a:r>
            <a:r>
              <a:rPr lang="en-US" dirty="0" smtClean="0"/>
              <a:t> the data in a graph form</a:t>
            </a:r>
          </a:p>
          <a:p>
            <a:pPr lvl="1"/>
            <a:r>
              <a:rPr lang="en-US" b="1" dirty="0" smtClean="0"/>
              <a:t>Acts</a:t>
            </a:r>
            <a:r>
              <a:rPr lang="en-US" dirty="0" smtClean="0"/>
              <a:t> by triggering a reaction</a:t>
            </a:r>
          </a:p>
          <a:p>
            <a:r>
              <a:rPr lang="en-US" dirty="0" smtClean="0"/>
              <a:t>The Wi-Fi module sends the data to </a:t>
            </a:r>
            <a:r>
              <a:rPr lang="en-US" dirty="0" err="1" smtClean="0"/>
              <a:t>ThingSpeak’s</a:t>
            </a:r>
            <a:r>
              <a:rPr lang="en-US" dirty="0" smtClean="0"/>
              <a:t>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Arduino Uno</a:t>
            </a:r>
          </a:p>
          <a:p>
            <a:r>
              <a:rPr lang="en-US" dirty="0" smtClean="0"/>
              <a:t>ESP8266 Wi-Fi module</a:t>
            </a:r>
          </a:p>
          <a:p>
            <a:r>
              <a:rPr lang="en-US" dirty="0" smtClean="0"/>
              <a:t>LM35 temperature sensor</a:t>
            </a:r>
          </a:p>
          <a:p>
            <a:r>
              <a:rPr lang="en-US" dirty="0" smtClean="0"/>
              <a:t>Pulse rate sensor </a:t>
            </a:r>
          </a:p>
          <a:p>
            <a:r>
              <a:rPr lang="en-US" dirty="0" smtClean="0"/>
              <a:t>Push button (for panic button – on emergency situations)</a:t>
            </a:r>
          </a:p>
          <a:p>
            <a:r>
              <a:rPr lang="en-US" dirty="0" smtClean="0"/>
              <a:t>10k Resistor</a:t>
            </a:r>
          </a:p>
          <a:p>
            <a:r>
              <a:rPr lang="en-US" dirty="0" smtClean="0"/>
              <a:t>Male-Female Wires</a:t>
            </a:r>
          </a:p>
          <a:p>
            <a:r>
              <a:rPr lang="en-US" dirty="0" smtClean="0"/>
              <a:t>Breadboard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7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215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Health Monitoring System</vt:lpstr>
      <vt:lpstr>Introduction</vt:lpstr>
      <vt:lpstr>Concepts</vt:lpstr>
      <vt:lpstr>ThingSpeak</vt:lpstr>
      <vt:lpstr>Materials Required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HSI CLUSTERING</dc:title>
  <dc:creator>Windows User</dc:creator>
  <cp:lastModifiedBy>Windows User</cp:lastModifiedBy>
  <cp:revision>18</cp:revision>
  <dcterms:created xsi:type="dcterms:W3CDTF">2018-09-30T06:47:27Z</dcterms:created>
  <dcterms:modified xsi:type="dcterms:W3CDTF">2018-10-30T20:05:48Z</dcterms:modified>
</cp:coreProperties>
</file>