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7"/>
  </p:sldMasterIdLst>
  <p:sldIdLst>
    <p:sldId id="265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88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AB58CF-0305-4B92-BA48-F5A7A71743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44E5BF-9AFD-4B05-99D7-B994F1F3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5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436222"/>
            <a:ext cx="9440034" cy="1828801"/>
          </a:xfrm>
        </p:spPr>
        <p:txBody>
          <a:bodyPr/>
          <a:lstStyle/>
          <a:p>
            <a:r>
              <a:rPr lang="en-US" b="1" dirty="0" err="1"/>
              <a:t>ScanApp</a:t>
            </a:r>
            <a:r>
              <a:rPr lang="en-US" b="1" dirty="0"/>
              <a:t>, </a:t>
            </a:r>
            <a:r>
              <a:rPr lang="en-US" b="1" dirty="0" err="1"/>
              <a:t>ScanService</a:t>
            </a:r>
            <a:br>
              <a:rPr lang="en-US" b="1" dirty="0"/>
            </a:br>
            <a:r>
              <a:rPr lang="en-US" b="1" dirty="0"/>
              <a:t>Description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559BFB-0343-645C-EBD1-2CF354F1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71" y="1237399"/>
            <a:ext cx="3840127" cy="1448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967" y="1237397"/>
            <a:ext cx="3735310" cy="1448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5758" y="290783"/>
            <a:ext cx="824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6. Windows Service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171" y="2866907"/>
            <a:ext cx="7912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case, if user clicks the “Cancel” button, the operation is reverted.</a:t>
            </a:r>
          </a:p>
          <a:p>
            <a:r>
              <a:rPr lang="en-US" sz="2000" dirty="0"/>
              <a:t> - If the app was exited, the app is started again.</a:t>
            </a:r>
          </a:p>
          <a:p>
            <a:r>
              <a:rPr lang="en-US" sz="2000" dirty="0"/>
              <a:t> - If the app was started, the app is exited.</a:t>
            </a:r>
          </a:p>
          <a:p>
            <a:r>
              <a:rPr lang="en-US" sz="2000" dirty="0"/>
              <a:t>I am not sure if this is needed.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76497" y="4354021"/>
            <a:ext cx="11639006" cy="10041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4171" y="4648622"/>
            <a:ext cx="9282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Now, if the GUI app is exited or started, it no affects the </a:t>
            </a:r>
            <a:r>
              <a:rPr lang="en-US" sz="2000" dirty="0" err="1"/>
              <a:t>ScanService</a:t>
            </a:r>
            <a:r>
              <a:rPr lang="en-US" sz="2000" dirty="0"/>
              <a:t>.</a:t>
            </a:r>
          </a:p>
          <a:p>
            <a:r>
              <a:rPr lang="en-US" sz="2000" dirty="0"/>
              <a:t>Although the GUI app is exited, the </a:t>
            </a:r>
            <a:r>
              <a:rPr lang="en-US" sz="2000" dirty="0" err="1"/>
              <a:t>ScanService</a:t>
            </a:r>
            <a:r>
              <a:rPr lang="en-US" sz="2000" dirty="0"/>
              <a:t> is still remained or running.</a:t>
            </a:r>
          </a:p>
          <a:p>
            <a:r>
              <a:rPr lang="en-US" sz="2000" dirty="0"/>
              <a:t>I want to clarify this point. Does the GUI app stop the </a:t>
            </a:r>
            <a:r>
              <a:rPr lang="en-US" sz="2000" dirty="0" err="1"/>
              <a:t>ScanService</a:t>
            </a:r>
            <a:r>
              <a:rPr lang="en-US" sz="2000" dirty="0"/>
              <a:t> when it is exited?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76497" y="5834392"/>
            <a:ext cx="11639006" cy="10041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4170" y="6155849"/>
            <a:ext cx="985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want you to check the 3 functions that is run when the application is started or exited.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1223172" y="220847"/>
            <a:ext cx="692331" cy="65314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05" y="1307911"/>
            <a:ext cx="9092977" cy="4930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1316" y="338202"/>
            <a:ext cx="450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</a:t>
            </a:r>
            <a:r>
              <a:rPr lang="en-US" sz="3600" dirty="0" err="1"/>
              <a:t>ScanApp</a:t>
            </a:r>
            <a:r>
              <a:rPr lang="en-US" sz="3600" dirty="0"/>
              <a:t>” UI</a:t>
            </a:r>
          </a:p>
        </p:txBody>
      </p:sp>
    </p:spTree>
    <p:extLst>
      <p:ext uri="{BB962C8B-B14F-4D97-AF65-F5344CB8AC3E}">
        <p14:creationId xmlns:p14="http://schemas.microsoft.com/office/powerpoint/2010/main" val="31999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0899" y="225468"/>
            <a:ext cx="491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en-US" sz="3600" b="1" dirty="0" err="1"/>
              <a:t>StartUp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11" y="1289123"/>
            <a:ext cx="9092977" cy="493005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1549511" y="3118981"/>
            <a:ext cx="9092977" cy="2918564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605414" y="1385738"/>
            <a:ext cx="8242126" cy="1432618"/>
          </a:xfrm>
          <a:prstGeom prst="wedgeRectCallout">
            <a:avLst>
              <a:gd name="adj1" fmla="val -29710"/>
              <a:gd name="adj2" fmla="val 6443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It scans the Steam Game installed path. If it was installed, the history is remained.</a:t>
            </a:r>
          </a:p>
          <a:p>
            <a:r>
              <a:rPr lang="en-US" dirty="0">
                <a:solidFill>
                  <a:schemeClr val="bg1"/>
                </a:solidFill>
              </a:rPr>
              <a:t>If it is existed, the </a:t>
            </a:r>
            <a:r>
              <a:rPr lang="en-US" dirty="0" err="1">
                <a:solidFill>
                  <a:schemeClr val="bg1"/>
                </a:solidFill>
              </a:rPr>
              <a:t>ScanApp</a:t>
            </a:r>
            <a:r>
              <a:rPr lang="en-US" dirty="0">
                <a:solidFill>
                  <a:schemeClr val="bg1"/>
                </a:solidFill>
              </a:rPr>
              <a:t> scans the applications inside that folder.</a:t>
            </a:r>
          </a:p>
          <a:p>
            <a:r>
              <a:rPr lang="en-US" dirty="0">
                <a:solidFill>
                  <a:schemeClr val="bg1"/>
                </a:solidFill>
              </a:rPr>
              <a:t>And it adds every applications path, name, icon,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to the list.</a:t>
            </a:r>
          </a:p>
        </p:txBody>
      </p:sp>
    </p:spTree>
    <p:extLst>
      <p:ext uri="{BB962C8B-B14F-4D97-AF65-F5344CB8AC3E}">
        <p14:creationId xmlns:p14="http://schemas.microsoft.com/office/powerpoint/2010/main" val="71329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7975" b="74698"/>
          <a:stretch/>
        </p:blipFill>
        <p:spPr>
          <a:xfrm>
            <a:off x="228714" y="1080807"/>
            <a:ext cx="2911991" cy="1247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549" y="225468"/>
            <a:ext cx="78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2. Add applications(“SCAN NOW”)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97713" y="1438858"/>
            <a:ext cx="2016690" cy="889348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3" y="2560996"/>
            <a:ext cx="3305175" cy="401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792" y="1228821"/>
            <a:ext cx="6320619" cy="342692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08537" y="3202729"/>
            <a:ext cx="901874" cy="2129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2312" y="5094159"/>
            <a:ext cx="688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If there are applications in selected folder, the “</a:t>
            </a:r>
            <a:r>
              <a:rPr lang="en-US" sz="2400" dirty="0" err="1"/>
              <a:t>ScanApp</a:t>
            </a:r>
            <a:r>
              <a:rPr lang="en-US" sz="2400" dirty="0"/>
              <a:t>” adds the applications inside that folder to the list as above.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315233" y="3979342"/>
            <a:ext cx="1199170" cy="22546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0792" y="2435735"/>
            <a:ext cx="6320619" cy="20321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useClick"/>
          <p:cNvSpPr/>
          <p:nvPr>
            <p:custDataLst>
              <p:custData r:id="rId1"/>
            </p:custDataLst>
          </p:nvPr>
        </p:nvSpPr>
        <p:spPr>
          <a:xfrm rot="20359169">
            <a:off x="1354103" y="197569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8" y="1967433"/>
            <a:ext cx="5822128" cy="3420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67975" b="74698"/>
          <a:stretch/>
        </p:blipFill>
        <p:spPr>
          <a:xfrm>
            <a:off x="228714" y="924051"/>
            <a:ext cx="2911991" cy="1247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6175" y="225468"/>
            <a:ext cx="72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2. Add applications(“Add”)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97713" y="1282102"/>
            <a:ext cx="1991638" cy="764087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useClick"/>
          <p:cNvSpPr/>
          <p:nvPr>
            <p:custDataLst>
              <p:custData r:id="rId1"/>
            </p:custDataLst>
          </p:nvPr>
        </p:nvSpPr>
        <p:spPr>
          <a:xfrm rot="20359169">
            <a:off x="2190125" y="17901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18000"/>
          <a:stretch/>
        </p:blipFill>
        <p:spPr>
          <a:xfrm>
            <a:off x="5109188" y="1282102"/>
            <a:ext cx="6883827" cy="25632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4514" y="3422471"/>
            <a:ext cx="6413863" cy="255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>
            <a:off x="6439989" y="3910678"/>
            <a:ext cx="888274" cy="940526"/>
          </a:xfrm>
          <a:prstGeom prst="bentUpArrow">
            <a:avLst>
              <a:gd name="adj1" fmla="val 13235"/>
              <a:gd name="adj2" fmla="val 25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37360" y="5630094"/>
            <a:ext cx="9248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user indicated the application, it is added to the last line.</a:t>
            </a:r>
          </a:p>
          <a:p>
            <a:r>
              <a:rPr lang="en-US" sz="2400" dirty="0"/>
              <a:t>Like this, the user can add the one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4879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7549" y="225468"/>
            <a:ext cx="78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3. Edit/Delete App on the list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77" y="1941950"/>
            <a:ext cx="901874" cy="2129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0556" t="39046" r="52087" b="41336"/>
          <a:stretch/>
        </p:blipFill>
        <p:spPr>
          <a:xfrm>
            <a:off x="8560939" y="1039404"/>
            <a:ext cx="3174274" cy="20180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24584" b="20959"/>
          <a:stretch/>
        </p:blipFill>
        <p:spPr>
          <a:xfrm>
            <a:off x="385695" y="1039404"/>
            <a:ext cx="6331059" cy="2026037"/>
          </a:xfrm>
          <a:prstGeom prst="rect">
            <a:avLst/>
          </a:prstGeom>
        </p:spPr>
      </p:pic>
      <p:sp>
        <p:nvSpPr>
          <p:cNvPr id="14" name="MouseClick"/>
          <p:cNvSpPr/>
          <p:nvPr>
            <p:custDataLst>
              <p:custData r:id="rId1"/>
            </p:custDataLst>
          </p:nvPr>
        </p:nvSpPr>
        <p:spPr>
          <a:xfrm rot="20359169">
            <a:off x="5728855" y="19285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r="34572"/>
          <a:stretch/>
        </p:blipFill>
        <p:spPr>
          <a:xfrm>
            <a:off x="385695" y="3623472"/>
            <a:ext cx="5492591" cy="2563261"/>
          </a:xfrm>
          <a:prstGeom prst="rect">
            <a:avLst/>
          </a:prstGeom>
        </p:spPr>
      </p:pic>
      <p:sp>
        <p:nvSpPr>
          <p:cNvPr id="17" name="MouseClick"/>
          <p:cNvSpPr/>
          <p:nvPr>
            <p:custDataLst>
              <p:custData r:id="rId2"/>
            </p:custDataLst>
          </p:nvPr>
        </p:nvSpPr>
        <p:spPr>
          <a:xfrm rot="20359169">
            <a:off x="5384866" y="50984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-156" r="34700"/>
          <a:stretch/>
        </p:blipFill>
        <p:spPr>
          <a:xfrm>
            <a:off x="6535855" y="3615469"/>
            <a:ext cx="5495036" cy="2563261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021978" y="4767943"/>
            <a:ext cx="418012" cy="2090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7549" y="225468"/>
            <a:ext cx="78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4. Load/Save App 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7" y="1093358"/>
            <a:ext cx="8471149" cy="4592906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2535521" y="1478045"/>
            <a:ext cx="1618469" cy="794892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useClick"/>
          <p:cNvSpPr/>
          <p:nvPr>
            <p:custDataLst>
              <p:custData r:id="rId1"/>
            </p:custDataLst>
          </p:nvPr>
        </p:nvSpPr>
        <p:spPr>
          <a:xfrm rot="20359169">
            <a:off x="2946469" y="189418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MouseClick"/>
          <p:cNvSpPr/>
          <p:nvPr>
            <p:custDataLst>
              <p:custData r:id="rId2"/>
            </p:custDataLst>
          </p:nvPr>
        </p:nvSpPr>
        <p:spPr>
          <a:xfrm rot="20359169">
            <a:off x="3869576" y="19060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02" y="1253726"/>
            <a:ext cx="2248809" cy="12673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557" y="2682287"/>
            <a:ext cx="2325040" cy="12673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4179242" y="1887395"/>
            <a:ext cx="461339" cy="27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861985" y="2266297"/>
            <a:ext cx="342208" cy="250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24538" b="11812"/>
          <a:stretch/>
        </p:blipFill>
        <p:spPr>
          <a:xfrm>
            <a:off x="6205030" y="3603314"/>
            <a:ext cx="5623103" cy="294117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3408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86" t="3249" r="229" b="74698"/>
          <a:stretch/>
        </p:blipFill>
        <p:spPr>
          <a:xfrm>
            <a:off x="444136" y="1071154"/>
            <a:ext cx="4872445" cy="1087235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576089" y="1170097"/>
            <a:ext cx="4453109" cy="88934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7549" y="225468"/>
            <a:ext cx="78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5. Windows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2257332"/>
            <a:ext cx="7356273" cy="43451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4640" b="11706"/>
          <a:stretch/>
        </p:blipFill>
        <p:spPr>
          <a:xfrm>
            <a:off x="6096000" y="1071154"/>
            <a:ext cx="5615541" cy="294470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709851" y="4219303"/>
            <a:ext cx="3749040" cy="210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83929" y="4339676"/>
            <a:ext cx="3344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Install</a:t>
            </a:r>
          </a:p>
          <a:p>
            <a:pPr algn="ctr"/>
            <a:r>
              <a:rPr lang="en-US" sz="2400" dirty="0"/>
              <a:t>Uninstall</a:t>
            </a:r>
          </a:p>
          <a:p>
            <a:pPr algn="ctr"/>
            <a:r>
              <a:rPr lang="en-US" sz="2400" dirty="0"/>
              <a:t>Restart</a:t>
            </a:r>
          </a:p>
          <a:p>
            <a:pPr algn="ctr"/>
            <a:r>
              <a:rPr lang="en-US" sz="2400" dirty="0"/>
              <a:t>Start</a:t>
            </a:r>
          </a:p>
          <a:p>
            <a:pPr algn="ctr"/>
            <a:r>
              <a:rPr lang="en-US" sz="24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68762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758" y="225468"/>
            <a:ext cx="824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6. Windows Service work (3 functions)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394" y="966651"/>
            <a:ext cx="1089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user clicks the “Start” button, the </a:t>
            </a:r>
            <a:r>
              <a:rPr lang="en-US" sz="2400" dirty="0" err="1"/>
              <a:t>ScanService</a:t>
            </a:r>
            <a:r>
              <a:rPr lang="en-US" sz="2400" dirty="0"/>
              <a:t> is started and it watches the applications of the app list file. (User has to save the app list into file.)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58" y="2050869"/>
            <a:ext cx="50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the app is started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19" y="2713503"/>
            <a:ext cx="3840127" cy="1448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67158"/>
          <a:stretch/>
        </p:blipFill>
        <p:spPr>
          <a:xfrm>
            <a:off x="359405" y="4307171"/>
            <a:ext cx="5307570" cy="1492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93138" y="2050868"/>
            <a:ext cx="479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the app is started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15" y="2713501"/>
            <a:ext cx="3735310" cy="14483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67446"/>
          <a:stretch/>
        </p:blipFill>
        <p:spPr>
          <a:xfrm>
            <a:off x="6514315" y="4307171"/>
            <a:ext cx="5307570" cy="14796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99960" y="6075679"/>
            <a:ext cx="9420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c:\blah\blah.exe -k 100 -n 20 E:\Apps\Program Files (x86)\</a:t>
            </a:r>
            <a:r>
              <a:rPr lang="en-US" sz="2000" dirty="0" err="1"/>
              <a:t>AnyDesk</a:t>
            </a:r>
            <a:r>
              <a:rPr lang="en-US" sz="2000" dirty="0"/>
              <a:t>\AnyDesk.exe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2485" y="2413169"/>
            <a:ext cx="192024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Alert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Notepad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Run </a:t>
            </a:r>
            <a:r>
              <a:rPr lang="en-US" sz="2000" dirty="0" err="1">
                <a:solidFill>
                  <a:schemeClr val="bg1"/>
                </a:solidFill>
              </a:rPr>
              <a:t>cmdline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4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F759EED1-515F-4526-AA98-F0FBB60AF82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9FCD47-FF39-481B-A953-463FC67D3B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5D7A330-3FA6-4692-9C97-59E7781B764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9BDB48B-9DFE-49DD-B725-4ED95FE5EFB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F8D4081-A723-42F3-A431-725D9A56EAF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8D2D9E4-053E-4BAA-B7CC-E11C02857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</TotalTime>
  <Words>367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ScanApp, ScanService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 glass</cp:lastModifiedBy>
  <cp:revision>46</cp:revision>
  <dcterms:created xsi:type="dcterms:W3CDTF">2020-02-15T07:00:07Z</dcterms:created>
  <dcterms:modified xsi:type="dcterms:W3CDTF">2023-03-21T08:12:17Z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