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5C0-830F-B21B-D07A-FE8CF3225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16FC-C1F2-B166-4F2B-F2687640E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C920-226F-6FBD-54C6-1D8E47F9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799B-6EE6-7992-22FB-203C871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67DD-5D6D-3E07-6372-73152303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020-C03F-5B46-5EFF-D08A89B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5F89-0921-609B-0A5E-75AB7B62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F2A7-2E38-A93A-5220-BB2E1527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84FD-7922-C6ED-0667-25D05BF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C3DE-6ED4-D23E-F3E0-312659DD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21A11-8012-8EC8-2C01-15510418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19CAF-E82D-D6D5-8EDF-F3B4EAEA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E413-AC51-F25B-0335-F44E86C8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218E-E859-641D-32C3-713514DD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EF5B-74D4-E1DB-8117-2F25C8C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F517-74EF-63B8-5ADB-622B6424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C9C4-84E1-C52D-A190-4BA65F41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F59D-3152-AC7C-0040-7D4CE3E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10FD-B0FA-48FD-3E9E-E20BEACB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6797-29AA-FB17-898F-C0D825D8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16A2-780A-A91E-AD8D-F99A6C98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31EA-3DEA-C647-0C19-5101A360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C2D9-14F8-EE52-677D-E4108084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508C-B9E4-74FA-7396-35D86EB0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39-7D1C-0E78-BCAF-4DCCA59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90FD-AFA3-EC26-BEBD-5A8681C8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11D4-025D-F364-B5E3-61A5B4FE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109C-7F99-8F45-B52F-EE84ED85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FC0A-F2BD-4FBE-4209-89735332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F090A-6B47-5DD0-ECDD-4F53D00F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02FF-316B-4B96-13F4-6C356D39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148C-6A11-A9D3-3CC7-4A6DF007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5801-3088-91A6-C997-C0DF8DA4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313D-99F4-FE74-9F58-D7BB1406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2389F-C31D-47EA-DEFD-B2693ED6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95AC-B47F-73EA-332B-ABFD5F279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52D72-8303-E4B7-BD8B-973F0A8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918E1-5D05-4B16-469C-20E750E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18B6B-64F0-98B8-D0D7-A9386A17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DA46-1D2F-3353-36E7-06E2CAF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32ABA-93F8-84C2-0E66-B778EFC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DF25-96D4-11ED-E8EC-D9036E2F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06BD1-DCD7-5C94-0A3F-62CE67B3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F7324-E793-2946-DB8F-BB6BE6C7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62505-E8C2-4C57-5D17-6182461A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3C873-60F8-2B0A-487C-0BE86DD1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2C66-DDCE-D7F6-31D8-A3CA674B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4F39-DC68-87A7-890E-B8C28160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86BE-6ABB-DC12-84D1-A80A4512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0376-728C-7126-B0FA-F8B51338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F531-E148-442E-64D3-5490C6AB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B90A8-C67A-22ED-5C5C-0A049548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BAD-F7C2-4FAE-96ED-E002F2A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B480-A77B-FB52-B69D-4EC3364F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E6406-44BA-13EA-17A0-09570FD6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94E6-67B4-CF86-B99B-B5BCD3B7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8196-044E-7A30-2482-F917A62E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CDE34-1117-678C-4FBC-C085A73F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CB2E3-A700-47EE-6136-A25F8EC7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CC3FE-7B3E-6F98-4054-ECC097E1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34B4-3EAC-C0B7-0EAF-5B4B74B3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2C03-AD32-4E54-8E46-69E40FF1172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5828-94D4-5399-264F-F836E39CA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5222-207A-FEF9-84CE-9E2EC2A3F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9428-1896-4B5A-AAFA-61112A14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D2AE-512A-9A9C-ED04-07B566236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API Summary</a:t>
            </a:r>
          </a:p>
        </p:txBody>
      </p:sp>
    </p:spTree>
    <p:extLst>
      <p:ext uri="{BB962C8B-B14F-4D97-AF65-F5344CB8AC3E}">
        <p14:creationId xmlns:p14="http://schemas.microsoft.com/office/powerpoint/2010/main" val="66051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Log in Success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8CC37-82E1-DA5F-3120-7420218DE5B4}"/>
              </a:ext>
            </a:extLst>
          </p:cNvPr>
          <p:cNvSpPr txBox="1"/>
          <p:nvPr/>
        </p:nvSpPr>
        <p:spPr>
          <a:xfrm>
            <a:off x="5640100" y="633860"/>
            <a:ext cx="293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"testuser1"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"password1"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7F1C9-53E0-749E-56CA-FAF52F2B9BD4}"/>
              </a:ext>
            </a:extLst>
          </p:cNvPr>
          <p:cNvSpPr txBox="1"/>
          <p:nvPr/>
        </p:nvSpPr>
        <p:spPr>
          <a:xfrm>
            <a:off x="5547636" y="183018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8D612-0E52-07AF-B0EC-417FAE068155}"/>
              </a:ext>
            </a:extLst>
          </p:cNvPr>
          <p:cNvSpPr txBox="1"/>
          <p:nvPr/>
        </p:nvSpPr>
        <p:spPr>
          <a:xfrm>
            <a:off x="8304770" y="633860"/>
            <a:ext cx="359720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actkeys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"activationkey1"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"agents"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"created"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"created1"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"2"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"title"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"Windows Desktop device"</a:t>
            </a:r>
            <a:endParaRPr lang="en-US" sz="16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"activationkey2"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"agents"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98658"/>
                </a:solidFill>
                <a:effectLst/>
                <a:latin typeface="IBMPlexMono,  Courier New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"created"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"created2"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"1"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"title"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"Windows 2016 servers"</a:t>
            </a:r>
            <a:endParaRPr lang="en-US" sz="16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        ……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 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"password1"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"Sign In Success"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"testuser1"</a:t>
            </a:r>
            <a:endParaRPr lang="en-US" sz="16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7B0C-4457-9B1E-BF4E-99E208B779E0}"/>
              </a:ext>
            </a:extLst>
          </p:cNvPr>
          <p:cNvSpPr txBox="1"/>
          <p:nvPr/>
        </p:nvSpPr>
        <p:spPr>
          <a:xfrm>
            <a:off x="8304770" y="183018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400899" y="1685190"/>
            <a:ext cx="599037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dirty="0"/>
              <a:t>1. Log in to Web Page with </a:t>
            </a:r>
            <a:r>
              <a:rPr lang="en-US" dirty="0">
                <a:solidFill>
                  <a:srgbClr val="FF0000"/>
                </a:solidFill>
              </a:rPr>
              <a:t>valid</a:t>
            </a:r>
            <a:r>
              <a:rPr lang="en-US" dirty="0"/>
              <a:t> Credential(</a:t>
            </a:r>
            <a:r>
              <a:rPr lang="en-US" dirty="0" err="1"/>
              <a:t>userid</a:t>
            </a:r>
            <a:r>
              <a:rPr lang="en-US" dirty="0"/>
              <a:t> and password).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2. Get a response including the user’s activation keys, Customer ID, Password, User ID, Status(2: Enabled, 1: Disabled, 0: Deleted).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2B46D-10B5-1D5F-D552-E32F2860E940}"/>
              </a:ext>
            </a:extLst>
          </p:cNvPr>
          <p:cNvSpPr txBox="1"/>
          <p:nvPr/>
        </p:nvSpPr>
        <p:spPr>
          <a:xfrm>
            <a:off x="390344" y="975500"/>
            <a:ext cx="436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POST: /</a:t>
            </a:r>
            <a:r>
              <a:rPr lang="en-US" sz="3200" dirty="0" err="1"/>
              <a:t>api</a:t>
            </a:r>
            <a:r>
              <a:rPr lang="en-US" sz="3200" dirty="0"/>
              <a:t>/auth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0BA8B-F1D5-150F-7BBA-E38901EF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4" y="3939138"/>
            <a:ext cx="6963747" cy="263879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91966C64-2CB8-62A8-FC0D-0A5DECE87D58}"/>
              </a:ext>
            </a:extLst>
          </p:cNvPr>
          <p:cNvSpPr/>
          <p:nvPr/>
        </p:nvSpPr>
        <p:spPr>
          <a:xfrm>
            <a:off x="7597683" y="4895850"/>
            <a:ext cx="333375" cy="2116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Log in Failed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8CC37-82E1-DA5F-3120-7420218DE5B4}"/>
              </a:ext>
            </a:extLst>
          </p:cNvPr>
          <p:cNvSpPr txBox="1"/>
          <p:nvPr/>
        </p:nvSpPr>
        <p:spPr>
          <a:xfrm>
            <a:off x="4758611" y="1414360"/>
            <a:ext cx="293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"testuser1"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"password1"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7F1C9-53E0-749E-56CA-FAF52F2B9BD4}"/>
              </a:ext>
            </a:extLst>
          </p:cNvPr>
          <p:cNvSpPr txBox="1"/>
          <p:nvPr/>
        </p:nvSpPr>
        <p:spPr>
          <a:xfrm>
            <a:off x="4697193" y="872574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8D612-0E52-07AF-B0EC-417FAE068155}"/>
              </a:ext>
            </a:extLst>
          </p:cNvPr>
          <p:cNvSpPr txBox="1"/>
          <p:nvPr/>
        </p:nvSpPr>
        <p:spPr>
          <a:xfrm>
            <a:off x="8927841" y="909898"/>
            <a:ext cx="27408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actkeys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[],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"Password Wrong"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"testuser1"</a:t>
            </a:r>
            <a:endParaRPr lang="en-US" sz="16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7B0C-4457-9B1E-BF4E-99E208B779E0}"/>
              </a:ext>
            </a:extLst>
          </p:cNvPr>
          <p:cNvSpPr txBox="1"/>
          <p:nvPr/>
        </p:nvSpPr>
        <p:spPr>
          <a:xfrm>
            <a:off x="7383631" y="880177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450985" y="1828256"/>
            <a:ext cx="424698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dirty="0"/>
              <a:t>1. Log in to Web Page with an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Credential(</a:t>
            </a:r>
            <a:r>
              <a:rPr lang="en-US" dirty="0" err="1"/>
              <a:t>userid</a:t>
            </a:r>
            <a:r>
              <a:rPr lang="en-US" dirty="0"/>
              <a:t> and password).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2. Get a response including the user’s activation keys, Customer ID, Password, User ID, Status.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D2AEC-D0F8-9C36-3F84-9596E9973527}"/>
              </a:ext>
            </a:extLst>
          </p:cNvPr>
          <p:cNvSpPr txBox="1"/>
          <p:nvPr/>
        </p:nvSpPr>
        <p:spPr>
          <a:xfrm>
            <a:off x="4758611" y="3744792"/>
            <a:ext cx="293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IBMPlexMono,  Courier New"/>
              </a:rPr>
              <a:t>testuser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"password"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85627-3D0B-61AC-DF20-65A1870DE3FA}"/>
              </a:ext>
            </a:extLst>
          </p:cNvPr>
          <p:cNvSpPr txBox="1"/>
          <p:nvPr/>
        </p:nvSpPr>
        <p:spPr>
          <a:xfrm>
            <a:off x="8927841" y="3221668"/>
            <a:ext cx="24413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actkeys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[],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"No User"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IBMPlexMono,  Courier New"/>
              </a:rPr>
              <a:t>userid</a:t>
            </a:r>
            <a:r>
              <a:rPr lang="en-US" sz="16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IBMPlexMono,  Courier New"/>
              </a:rPr>
              <a:t>testuser</a:t>
            </a:r>
            <a:r>
              <a:rPr lang="en-US" sz="16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F6590-AB4C-11F3-CDE0-1BFAED0B3BEB}"/>
              </a:ext>
            </a:extLst>
          </p:cNvPr>
          <p:cNvSpPr txBox="1"/>
          <p:nvPr/>
        </p:nvSpPr>
        <p:spPr>
          <a:xfrm>
            <a:off x="4697193" y="3037002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F3197-BABC-F6C0-D09D-74E107192073}"/>
              </a:ext>
            </a:extLst>
          </p:cNvPr>
          <p:cNvSpPr txBox="1"/>
          <p:nvPr/>
        </p:nvSpPr>
        <p:spPr>
          <a:xfrm>
            <a:off x="7308210" y="302200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CAEB5-945F-8C56-3D07-6937B8A941EE}"/>
              </a:ext>
            </a:extLst>
          </p:cNvPr>
          <p:cNvSpPr txBox="1"/>
          <p:nvPr/>
        </p:nvSpPr>
        <p:spPr>
          <a:xfrm>
            <a:off x="390344" y="975500"/>
            <a:ext cx="436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POST: /</a:t>
            </a:r>
            <a:r>
              <a:rPr lang="en-US" sz="3200" dirty="0" err="1"/>
              <a:t>api</a:t>
            </a:r>
            <a:r>
              <a:rPr lang="en-US" sz="3200" dirty="0"/>
              <a:t>/auth</a:t>
            </a:r>
          </a:p>
        </p:txBody>
      </p:sp>
    </p:spTree>
    <p:extLst>
      <p:ext uri="{BB962C8B-B14F-4D97-AF65-F5344CB8AC3E}">
        <p14:creationId xmlns:p14="http://schemas.microsoft.com/office/powerpoint/2010/main" val="41452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Activation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8CC37-82E1-DA5F-3120-7420218DE5B4}"/>
              </a:ext>
            </a:extLst>
          </p:cNvPr>
          <p:cNvSpPr txBox="1"/>
          <p:nvPr/>
        </p:nvSpPr>
        <p:spPr>
          <a:xfrm>
            <a:off x="7697754" y="946574"/>
            <a:ext cx="293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"activationkey1"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7F1C9-53E0-749E-56CA-FAF52F2B9BD4}"/>
              </a:ext>
            </a:extLst>
          </p:cNvPr>
          <p:cNvSpPr txBox="1"/>
          <p:nvPr/>
        </p:nvSpPr>
        <p:spPr>
          <a:xfrm>
            <a:off x="7697754" y="49186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8D612-0E52-07AF-B0EC-417FAE068155}"/>
              </a:ext>
            </a:extLst>
          </p:cNvPr>
          <p:cNvSpPr txBox="1"/>
          <p:nvPr/>
        </p:nvSpPr>
        <p:spPr>
          <a:xfrm>
            <a:off x="10822329" y="11119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7B0C-4457-9B1E-BF4E-99E208B779E0}"/>
              </a:ext>
            </a:extLst>
          </p:cNvPr>
          <p:cNvSpPr txBox="1"/>
          <p:nvPr/>
        </p:nvSpPr>
        <p:spPr>
          <a:xfrm>
            <a:off x="10420726" y="49186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450985" y="1828256"/>
            <a:ext cx="593115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dirty="0"/>
              <a:t>1. Check activation with Customer ID and Activation Key.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2. If it is activated, return “2”. It means that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Registered customer, Activated key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3. If Customer ID is existed and Activation Key is invalid,   return “1”. It means that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Registered customer, Un activated key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3. If Customer ID does not exist,   return “0”. It means that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Unregistered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cutomer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D2AEC-D0F8-9C36-3F84-9596E9973527}"/>
              </a:ext>
            </a:extLst>
          </p:cNvPr>
          <p:cNvSpPr txBox="1"/>
          <p:nvPr/>
        </p:nvSpPr>
        <p:spPr>
          <a:xfrm>
            <a:off x="7609112" y="3034417"/>
            <a:ext cx="319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 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IBMPlexMono,  Courier New"/>
              </a:rPr>
              <a:t>activationkey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F6590-AB4C-11F3-CDE0-1BFAED0B3BEB}"/>
              </a:ext>
            </a:extLst>
          </p:cNvPr>
          <p:cNvSpPr txBox="1"/>
          <p:nvPr/>
        </p:nvSpPr>
        <p:spPr>
          <a:xfrm>
            <a:off x="7644105" y="2384318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F3197-BABC-F6C0-D09D-74E107192073}"/>
              </a:ext>
            </a:extLst>
          </p:cNvPr>
          <p:cNvSpPr txBox="1"/>
          <p:nvPr/>
        </p:nvSpPr>
        <p:spPr>
          <a:xfrm>
            <a:off x="10420726" y="2384318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CAEB5-945F-8C56-3D07-6937B8A941EE}"/>
              </a:ext>
            </a:extLst>
          </p:cNvPr>
          <p:cNvSpPr txBox="1"/>
          <p:nvPr/>
        </p:nvSpPr>
        <p:spPr>
          <a:xfrm>
            <a:off x="390344" y="975500"/>
            <a:ext cx="470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POST: /</a:t>
            </a:r>
            <a:r>
              <a:rPr lang="en-US" sz="3200" dirty="0" err="1"/>
              <a:t>api</a:t>
            </a:r>
            <a:r>
              <a:rPr lang="en-US" sz="3200" dirty="0"/>
              <a:t>/activate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81095-36CC-9DCF-EDB0-F8EE13B3DEB1}"/>
              </a:ext>
            </a:extLst>
          </p:cNvPr>
          <p:cNvSpPr txBox="1"/>
          <p:nvPr/>
        </p:nvSpPr>
        <p:spPr>
          <a:xfrm>
            <a:off x="7609112" y="5249621"/>
            <a:ext cx="293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"customer"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IBMPlexMono,  Courier New"/>
              </a:rPr>
              <a:t>activationkey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81F3D-7A16-99A0-2548-FB556A8C925B}"/>
              </a:ext>
            </a:extLst>
          </p:cNvPr>
          <p:cNvSpPr txBox="1"/>
          <p:nvPr/>
        </p:nvSpPr>
        <p:spPr>
          <a:xfrm>
            <a:off x="7697754" y="4593634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A535A-3D49-09B0-5D9A-679F3DE46F86}"/>
              </a:ext>
            </a:extLst>
          </p:cNvPr>
          <p:cNvSpPr txBox="1"/>
          <p:nvPr/>
        </p:nvSpPr>
        <p:spPr>
          <a:xfrm>
            <a:off x="10420726" y="4593634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17E9D-4E20-E2A5-C499-5C171E201633}"/>
              </a:ext>
            </a:extLst>
          </p:cNvPr>
          <p:cNvSpPr txBox="1"/>
          <p:nvPr/>
        </p:nvSpPr>
        <p:spPr>
          <a:xfrm>
            <a:off x="10822329" y="30344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E6D9B-8B0B-0E4D-285D-85EA79CD442A}"/>
              </a:ext>
            </a:extLst>
          </p:cNvPr>
          <p:cNvSpPr txBox="1"/>
          <p:nvPr/>
        </p:nvSpPr>
        <p:spPr>
          <a:xfrm>
            <a:off x="10822329" y="51995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IBMPlexMono,  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35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Submit Device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450985" y="1828256"/>
            <a:ext cx="430762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dirty="0"/>
              <a:t>Submit device data to the server.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dirty="0"/>
              <a:t>Submitted data contains OS info, Machine Name, and Installed Third-Party applications.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dirty="0"/>
              <a:t>It returns the following result.</a:t>
            </a:r>
          </a:p>
          <a:p>
            <a:pPr marL="228600" indent="-228600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CAEB5-945F-8C56-3D07-6937B8A941EE}"/>
              </a:ext>
            </a:extLst>
          </p:cNvPr>
          <p:cNvSpPr txBox="1"/>
          <p:nvPr/>
        </p:nvSpPr>
        <p:spPr>
          <a:xfrm>
            <a:off x="390344" y="975500"/>
            <a:ext cx="470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POST: /</a:t>
            </a:r>
            <a:r>
              <a:rPr lang="en-US" sz="3200" dirty="0" err="1"/>
              <a:t>api</a:t>
            </a:r>
            <a:r>
              <a:rPr lang="en-US" sz="3200" dirty="0"/>
              <a:t>/submit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2D3CA-0D25-3388-F0F1-79F484C0E761}"/>
              </a:ext>
            </a:extLst>
          </p:cNvPr>
          <p:cNvSpPr txBox="1"/>
          <p:nvPr/>
        </p:nvSpPr>
        <p:spPr>
          <a:xfrm>
            <a:off x="5248275" y="404723"/>
            <a:ext cx="679268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osInfo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"Microsoft Windows 11 Pro 64bit (6.2.9200.0) Microsoft Windows 10.0.22621"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machineName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"DESKTOP-K8E4OJQ"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"auth"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"activationkey1"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installedApps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"Ava 1.7.9"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installationLocation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displayVersion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"1.7.9"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"publisher"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"Ava"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}, 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"Grammarly for Windows"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installationLocation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displayVersion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"1.0.33.520"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"publisher"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"Zoom"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installationLocation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displayVersion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"5.14.0 (13888)"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"publisher"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"Zoom Video Communications, Inc."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85C1D-AEB5-3315-6607-7F0C67B3AF81}"/>
              </a:ext>
            </a:extLst>
          </p:cNvPr>
          <p:cNvSpPr txBox="1"/>
          <p:nvPr/>
        </p:nvSpPr>
        <p:spPr>
          <a:xfrm>
            <a:off x="762680" y="4038435"/>
            <a:ext cx="293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“msg"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“Data submitted successfully"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IBMPlexMono,  Courier New"/>
              </a:rPr>
              <a:t>“status"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IBMPlexMono,  Courier New"/>
              </a:rPr>
              <a:t>“success"</a:t>
            </a:r>
            <a:endParaRPr lang="en-US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3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 Agents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7F1C9-53E0-749E-56CA-FAF52F2B9BD4}"/>
              </a:ext>
            </a:extLst>
          </p:cNvPr>
          <p:cNvSpPr txBox="1"/>
          <p:nvPr/>
        </p:nvSpPr>
        <p:spPr>
          <a:xfrm>
            <a:off x="7564213" y="49186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474410" y="1929607"/>
            <a:ext cx="593115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dirty="0"/>
              <a:t>1. Submit Customer ID and Activation Key.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2. Here, the server has to check the validity of Customer ID and Activation Key. I think that it can be resolved with </a:t>
            </a:r>
            <a:r>
              <a:rPr lang="en-US" dirty="0">
                <a:solidFill>
                  <a:srgbClr val="FF0000"/>
                </a:solidFill>
              </a:rPr>
              <a:t>Laravel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middleware</a:t>
            </a:r>
            <a:r>
              <a:rPr lang="en-US" dirty="0"/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3. It returns the devices that has the Activation Key.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CAEB5-945F-8C56-3D07-6937B8A941EE}"/>
              </a:ext>
            </a:extLst>
          </p:cNvPr>
          <p:cNvSpPr txBox="1"/>
          <p:nvPr/>
        </p:nvSpPr>
        <p:spPr>
          <a:xfrm>
            <a:off x="390343" y="975500"/>
            <a:ext cx="6820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GET: 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agents?cusid</a:t>
            </a:r>
            <a:r>
              <a:rPr lang="en-US" sz="2400" dirty="0"/>
              <a:t>=customer1&amp;actkey=activationkey1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8D88B-BF99-68EC-86DC-8F3A87358376}"/>
              </a:ext>
            </a:extLst>
          </p:cNvPr>
          <p:cNvSpPr txBox="1"/>
          <p:nvPr/>
        </p:nvSpPr>
        <p:spPr>
          <a:xfrm>
            <a:off x="7564213" y="983473"/>
            <a:ext cx="404948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"activationkey1"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"agents"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"created"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"created2"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"machines"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"Computer 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"DESKTOP-6X37DB"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"OS info"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"Windows 11 64bit"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 Courier New"/>
              </a:rPr>
              <a:t>123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"Computer 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"DESKTOP-5G37VS"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"OS info"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"Windows 10 32bit"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 Courier New"/>
              </a:rPr>
              <a:t>124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"Computer 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"DESKTOP-3H37S3"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"OS info"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"Windows 11 64bit"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 Courier New"/>
              </a:rPr>
              <a:t>125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],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"status"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"title"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"Windows Desktop device"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400ABF-1C5E-3746-4C05-003DC0D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0" y="4336665"/>
            <a:ext cx="6489449" cy="23229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50B4AF6B-CAC0-0393-D281-DC52E3A3E498}"/>
              </a:ext>
            </a:extLst>
          </p:cNvPr>
          <p:cNvSpPr/>
          <p:nvPr/>
        </p:nvSpPr>
        <p:spPr>
          <a:xfrm>
            <a:off x="7053944" y="4928394"/>
            <a:ext cx="333375" cy="2116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68DE-3541-7219-FB4B-997014515676}"/>
              </a:ext>
            </a:extLst>
          </p:cNvPr>
          <p:cNvSpPr txBox="1"/>
          <p:nvPr/>
        </p:nvSpPr>
        <p:spPr>
          <a:xfrm>
            <a:off x="390344" y="198407"/>
            <a:ext cx="43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 Device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7F1C9-53E0-749E-56CA-FAF52F2B9BD4}"/>
              </a:ext>
            </a:extLst>
          </p:cNvPr>
          <p:cNvSpPr txBox="1"/>
          <p:nvPr/>
        </p:nvSpPr>
        <p:spPr>
          <a:xfrm>
            <a:off x="7564213" y="49186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F02D9-43AE-1372-57BD-E91F68D98933}"/>
              </a:ext>
            </a:extLst>
          </p:cNvPr>
          <p:cNvSpPr txBox="1"/>
          <p:nvPr/>
        </p:nvSpPr>
        <p:spPr>
          <a:xfrm>
            <a:off x="390344" y="2157818"/>
            <a:ext cx="593115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dirty="0"/>
              <a:t>1. Submit Customer ID, Activation Key, Device ID</a:t>
            </a: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2. Here, the server has to check the validity of Customer ID and Activation Key. I think that it can be resolved with </a:t>
            </a:r>
            <a:r>
              <a:rPr lang="en-US" dirty="0">
                <a:solidFill>
                  <a:srgbClr val="FF0000"/>
                </a:solidFill>
              </a:rPr>
              <a:t>Laravel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middleware</a:t>
            </a:r>
            <a:r>
              <a:rPr lang="en-US" dirty="0"/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/>
              <a:t>3. It returns the data(installed apps, OS info, Machine name, </a:t>
            </a:r>
            <a:r>
              <a:rPr lang="en-US" dirty="0" err="1"/>
              <a:t>etc</a:t>
            </a:r>
            <a:r>
              <a:rPr lang="en-US" dirty="0"/>
              <a:t>) of the indicated device.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CAEB5-945F-8C56-3D07-6937B8A941EE}"/>
              </a:ext>
            </a:extLst>
          </p:cNvPr>
          <p:cNvSpPr txBox="1"/>
          <p:nvPr/>
        </p:nvSpPr>
        <p:spPr>
          <a:xfrm>
            <a:off x="228418" y="861195"/>
            <a:ext cx="6820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GET: 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device?cusid</a:t>
            </a:r>
            <a:r>
              <a:rPr lang="en-US" sz="2400" dirty="0"/>
              <a:t>=customer1&amp;actkey=activationkey1&amp;id=124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8D88B-BF99-68EC-86DC-8F3A87358376}"/>
              </a:ext>
            </a:extLst>
          </p:cNvPr>
          <p:cNvSpPr txBox="1"/>
          <p:nvPr/>
        </p:nvSpPr>
        <p:spPr>
          <a:xfrm>
            <a:off x="7564213" y="983473"/>
            <a:ext cx="40494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actkey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"activationkey1"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computername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"DESKTOP-3H37S3"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cusid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"customer1"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deviceid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"124"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installedapps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"Postman"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"version"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"10.14.2"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"Notepad++"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"version"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"8.5.3"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"Ava"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"version"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"1.7.9.0"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],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osinfo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 Courier New"/>
              </a:rPr>
              <a:t>"Windows 11 64bit"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D241-2707-1A88-3813-0F86D5F9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4773372"/>
            <a:ext cx="5630061" cy="19338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4B6D687-71D6-DC67-489B-14D1237DE2D6}"/>
              </a:ext>
            </a:extLst>
          </p:cNvPr>
          <p:cNvSpPr/>
          <p:nvPr/>
        </p:nvSpPr>
        <p:spPr>
          <a:xfrm>
            <a:off x="6496731" y="5299869"/>
            <a:ext cx="333375" cy="2116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1082</Words>
  <Application>Microsoft Office PowerPoint</Application>
  <PresentationFormat>Widescreen</PresentationFormat>
  <Paragraphs>185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IBMPlexMono,  Courier New</vt:lpstr>
      <vt:lpstr>Arial</vt:lpstr>
      <vt:lpstr>Calibri</vt:lpstr>
      <vt:lpstr>Calibri Light</vt:lpstr>
      <vt:lpstr>Consolas</vt:lpstr>
      <vt:lpstr>Office Theme</vt:lpstr>
      <vt:lpstr>Agent API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13</cp:revision>
  <dcterms:created xsi:type="dcterms:W3CDTF">2023-06-08T00:27:49Z</dcterms:created>
  <dcterms:modified xsi:type="dcterms:W3CDTF">2023-06-08T02:01:45Z</dcterms:modified>
</cp:coreProperties>
</file>