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sldIdLst>
    <p:sldId id="277" r:id="rId3"/>
    <p:sldId id="279" r:id="rId4"/>
    <p:sldId id="282" r:id="rId5"/>
    <p:sldId id="284" r:id="rId6"/>
    <p:sldId id="287" r:id="rId7"/>
    <p:sldId id="288" r:id="rId8"/>
    <p:sldId id="289" r:id="rId9"/>
    <p:sldId id="286" r:id="rId10"/>
    <p:sldId id="290" r:id="rId11"/>
    <p:sldId id="274" r:id="rId12"/>
    <p:sldId id="268" r:id="rId13"/>
    <p:sldId id="283" r:id="rId14"/>
    <p:sldId id="260" r:id="rId15"/>
    <p:sldId id="262" r:id="rId16"/>
    <p:sldId id="263" r:id="rId17"/>
    <p:sldId id="264" r:id="rId18"/>
    <p:sldId id="273" r:id="rId19"/>
    <p:sldId id="266" r:id="rId20"/>
    <p:sldId id="259" r:id="rId2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8856" autoAdjust="0"/>
  </p:normalViewPr>
  <p:slideViewPr>
    <p:cSldViewPr>
      <p:cViewPr varScale="1">
        <p:scale>
          <a:sx n="114" d="100"/>
          <a:sy n="114" d="100"/>
        </p:scale>
        <p:origin x="15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3E24E-C734-41D6-9407-FD686203885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3672F4E-83B7-42ED-9C63-DB56B997AC63}">
      <dgm:prSet phldrT="[Текст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Знает…</a:t>
          </a:r>
        </a:p>
      </dgm:t>
    </dgm:pt>
    <dgm:pt modelId="{5DDCD871-FB12-4616-B966-C2E88BA9BBF7}" type="parTrans" cxnId="{B5E5E16F-6625-4996-9EF5-4C1C3ECCAD2B}">
      <dgm:prSet/>
      <dgm:spPr/>
      <dgm:t>
        <a:bodyPr/>
        <a:lstStyle/>
        <a:p>
          <a:endParaRPr lang="ru-RU"/>
        </a:p>
      </dgm:t>
    </dgm:pt>
    <dgm:pt modelId="{B924139D-137B-4272-B123-7C3AEB528EA9}" type="sibTrans" cxnId="{B5E5E16F-6625-4996-9EF5-4C1C3ECCAD2B}">
      <dgm:prSet/>
      <dgm:spPr/>
      <dgm:t>
        <a:bodyPr/>
        <a:lstStyle/>
        <a:p>
          <a:endParaRPr lang="ru-RU"/>
        </a:p>
      </dgm:t>
    </dgm:pt>
    <dgm:pt modelId="{A0F2F76E-6E2A-4374-B99C-8358B2BF35D7}">
      <dgm:prSet phldrT="[Текст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ru-RU" sz="1400" dirty="0">
              <a:latin typeface="Times New Roman" pitchFamily="18" charset="0"/>
              <a:cs typeface="Times New Roman" pitchFamily="18" charset="0"/>
            </a:rPr>
            <a:t>Комбинированное задания с выбором ответа и обоснованием</a:t>
          </a:r>
        </a:p>
      </dgm:t>
    </dgm:pt>
    <dgm:pt modelId="{0F748A5C-C7E9-49F6-AF68-CDEA28761C9E}" type="parTrans" cxnId="{85ED7137-2756-4721-9B3E-620D3A1D6B3A}">
      <dgm:prSet/>
      <dgm:spPr/>
      <dgm:t>
        <a:bodyPr/>
        <a:lstStyle/>
        <a:p>
          <a:endParaRPr lang="ru-RU"/>
        </a:p>
      </dgm:t>
    </dgm:pt>
    <dgm:pt modelId="{AFD8A82E-C537-4710-99BD-8399E5A78D6C}" type="sibTrans" cxnId="{85ED7137-2756-4721-9B3E-620D3A1D6B3A}">
      <dgm:prSet/>
      <dgm:spPr/>
      <dgm:t>
        <a:bodyPr/>
        <a:lstStyle/>
        <a:p>
          <a:endParaRPr lang="ru-RU"/>
        </a:p>
      </dgm:t>
    </dgm:pt>
    <dgm:pt modelId="{F7EC8F53-6ADA-4AE8-BF6D-19B99B4A3479}">
      <dgm:prSet phldrT="[Текст]"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r>
            <a:rPr lang="ru-RU" sz="1400" dirty="0">
              <a:latin typeface="Times New Roman" pitchFamily="18" charset="0"/>
              <a:cs typeface="Times New Roman" pitchFamily="18" charset="0"/>
            </a:rPr>
            <a:t>Воспроизведение</a:t>
          </a:r>
        </a:p>
      </dgm:t>
    </dgm:pt>
    <dgm:pt modelId="{6F305006-036C-4697-B371-B98E6C989FC6}" type="parTrans" cxnId="{87AA60FB-F141-4C2E-9172-F8EBDCFFF474}">
      <dgm:prSet/>
      <dgm:spPr/>
      <dgm:t>
        <a:bodyPr/>
        <a:lstStyle/>
        <a:p>
          <a:endParaRPr lang="ru-RU"/>
        </a:p>
      </dgm:t>
    </dgm:pt>
    <dgm:pt modelId="{21BC028A-5401-4881-BF05-2EA0063CD8FE}" type="sibTrans" cxnId="{87AA60FB-F141-4C2E-9172-F8EBDCFFF474}">
      <dgm:prSet/>
      <dgm:spPr/>
      <dgm:t>
        <a:bodyPr/>
        <a:lstStyle/>
        <a:p>
          <a:endParaRPr lang="ru-RU"/>
        </a:p>
      </dgm:t>
    </dgm:pt>
    <dgm:pt modelId="{A2702CDE-F2CF-4551-ADB7-CEE99B53DBFC}">
      <dgm:prSet phldrT="[Текст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Умеет…</a:t>
          </a:r>
        </a:p>
      </dgm:t>
    </dgm:pt>
    <dgm:pt modelId="{8C235503-5876-4C94-A6CA-C9E5EF65F534}" type="parTrans" cxnId="{197FFC07-E887-470C-AA60-13F4F68B7455}">
      <dgm:prSet/>
      <dgm:spPr/>
      <dgm:t>
        <a:bodyPr/>
        <a:lstStyle/>
        <a:p>
          <a:endParaRPr lang="ru-RU"/>
        </a:p>
      </dgm:t>
    </dgm:pt>
    <dgm:pt modelId="{D02613E5-B7A9-4318-B4D5-F15D0EFF6D54}" type="sibTrans" cxnId="{197FFC07-E887-470C-AA60-13F4F68B7455}">
      <dgm:prSet/>
      <dgm:spPr/>
      <dgm:t>
        <a:bodyPr/>
        <a:lstStyle/>
        <a:p>
          <a:endParaRPr lang="ru-RU"/>
        </a:p>
      </dgm:t>
    </dgm:pt>
    <dgm:pt modelId="{4B1708BC-916E-4933-B9CF-FB659BC779CA}">
      <dgm:prSet phldrT="[Текст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- Комбинированное задания с выбором ответа и обоснованием</a:t>
          </a:r>
        </a:p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- Задание открытого типа с развернутым ответом</a:t>
          </a:r>
        </a:p>
        <a:p>
          <a:pPr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- Задания закрытого типа на  установление</a:t>
          </a:r>
        </a:p>
        <a:p>
          <a:pPr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последовательности</a:t>
          </a:r>
        </a:p>
        <a:p>
          <a:pPr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и соответствия</a:t>
          </a:r>
          <a:endParaRPr lang="ru-RU" sz="1400" dirty="0"/>
        </a:p>
      </dgm:t>
    </dgm:pt>
    <dgm:pt modelId="{CB096191-DBD7-4569-BE87-BA3D11179162}" type="parTrans" cxnId="{10D1F257-382F-4349-A25A-C9E5FC6D54A7}">
      <dgm:prSet/>
      <dgm:spPr/>
      <dgm:t>
        <a:bodyPr/>
        <a:lstStyle/>
        <a:p>
          <a:endParaRPr lang="ru-RU"/>
        </a:p>
      </dgm:t>
    </dgm:pt>
    <dgm:pt modelId="{D122C5C3-7B76-43B6-B226-C7E60B608675}" type="sibTrans" cxnId="{10D1F257-382F-4349-A25A-C9E5FC6D54A7}">
      <dgm:prSet/>
      <dgm:spPr/>
      <dgm:t>
        <a:bodyPr/>
        <a:lstStyle/>
        <a:p>
          <a:endParaRPr lang="ru-RU"/>
        </a:p>
      </dgm:t>
    </dgm:pt>
    <dgm:pt modelId="{6A8E9529-D467-4A20-8A39-7AB4C2DBCBDD}">
      <dgm:prSet phldrT="[Текст]"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Применение знаний</a:t>
          </a:r>
        </a:p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в </a:t>
          </a:r>
          <a:r>
            <a:rPr lang="ru-RU" sz="1400" b="1" dirty="0">
              <a:latin typeface="Times New Roman" pitchFamily="18" charset="0"/>
              <a:cs typeface="Times New Roman" pitchFamily="18" charset="0"/>
            </a:rPr>
            <a:t>типичной</a:t>
          </a:r>
          <a:r>
            <a:rPr lang="ru-RU" sz="1400" dirty="0">
              <a:latin typeface="Times New Roman" pitchFamily="18" charset="0"/>
              <a:cs typeface="Times New Roman" pitchFamily="18" charset="0"/>
            </a:rPr>
            <a:t> ситуации</a:t>
          </a:r>
        </a:p>
      </dgm:t>
    </dgm:pt>
    <dgm:pt modelId="{ED88E754-9297-48B7-A99D-B2D3C3ADF9D6}" type="parTrans" cxnId="{10DB5644-1C7D-4DAD-97C7-E7E32821E8DD}">
      <dgm:prSet/>
      <dgm:spPr/>
      <dgm:t>
        <a:bodyPr/>
        <a:lstStyle/>
        <a:p>
          <a:endParaRPr lang="ru-RU"/>
        </a:p>
      </dgm:t>
    </dgm:pt>
    <dgm:pt modelId="{5C43B50A-6808-45C5-B1DA-8F928C96FEE6}" type="sibTrans" cxnId="{10DB5644-1C7D-4DAD-97C7-E7E32821E8DD}">
      <dgm:prSet/>
      <dgm:spPr/>
      <dgm:t>
        <a:bodyPr/>
        <a:lstStyle/>
        <a:p>
          <a:endParaRPr lang="ru-RU"/>
        </a:p>
      </dgm:t>
    </dgm:pt>
    <dgm:pt modelId="{94CC1222-E671-4D4B-B52C-E4D152112D69}">
      <dgm:prSet phldrT="[Текст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Имеет опыт…</a:t>
          </a:r>
        </a:p>
      </dgm:t>
    </dgm:pt>
    <dgm:pt modelId="{A77441B8-BBFE-4C30-A5CD-73D910FF0061}" type="parTrans" cxnId="{62C3E767-65DB-4311-A207-206562D2B641}">
      <dgm:prSet/>
      <dgm:spPr/>
      <dgm:t>
        <a:bodyPr/>
        <a:lstStyle/>
        <a:p>
          <a:endParaRPr lang="ru-RU"/>
        </a:p>
      </dgm:t>
    </dgm:pt>
    <dgm:pt modelId="{F2E12536-4DD2-4441-9D0C-2502CCF2E60E}" type="sibTrans" cxnId="{62C3E767-65DB-4311-A207-206562D2B641}">
      <dgm:prSet/>
      <dgm:spPr/>
      <dgm:t>
        <a:bodyPr/>
        <a:lstStyle/>
        <a:p>
          <a:endParaRPr lang="ru-RU"/>
        </a:p>
      </dgm:t>
    </dgm:pt>
    <dgm:pt modelId="{52499472-7C3F-4B11-BC0E-F427785AEA63}">
      <dgm:prSet phldrT="[Текст]"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Терминология, факты,</a:t>
          </a:r>
        </a:p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параметры, теории,</a:t>
          </a:r>
        </a:p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Принципы</a:t>
          </a:r>
        </a:p>
      </dgm:t>
    </dgm:pt>
    <dgm:pt modelId="{C2BB3225-7D02-439D-A04C-87A55FB12B89}" type="parTrans" cxnId="{AB730492-07BE-4DE2-AABF-A6A0F9705F73}">
      <dgm:prSet/>
      <dgm:spPr/>
      <dgm:t>
        <a:bodyPr/>
        <a:lstStyle/>
        <a:p>
          <a:endParaRPr lang="ru-RU"/>
        </a:p>
      </dgm:t>
    </dgm:pt>
    <dgm:pt modelId="{C2E75B4C-54CD-4B12-8E59-D312F21AA81C}" type="sibTrans" cxnId="{AB730492-07BE-4DE2-AABF-A6A0F9705F73}">
      <dgm:prSet/>
      <dgm:spPr/>
      <dgm:t>
        <a:bodyPr/>
        <a:lstStyle/>
        <a:p>
          <a:endParaRPr lang="ru-RU"/>
        </a:p>
      </dgm:t>
    </dgm:pt>
    <dgm:pt modelId="{0E950710-BC12-4A74-8999-770574074102}">
      <dgm:prSet phldrT="[Текст]"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Решение </a:t>
          </a:r>
          <a:r>
            <a:rPr lang="ru-RU" sz="1400" b="1" dirty="0">
              <a:latin typeface="Times New Roman" pitchFamily="18" charset="0"/>
              <a:cs typeface="Times New Roman" pitchFamily="18" charset="0"/>
            </a:rPr>
            <a:t>типовых</a:t>
          </a:r>
        </a:p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задач, сопоставление,</a:t>
          </a:r>
        </a:p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последовательность</a:t>
          </a:r>
        </a:p>
      </dgm:t>
    </dgm:pt>
    <dgm:pt modelId="{DEE2CDF5-F785-4063-8072-C545767072DD}" type="parTrans" cxnId="{8E1BBCC3-0184-4E0F-8ACF-AF235B9B5535}">
      <dgm:prSet/>
      <dgm:spPr/>
      <dgm:t>
        <a:bodyPr/>
        <a:lstStyle/>
        <a:p>
          <a:endParaRPr lang="ru-RU"/>
        </a:p>
      </dgm:t>
    </dgm:pt>
    <dgm:pt modelId="{CBAD3F78-2756-4797-893C-A7148E13F9D7}" type="sibTrans" cxnId="{8E1BBCC3-0184-4E0F-8ACF-AF235B9B5535}">
      <dgm:prSet/>
      <dgm:spPr/>
      <dgm:t>
        <a:bodyPr/>
        <a:lstStyle/>
        <a:p>
          <a:endParaRPr lang="ru-RU"/>
        </a:p>
      </dgm:t>
    </dgm:pt>
    <dgm:pt modelId="{BABE1F37-C739-4903-9B33-B55B7FC3811D}">
      <dgm:prSet phldrT="[Текст]"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spcAft>
              <a:spcPts val="0"/>
            </a:spcAft>
          </a:pPr>
          <a:r>
            <a: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Решение </a:t>
          </a:r>
          <a:r>
            <a: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нетиповых</a:t>
          </a:r>
        </a:p>
        <a:p>
          <a:pPr algn="l">
            <a:spcAft>
              <a:spcPts val="0"/>
            </a:spcAft>
          </a:pPr>
          <a:r>
            <a: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задач, алгоритмы,</a:t>
          </a:r>
        </a:p>
        <a:p>
          <a:pPr algn="l">
            <a:spcAft>
              <a:spcPts val="0"/>
            </a:spcAft>
          </a:pPr>
          <a:r>
            <a: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доказательства,</a:t>
          </a:r>
        </a:p>
        <a:p>
          <a:pPr algn="l">
            <a:spcAft>
              <a:spcPts val="0"/>
            </a:spcAft>
          </a:pPr>
          <a:r>
            <a: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обоснования</a:t>
          </a:r>
        </a:p>
      </dgm:t>
    </dgm:pt>
    <dgm:pt modelId="{6CF6715C-1F08-47D6-BEEA-69CA92EADBA7}" type="parTrans" cxnId="{D3F0C823-721E-468A-8033-1BBE6FB08440}">
      <dgm:prSet/>
      <dgm:spPr/>
      <dgm:t>
        <a:bodyPr/>
        <a:lstStyle/>
        <a:p>
          <a:endParaRPr lang="ru-RU"/>
        </a:p>
      </dgm:t>
    </dgm:pt>
    <dgm:pt modelId="{C194F45F-A133-445C-AEAC-85A10F9B4534}" type="sibTrans" cxnId="{D3F0C823-721E-468A-8033-1BBE6FB08440}">
      <dgm:prSet/>
      <dgm:spPr/>
      <dgm:t>
        <a:bodyPr/>
        <a:lstStyle/>
        <a:p>
          <a:endParaRPr lang="ru-RU"/>
        </a:p>
      </dgm:t>
    </dgm:pt>
    <dgm:pt modelId="{5968C611-9C5D-4B38-8F9B-C73F4BDB6E60}">
      <dgm:prSet phldrT="[Текст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- Задание открытого типа с развернутым ответом</a:t>
          </a:r>
        </a:p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- Задания закрытого типа на установление</a:t>
          </a:r>
        </a:p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последовательности</a:t>
          </a:r>
        </a:p>
        <a:p>
          <a:pPr algn="l">
            <a:spcAft>
              <a:spcPts val="0"/>
            </a:spcAft>
          </a:pPr>
          <a:r>
            <a:rPr lang="ru-RU" sz="1400" dirty="0">
              <a:latin typeface="Times New Roman" pitchFamily="18" charset="0"/>
              <a:cs typeface="Times New Roman" pitchFamily="18" charset="0"/>
            </a:rPr>
            <a:t>и соответствия</a:t>
          </a:r>
          <a:endParaRPr lang="ru-RU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B3638A3-5C32-4F95-9E2B-44D2B7B1F7B4}" type="parTrans" cxnId="{48DA0D80-6248-4744-A79C-B6A574F7E8C0}">
      <dgm:prSet/>
      <dgm:spPr/>
      <dgm:t>
        <a:bodyPr/>
        <a:lstStyle/>
        <a:p>
          <a:endParaRPr lang="ru-RU"/>
        </a:p>
      </dgm:t>
    </dgm:pt>
    <dgm:pt modelId="{5B63C974-F4A6-4BE2-A38A-6E00FCD88DE4}" type="sibTrans" cxnId="{48DA0D80-6248-4744-A79C-B6A574F7E8C0}">
      <dgm:prSet/>
      <dgm:spPr/>
      <dgm:t>
        <a:bodyPr/>
        <a:lstStyle/>
        <a:p>
          <a:endParaRPr lang="ru-RU"/>
        </a:p>
      </dgm:t>
    </dgm:pt>
    <dgm:pt modelId="{62426EDF-C4F7-422E-9696-DB9A857EF9CD}">
      <dgm:prSet phldrT="[Текст]"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spcAft>
              <a:spcPts val="0"/>
            </a:spcAft>
          </a:pPr>
          <a:r>
            <a: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Применение знаний</a:t>
          </a:r>
        </a:p>
        <a:p>
          <a:pPr algn="l">
            <a:spcAft>
              <a:spcPts val="0"/>
            </a:spcAft>
          </a:pPr>
          <a:r>
            <a: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 </a:t>
          </a:r>
          <a:r>
            <a: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нестандартной</a:t>
          </a:r>
        </a:p>
        <a:p>
          <a:pPr algn="l">
            <a:spcAft>
              <a:spcPts val="0"/>
            </a:spcAft>
          </a:pPr>
          <a:r>
            <a: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ситуации</a:t>
          </a:r>
        </a:p>
      </dgm:t>
    </dgm:pt>
    <dgm:pt modelId="{9E8DBBE4-F5F0-49CF-9A85-1E85205DFC7E}" type="parTrans" cxnId="{16BB8886-0FC3-4969-A9D5-FBBB70AFCCFC}">
      <dgm:prSet/>
      <dgm:spPr/>
      <dgm:t>
        <a:bodyPr/>
        <a:lstStyle/>
        <a:p>
          <a:endParaRPr lang="ru-RU"/>
        </a:p>
      </dgm:t>
    </dgm:pt>
    <dgm:pt modelId="{203D8253-E782-4217-BE7A-806E61451577}" type="sibTrans" cxnId="{16BB8886-0FC3-4969-A9D5-FBBB70AFCCFC}">
      <dgm:prSet/>
      <dgm:spPr/>
      <dgm:t>
        <a:bodyPr/>
        <a:lstStyle/>
        <a:p>
          <a:endParaRPr lang="ru-RU"/>
        </a:p>
      </dgm:t>
    </dgm:pt>
    <dgm:pt modelId="{58EBAC29-BD9C-4817-A1E9-01DD78119490}">
      <dgm:prSet phldrT="[Текст]" custT="1"/>
      <dgm:spPr/>
      <dgm:t>
        <a:bodyPr/>
        <a:lstStyle/>
        <a:p>
          <a:pPr algn="ctr">
            <a:spcAft>
              <a:spcPts val="0"/>
            </a:spcAft>
          </a:pPr>
          <a:r>
            <a:rPr lang="ru-RU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1-3 минуты</a:t>
          </a:r>
        </a:p>
      </dgm:t>
    </dgm:pt>
    <dgm:pt modelId="{71D7FDA6-BCC9-43B7-92EA-93B39ADDB6C8}" type="parTrans" cxnId="{3A297B35-2945-4EEC-B1EE-12FD8EC62D66}">
      <dgm:prSet/>
      <dgm:spPr/>
      <dgm:t>
        <a:bodyPr/>
        <a:lstStyle/>
        <a:p>
          <a:endParaRPr lang="ru-RU"/>
        </a:p>
      </dgm:t>
    </dgm:pt>
    <dgm:pt modelId="{2848BF25-B10D-4A76-A75A-F24F20E76BF2}" type="sibTrans" cxnId="{3A297B35-2945-4EEC-B1EE-12FD8EC62D66}">
      <dgm:prSet/>
      <dgm:spPr/>
      <dgm:t>
        <a:bodyPr/>
        <a:lstStyle/>
        <a:p>
          <a:endParaRPr lang="ru-RU"/>
        </a:p>
      </dgm:t>
    </dgm:pt>
    <dgm:pt modelId="{506CB08A-303E-42D9-8E85-FFE8C6920EDF}">
      <dgm:prSet phldrT="[Текст]" custT="1"/>
      <dgm:spPr/>
      <dgm:t>
        <a:bodyPr/>
        <a:lstStyle/>
        <a:p>
          <a:pPr algn="ctr">
            <a:spcAft>
              <a:spcPts val="0"/>
            </a:spcAft>
          </a:pPr>
          <a:r>
            <a:rPr lang="ru-RU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3-5 минут</a:t>
          </a:r>
        </a:p>
      </dgm:t>
    </dgm:pt>
    <dgm:pt modelId="{0DF735BA-F112-4D36-A787-6739E3A87078}" type="parTrans" cxnId="{E19D140D-ED8E-4E7A-B30F-268AB9978741}">
      <dgm:prSet/>
      <dgm:spPr/>
      <dgm:t>
        <a:bodyPr/>
        <a:lstStyle/>
        <a:p>
          <a:endParaRPr lang="ru-RU"/>
        </a:p>
      </dgm:t>
    </dgm:pt>
    <dgm:pt modelId="{7E59AA10-B3EE-4C02-A0A9-67E3D191E23D}" type="sibTrans" cxnId="{E19D140D-ED8E-4E7A-B30F-268AB9978741}">
      <dgm:prSet/>
      <dgm:spPr/>
      <dgm:t>
        <a:bodyPr/>
        <a:lstStyle/>
        <a:p>
          <a:endParaRPr lang="ru-RU"/>
        </a:p>
      </dgm:t>
    </dgm:pt>
    <dgm:pt modelId="{4A85FA9C-24D8-470F-9987-0A44DF1BEE87}">
      <dgm:prSet phldrT="[Текст]" custT="1"/>
      <dgm:spPr/>
      <dgm:t>
        <a:bodyPr/>
        <a:lstStyle/>
        <a:p>
          <a:pPr algn="ctr">
            <a:spcAft>
              <a:spcPts val="0"/>
            </a:spcAft>
          </a:pPr>
          <a:r>
            <a:rPr lang="ru-RU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5-10 минут</a:t>
          </a:r>
        </a:p>
      </dgm:t>
    </dgm:pt>
    <dgm:pt modelId="{F3299A5F-A7C2-4020-829D-CD8AB3F47108}" type="parTrans" cxnId="{8DD987CF-520C-45BF-965C-BC32DD0DD77F}">
      <dgm:prSet/>
      <dgm:spPr/>
      <dgm:t>
        <a:bodyPr/>
        <a:lstStyle/>
        <a:p>
          <a:endParaRPr lang="ru-RU"/>
        </a:p>
      </dgm:t>
    </dgm:pt>
    <dgm:pt modelId="{C627E807-A78F-4220-9E88-E350ADA4275C}" type="sibTrans" cxnId="{8DD987CF-520C-45BF-965C-BC32DD0DD77F}">
      <dgm:prSet/>
      <dgm:spPr/>
      <dgm:t>
        <a:bodyPr/>
        <a:lstStyle/>
        <a:p>
          <a:endParaRPr lang="ru-RU"/>
        </a:p>
      </dgm:t>
    </dgm:pt>
    <dgm:pt modelId="{21BD61BC-76DD-47D2-A080-E653159A648B}" type="pres">
      <dgm:prSet presAssocID="{8433E24E-C734-41D6-9407-FD686203885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573716-8292-4692-819F-BA5E9B3BA2AE}" type="pres">
      <dgm:prSet presAssocID="{83672F4E-83B7-42ED-9C63-DB56B997AC63}" presName="root" presStyleCnt="0"/>
      <dgm:spPr/>
    </dgm:pt>
    <dgm:pt modelId="{C8B6E62E-6074-445E-A67B-FB3D45ECF005}" type="pres">
      <dgm:prSet presAssocID="{83672F4E-83B7-42ED-9C63-DB56B997AC63}" presName="rootComposite" presStyleCnt="0"/>
      <dgm:spPr/>
    </dgm:pt>
    <dgm:pt modelId="{D2DE520B-4A61-403F-828B-2DA4879E14F1}" type="pres">
      <dgm:prSet presAssocID="{83672F4E-83B7-42ED-9C63-DB56B997AC63}" presName="rootText" presStyleLbl="node1" presStyleIdx="0" presStyleCnt="3" custLinFactNeighborX="-42810" custLinFactNeighborY="-140"/>
      <dgm:spPr/>
    </dgm:pt>
    <dgm:pt modelId="{31503A95-241E-4C99-9761-39E6C09EF3AF}" type="pres">
      <dgm:prSet presAssocID="{83672F4E-83B7-42ED-9C63-DB56B997AC63}" presName="rootConnector" presStyleLbl="node1" presStyleIdx="0" presStyleCnt="3"/>
      <dgm:spPr/>
    </dgm:pt>
    <dgm:pt modelId="{8EDEE8EF-CA2F-4011-BBD9-737698F7C876}" type="pres">
      <dgm:prSet presAssocID="{83672F4E-83B7-42ED-9C63-DB56B997AC63}" presName="childShape" presStyleCnt="0"/>
      <dgm:spPr/>
    </dgm:pt>
    <dgm:pt modelId="{F08CA6F6-2D5A-4883-A863-B5A138044E16}" type="pres">
      <dgm:prSet presAssocID="{0F748A5C-C7E9-49F6-AF68-CDEA28761C9E}" presName="Name13" presStyleLbl="parChTrans1D2" presStyleIdx="0" presStyleCnt="12"/>
      <dgm:spPr/>
    </dgm:pt>
    <dgm:pt modelId="{82EB7456-BD0D-44C4-A85E-80568AB644B3}" type="pres">
      <dgm:prSet presAssocID="{A0F2F76E-6E2A-4374-B99C-8358B2BF35D7}" presName="childText" presStyleLbl="bgAcc1" presStyleIdx="0" presStyleCnt="12" custScaleX="126818" custScaleY="133897" custLinFactNeighborX="-42653" custLinFactNeighborY="-2193">
        <dgm:presLayoutVars>
          <dgm:bulletEnabled val="1"/>
        </dgm:presLayoutVars>
      </dgm:prSet>
      <dgm:spPr/>
    </dgm:pt>
    <dgm:pt modelId="{412AC823-2670-426A-91B8-54621C4A1C88}" type="pres">
      <dgm:prSet presAssocID="{6F305006-036C-4697-B371-B98E6C989FC6}" presName="Name13" presStyleLbl="parChTrans1D2" presStyleIdx="1" presStyleCnt="12"/>
      <dgm:spPr/>
    </dgm:pt>
    <dgm:pt modelId="{1FA600C9-30FA-4AB1-82BD-91DD7D0CA4E4}" type="pres">
      <dgm:prSet presAssocID="{F7EC8F53-6ADA-4AE8-BF6D-19B99B4A3479}" presName="childText" presStyleLbl="bgAcc1" presStyleIdx="1" presStyleCnt="12" custScaleX="113671" custLinFactNeighborX="-42653" custLinFactNeighborY="2838">
        <dgm:presLayoutVars>
          <dgm:bulletEnabled val="1"/>
        </dgm:presLayoutVars>
      </dgm:prSet>
      <dgm:spPr/>
    </dgm:pt>
    <dgm:pt modelId="{E43C6E0D-2049-440C-9832-99C45ABC10F0}" type="pres">
      <dgm:prSet presAssocID="{C2BB3225-7D02-439D-A04C-87A55FB12B89}" presName="Name13" presStyleLbl="parChTrans1D2" presStyleIdx="2" presStyleCnt="12"/>
      <dgm:spPr/>
    </dgm:pt>
    <dgm:pt modelId="{98DDFED1-3D6F-46B1-BE34-BDDDDBB7430F}" type="pres">
      <dgm:prSet presAssocID="{52499472-7C3F-4B11-BC0E-F427785AEA63}" presName="childText" presStyleLbl="bgAcc1" presStyleIdx="2" presStyleCnt="12" custScaleY="136252" custLinFactNeighborX="-42653" custLinFactNeighborY="785">
        <dgm:presLayoutVars>
          <dgm:bulletEnabled val="1"/>
        </dgm:presLayoutVars>
      </dgm:prSet>
      <dgm:spPr/>
    </dgm:pt>
    <dgm:pt modelId="{C7D5A867-6759-43A5-80C9-23C50FA27638}" type="pres">
      <dgm:prSet presAssocID="{71D7FDA6-BCC9-43B7-92EA-93B39ADDB6C8}" presName="Name13" presStyleLbl="parChTrans1D2" presStyleIdx="3" presStyleCnt="12"/>
      <dgm:spPr/>
    </dgm:pt>
    <dgm:pt modelId="{8AC8FCAC-8BA2-49FB-B8EF-99A2176FB32F}" type="pres">
      <dgm:prSet presAssocID="{58EBAC29-BD9C-4817-A1E9-01DD78119490}" presName="childText" presStyleLbl="bgAcc1" presStyleIdx="3" presStyleCnt="12" custScaleX="113671" custLinFactNeighborX="-42653" custLinFactNeighborY="6927">
        <dgm:presLayoutVars>
          <dgm:bulletEnabled val="1"/>
        </dgm:presLayoutVars>
      </dgm:prSet>
      <dgm:spPr/>
    </dgm:pt>
    <dgm:pt modelId="{17956C85-ABE1-4535-A1E6-3DE4A7721606}" type="pres">
      <dgm:prSet presAssocID="{A2702CDE-F2CF-4551-ADB7-CEE99B53DBFC}" presName="root" presStyleCnt="0"/>
      <dgm:spPr/>
    </dgm:pt>
    <dgm:pt modelId="{534CC839-0E75-4752-A9AF-EDFBCC5CADA6}" type="pres">
      <dgm:prSet presAssocID="{A2702CDE-F2CF-4551-ADB7-CEE99B53DBFC}" presName="rootComposite" presStyleCnt="0"/>
      <dgm:spPr/>
    </dgm:pt>
    <dgm:pt modelId="{F272FF6C-8FFD-46E4-A5A7-156406C6657A}" type="pres">
      <dgm:prSet presAssocID="{A2702CDE-F2CF-4551-ADB7-CEE99B53DBFC}" presName="rootText" presStyleLbl="node1" presStyleIdx="1" presStyleCnt="3" custLinFactNeighborX="-25827" custLinFactNeighborY="-140"/>
      <dgm:spPr/>
    </dgm:pt>
    <dgm:pt modelId="{039F5DC5-1552-4E9E-B9AB-154F1260F63B}" type="pres">
      <dgm:prSet presAssocID="{A2702CDE-F2CF-4551-ADB7-CEE99B53DBFC}" presName="rootConnector" presStyleLbl="node1" presStyleIdx="1" presStyleCnt="3"/>
      <dgm:spPr/>
    </dgm:pt>
    <dgm:pt modelId="{A1746870-073B-4517-B36A-F42D86E3D800}" type="pres">
      <dgm:prSet presAssocID="{A2702CDE-F2CF-4551-ADB7-CEE99B53DBFC}" presName="childShape" presStyleCnt="0"/>
      <dgm:spPr/>
    </dgm:pt>
    <dgm:pt modelId="{DB4ABDE9-C02F-4E50-8082-BD8E31385D13}" type="pres">
      <dgm:prSet presAssocID="{CB096191-DBD7-4569-BE87-BA3D11179162}" presName="Name13" presStyleLbl="parChTrans1D2" presStyleIdx="4" presStyleCnt="12"/>
      <dgm:spPr/>
    </dgm:pt>
    <dgm:pt modelId="{B0E6E750-C30A-45AE-92A8-A077B4F19F41}" type="pres">
      <dgm:prSet presAssocID="{4B1708BC-916E-4933-B9CF-FB659BC779CA}" presName="childText" presStyleLbl="bgAcc1" presStyleIdx="4" presStyleCnt="12" custScaleX="182219" custScaleY="213263" custLinFactNeighborX="-21425" custLinFactNeighborY="-2193">
        <dgm:presLayoutVars>
          <dgm:bulletEnabled val="1"/>
        </dgm:presLayoutVars>
      </dgm:prSet>
      <dgm:spPr/>
    </dgm:pt>
    <dgm:pt modelId="{23E4499E-32B0-423A-BF5A-63578F341627}" type="pres">
      <dgm:prSet presAssocID="{ED88E754-9297-48B7-A99D-B2D3C3ADF9D6}" presName="Name13" presStyleLbl="parChTrans1D2" presStyleIdx="5" presStyleCnt="12"/>
      <dgm:spPr/>
    </dgm:pt>
    <dgm:pt modelId="{FEF800AB-BBA7-488C-B713-DFBB3F967881}" type="pres">
      <dgm:prSet presAssocID="{6A8E9529-D467-4A20-8A39-7AB4C2DBCBDD}" presName="childText" presStyleLbl="bgAcc1" presStyleIdx="5" presStyleCnt="12" custScaleX="148877" custLinFactNeighborX="-17265" custLinFactNeighborY="-2777">
        <dgm:presLayoutVars>
          <dgm:bulletEnabled val="1"/>
        </dgm:presLayoutVars>
      </dgm:prSet>
      <dgm:spPr/>
    </dgm:pt>
    <dgm:pt modelId="{4C117DAA-8DC9-4196-A166-ACBBC5DEAF54}" type="pres">
      <dgm:prSet presAssocID="{DEE2CDF5-F785-4063-8072-C545767072DD}" presName="Name13" presStyleLbl="parChTrans1D2" presStyleIdx="6" presStyleCnt="12"/>
      <dgm:spPr/>
    </dgm:pt>
    <dgm:pt modelId="{FE4D00B0-1130-439C-8BFB-FF0F026F53BD}" type="pres">
      <dgm:prSet presAssocID="{0E950710-BC12-4A74-8999-770574074102}" presName="childText" presStyleLbl="bgAcc1" presStyleIdx="6" presStyleCnt="12" custScaleX="151117" custLinFactNeighborX="-17265" custLinFactNeighborY="-7188">
        <dgm:presLayoutVars>
          <dgm:bulletEnabled val="1"/>
        </dgm:presLayoutVars>
      </dgm:prSet>
      <dgm:spPr/>
    </dgm:pt>
    <dgm:pt modelId="{825E34B8-2E9D-4DEC-AAF7-575C4C81E99A}" type="pres">
      <dgm:prSet presAssocID="{0DF735BA-F112-4D36-A787-6739E3A87078}" presName="Name13" presStyleLbl="parChTrans1D2" presStyleIdx="7" presStyleCnt="12"/>
      <dgm:spPr/>
    </dgm:pt>
    <dgm:pt modelId="{DAAFDBB3-621A-49A2-83CC-89FE88721A9D}" type="pres">
      <dgm:prSet presAssocID="{506CB08A-303E-42D9-8E85-FFE8C6920EDF}" presName="childText" presStyleLbl="bgAcc1" presStyleIdx="7" presStyleCnt="12" custScaleX="150678" custLinFactNeighborX="-17265" custLinFactNeighborY="-11598">
        <dgm:presLayoutVars>
          <dgm:bulletEnabled val="1"/>
        </dgm:presLayoutVars>
      </dgm:prSet>
      <dgm:spPr/>
    </dgm:pt>
    <dgm:pt modelId="{ACF66518-BEA3-44BE-9A92-617D9C20D980}" type="pres">
      <dgm:prSet presAssocID="{94CC1222-E671-4D4B-B52C-E4D152112D69}" presName="root" presStyleCnt="0"/>
      <dgm:spPr/>
    </dgm:pt>
    <dgm:pt modelId="{E0804AAB-BC5B-46DF-BD7B-D2D23FA8A385}" type="pres">
      <dgm:prSet presAssocID="{94CC1222-E671-4D4B-B52C-E4D152112D69}" presName="rootComposite" presStyleCnt="0"/>
      <dgm:spPr/>
    </dgm:pt>
    <dgm:pt modelId="{47C169B2-5DAD-45FB-8EB4-BCE700AA2243}" type="pres">
      <dgm:prSet presAssocID="{94CC1222-E671-4D4B-B52C-E4D152112D69}" presName="rootText" presStyleLbl="node1" presStyleIdx="2" presStyleCnt="3" custLinFactNeighborX="-14809" custLinFactNeighborY="-378"/>
      <dgm:spPr/>
    </dgm:pt>
    <dgm:pt modelId="{0598AE03-9B08-4790-9D7F-BB92DC048037}" type="pres">
      <dgm:prSet presAssocID="{94CC1222-E671-4D4B-B52C-E4D152112D69}" presName="rootConnector" presStyleLbl="node1" presStyleIdx="2" presStyleCnt="3"/>
      <dgm:spPr/>
    </dgm:pt>
    <dgm:pt modelId="{633CB571-DA9F-4AAB-A13D-94CF1E127304}" type="pres">
      <dgm:prSet presAssocID="{94CC1222-E671-4D4B-B52C-E4D152112D69}" presName="childShape" presStyleCnt="0"/>
      <dgm:spPr/>
    </dgm:pt>
    <dgm:pt modelId="{204FB27C-C40D-4F91-B934-F348899E082C}" type="pres">
      <dgm:prSet presAssocID="{2B3638A3-5C32-4F95-9E2B-44D2B7B1F7B4}" presName="Name13" presStyleLbl="parChTrans1D2" presStyleIdx="8" presStyleCnt="12"/>
      <dgm:spPr/>
    </dgm:pt>
    <dgm:pt modelId="{6EB8AE25-9ACB-4E43-85CD-22E4CE51510F}" type="pres">
      <dgm:prSet presAssocID="{5968C611-9C5D-4B38-8F9B-C73F4BDB6E60}" presName="childText" presStyleLbl="bgAcc1" presStyleIdx="8" presStyleCnt="12" custScaleX="192848" custScaleY="147238" custLinFactNeighborX="-11210" custLinFactNeighborY="-4788">
        <dgm:presLayoutVars>
          <dgm:bulletEnabled val="1"/>
        </dgm:presLayoutVars>
      </dgm:prSet>
      <dgm:spPr/>
    </dgm:pt>
    <dgm:pt modelId="{56C983ED-E8E2-43A1-BCA1-B341328ACFD3}" type="pres">
      <dgm:prSet presAssocID="{9E8DBBE4-F5F0-49CF-9A85-1E85205DFC7E}" presName="Name13" presStyleLbl="parChTrans1D2" presStyleIdx="9" presStyleCnt="12"/>
      <dgm:spPr/>
    </dgm:pt>
    <dgm:pt modelId="{591F1890-0FF4-4AD9-BF16-050474C0B8EA}" type="pres">
      <dgm:prSet presAssocID="{62426EDF-C4F7-422E-9696-DB9A857EF9CD}" presName="childText" presStyleLbl="bgAcc1" presStyleIdx="9" presStyleCnt="12" custScaleX="157647" custLinFactNeighborX="-9683" custLinFactNeighborY="-13369">
        <dgm:presLayoutVars>
          <dgm:bulletEnabled val="1"/>
        </dgm:presLayoutVars>
      </dgm:prSet>
      <dgm:spPr/>
    </dgm:pt>
    <dgm:pt modelId="{E72D6E72-2D99-4277-B779-82030E6DEAD0}" type="pres">
      <dgm:prSet presAssocID="{6CF6715C-1F08-47D6-BEEA-69CA92EADBA7}" presName="Name13" presStyleLbl="parChTrans1D2" presStyleIdx="10" presStyleCnt="12"/>
      <dgm:spPr/>
    </dgm:pt>
    <dgm:pt modelId="{083DFC05-B668-4E4C-BB22-BE56752F2530}" type="pres">
      <dgm:prSet presAssocID="{BABE1F37-C739-4903-9B33-B55B7FC3811D}" presName="childText" presStyleLbl="bgAcc1" presStyleIdx="10" presStyleCnt="12" custScaleX="154593" custLinFactNeighborX="-9683" custLinFactNeighborY="-21102">
        <dgm:presLayoutVars>
          <dgm:bulletEnabled val="1"/>
        </dgm:presLayoutVars>
      </dgm:prSet>
      <dgm:spPr/>
    </dgm:pt>
    <dgm:pt modelId="{E2542D92-5619-4AF2-9B01-95FF1FC4391C}" type="pres">
      <dgm:prSet presAssocID="{F3299A5F-A7C2-4020-829D-CD8AB3F47108}" presName="Name13" presStyleLbl="parChTrans1D2" presStyleIdx="11" presStyleCnt="12"/>
      <dgm:spPr/>
    </dgm:pt>
    <dgm:pt modelId="{203BD5D9-70AF-43C5-9C11-3567D1E6A352}" type="pres">
      <dgm:prSet presAssocID="{4A85FA9C-24D8-470F-9987-0A44DF1BEE87}" presName="childText" presStyleLbl="bgAcc1" presStyleIdx="11" presStyleCnt="12" custScaleX="157209" custLinFactNeighborX="-9683" custLinFactNeighborY="-30803">
        <dgm:presLayoutVars>
          <dgm:bulletEnabled val="1"/>
        </dgm:presLayoutVars>
      </dgm:prSet>
      <dgm:spPr/>
    </dgm:pt>
  </dgm:ptLst>
  <dgm:cxnLst>
    <dgm:cxn modelId="{197FFC07-E887-470C-AA60-13F4F68B7455}" srcId="{8433E24E-C734-41D6-9407-FD6862038854}" destId="{A2702CDE-F2CF-4551-ADB7-CEE99B53DBFC}" srcOrd="1" destOrd="0" parTransId="{8C235503-5876-4C94-A6CA-C9E5EF65F534}" sibTransId="{D02613E5-B7A9-4318-B4D5-F15D0EFF6D54}"/>
    <dgm:cxn modelId="{E19D140D-ED8E-4E7A-B30F-268AB9978741}" srcId="{A2702CDE-F2CF-4551-ADB7-CEE99B53DBFC}" destId="{506CB08A-303E-42D9-8E85-FFE8C6920EDF}" srcOrd="3" destOrd="0" parTransId="{0DF735BA-F112-4D36-A787-6739E3A87078}" sibTransId="{7E59AA10-B3EE-4C02-A0A9-67E3D191E23D}"/>
    <dgm:cxn modelId="{0708FC22-C2B3-4632-95E9-32B71DD508C4}" type="presOf" srcId="{5968C611-9C5D-4B38-8F9B-C73F4BDB6E60}" destId="{6EB8AE25-9ACB-4E43-85CD-22E4CE51510F}" srcOrd="0" destOrd="0" presId="urn:microsoft.com/office/officeart/2005/8/layout/hierarchy3"/>
    <dgm:cxn modelId="{D3F0C823-721E-468A-8033-1BBE6FB08440}" srcId="{94CC1222-E671-4D4B-B52C-E4D152112D69}" destId="{BABE1F37-C739-4903-9B33-B55B7FC3811D}" srcOrd="2" destOrd="0" parTransId="{6CF6715C-1F08-47D6-BEEA-69CA92EADBA7}" sibTransId="{C194F45F-A133-445C-AEAC-85A10F9B4534}"/>
    <dgm:cxn modelId="{5B00A729-19C5-4ECE-8B40-B608F51BB1FC}" type="presOf" srcId="{6A8E9529-D467-4A20-8A39-7AB4C2DBCBDD}" destId="{FEF800AB-BBA7-488C-B713-DFBB3F967881}" srcOrd="0" destOrd="0" presId="urn:microsoft.com/office/officeart/2005/8/layout/hierarchy3"/>
    <dgm:cxn modelId="{2BFE582F-C8EE-41EF-9A01-4E8161AE65FA}" type="presOf" srcId="{58EBAC29-BD9C-4817-A1E9-01DD78119490}" destId="{8AC8FCAC-8BA2-49FB-B8EF-99A2176FB32F}" srcOrd="0" destOrd="0" presId="urn:microsoft.com/office/officeart/2005/8/layout/hierarchy3"/>
    <dgm:cxn modelId="{3A297B35-2945-4EEC-B1EE-12FD8EC62D66}" srcId="{83672F4E-83B7-42ED-9C63-DB56B997AC63}" destId="{58EBAC29-BD9C-4817-A1E9-01DD78119490}" srcOrd="3" destOrd="0" parTransId="{71D7FDA6-BCC9-43B7-92EA-93B39ADDB6C8}" sibTransId="{2848BF25-B10D-4A76-A75A-F24F20E76BF2}"/>
    <dgm:cxn modelId="{85ED7137-2756-4721-9B3E-620D3A1D6B3A}" srcId="{83672F4E-83B7-42ED-9C63-DB56B997AC63}" destId="{A0F2F76E-6E2A-4374-B99C-8358B2BF35D7}" srcOrd="0" destOrd="0" parTransId="{0F748A5C-C7E9-49F6-AF68-CDEA28761C9E}" sibTransId="{AFD8A82E-C537-4710-99BD-8399E5A78D6C}"/>
    <dgm:cxn modelId="{D07E663C-F358-4A84-AA1F-976F05ED1AD2}" type="presOf" srcId="{A2702CDE-F2CF-4551-ADB7-CEE99B53DBFC}" destId="{F272FF6C-8FFD-46E4-A5A7-156406C6657A}" srcOrd="0" destOrd="0" presId="urn:microsoft.com/office/officeart/2005/8/layout/hierarchy3"/>
    <dgm:cxn modelId="{470B6F5C-7DC2-44D7-817F-7875F94F74A5}" type="presOf" srcId="{71D7FDA6-BCC9-43B7-92EA-93B39ADDB6C8}" destId="{C7D5A867-6759-43A5-80C9-23C50FA27638}" srcOrd="0" destOrd="0" presId="urn:microsoft.com/office/officeart/2005/8/layout/hierarchy3"/>
    <dgm:cxn modelId="{9A7ADF5F-284E-4728-8843-65DDFD88E88F}" type="presOf" srcId="{52499472-7C3F-4B11-BC0E-F427785AEA63}" destId="{98DDFED1-3D6F-46B1-BE34-BDDDDBB7430F}" srcOrd="0" destOrd="0" presId="urn:microsoft.com/office/officeart/2005/8/layout/hierarchy3"/>
    <dgm:cxn modelId="{7F033764-3AD6-44E6-B4FC-8FD8D1E72AFF}" type="presOf" srcId="{83672F4E-83B7-42ED-9C63-DB56B997AC63}" destId="{D2DE520B-4A61-403F-828B-2DA4879E14F1}" srcOrd="0" destOrd="0" presId="urn:microsoft.com/office/officeart/2005/8/layout/hierarchy3"/>
    <dgm:cxn modelId="{10DB5644-1C7D-4DAD-97C7-E7E32821E8DD}" srcId="{A2702CDE-F2CF-4551-ADB7-CEE99B53DBFC}" destId="{6A8E9529-D467-4A20-8A39-7AB4C2DBCBDD}" srcOrd="1" destOrd="0" parTransId="{ED88E754-9297-48B7-A99D-B2D3C3ADF9D6}" sibTransId="{5C43B50A-6808-45C5-B1DA-8F928C96FEE6}"/>
    <dgm:cxn modelId="{B5C3E644-ADFF-4ACA-908B-BCD915617748}" type="presOf" srcId="{CB096191-DBD7-4569-BE87-BA3D11179162}" destId="{DB4ABDE9-C02F-4E50-8082-BD8E31385D13}" srcOrd="0" destOrd="0" presId="urn:microsoft.com/office/officeart/2005/8/layout/hierarchy3"/>
    <dgm:cxn modelId="{C79ACA67-705B-4699-949E-307790CA679E}" type="presOf" srcId="{6CF6715C-1F08-47D6-BEEA-69CA92EADBA7}" destId="{E72D6E72-2D99-4277-B779-82030E6DEAD0}" srcOrd="0" destOrd="0" presId="urn:microsoft.com/office/officeart/2005/8/layout/hierarchy3"/>
    <dgm:cxn modelId="{62C3E767-65DB-4311-A207-206562D2B641}" srcId="{8433E24E-C734-41D6-9407-FD6862038854}" destId="{94CC1222-E671-4D4B-B52C-E4D152112D69}" srcOrd="2" destOrd="0" parTransId="{A77441B8-BBFE-4C30-A5CD-73D910FF0061}" sibTransId="{F2E12536-4DD2-4441-9D0C-2502CCF2E60E}"/>
    <dgm:cxn modelId="{0755344A-EAF3-4188-A52A-02F07A757B15}" type="presOf" srcId="{4B1708BC-916E-4933-B9CF-FB659BC779CA}" destId="{B0E6E750-C30A-45AE-92A8-A077B4F19F41}" srcOrd="0" destOrd="0" presId="urn:microsoft.com/office/officeart/2005/8/layout/hierarchy3"/>
    <dgm:cxn modelId="{B5E5E16F-6625-4996-9EF5-4C1C3ECCAD2B}" srcId="{8433E24E-C734-41D6-9407-FD6862038854}" destId="{83672F4E-83B7-42ED-9C63-DB56B997AC63}" srcOrd="0" destOrd="0" parTransId="{5DDCD871-FB12-4616-B966-C2E88BA9BBF7}" sibTransId="{B924139D-137B-4272-B123-7C3AEB528EA9}"/>
    <dgm:cxn modelId="{66E55451-7583-49DF-A58F-3B4EACF6592B}" type="presOf" srcId="{4A85FA9C-24D8-470F-9987-0A44DF1BEE87}" destId="{203BD5D9-70AF-43C5-9C11-3567D1E6A352}" srcOrd="0" destOrd="0" presId="urn:microsoft.com/office/officeart/2005/8/layout/hierarchy3"/>
    <dgm:cxn modelId="{322D0256-A12C-4410-AB21-BD48385F010A}" type="presOf" srcId="{2B3638A3-5C32-4F95-9E2B-44D2B7B1F7B4}" destId="{204FB27C-C40D-4F91-B934-F348899E082C}" srcOrd="0" destOrd="0" presId="urn:microsoft.com/office/officeart/2005/8/layout/hierarchy3"/>
    <dgm:cxn modelId="{0DCBA056-2B4B-4EDD-85EF-591A4028AF0A}" type="presOf" srcId="{0DF735BA-F112-4D36-A787-6739E3A87078}" destId="{825E34B8-2E9D-4DEC-AAF7-575C4C81E99A}" srcOrd="0" destOrd="0" presId="urn:microsoft.com/office/officeart/2005/8/layout/hierarchy3"/>
    <dgm:cxn modelId="{10D1F257-382F-4349-A25A-C9E5FC6D54A7}" srcId="{A2702CDE-F2CF-4551-ADB7-CEE99B53DBFC}" destId="{4B1708BC-916E-4933-B9CF-FB659BC779CA}" srcOrd="0" destOrd="0" parTransId="{CB096191-DBD7-4569-BE87-BA3D11179162}" sibTransId="{D122C5C3-7B76-43B6-B226-C7E60B608675}"/>
    <dgm:cxn modelId="{3C411B59-D90B-429C-8953-8366B90F7C94}" type="presOf" srcId="{F3299A5F-A7C2-4020-829D-CD8AB3F47108}" destId="{E2542D92-5619-4AF2-9B01-95FF1FC4391C}" srcOrd="0" destOrd="0" presId="urn:microsoft.com/office/officeart/2005/8/layout/hierarchy3"/>
    <dgm:cxn modelId="{DA0E657F-8356-4648-ABD2-30512807057E}" type="presOf" srcId="{506CB08A-303E-42D9-8E85-FFE8C6920EDF}" destId="{DAAFDBB3-621A-49A2-83CC-89FE88721A9D}" srcOrd="0" destOrd="0" presId="urn:microsoft.com/office/officeart/2005/8/layout/hierarchy3"/>
    <dgm:cxn modelId="{48DA0D80-6248-4744-A79C-B6A574F7E8C0}" srcId="{94CC1222-E671-4D4B-B52C-E4D152112D69}" destId="{5968C611-9C5D-4B38-8F9B-C73F4BDB6E60}" srcOrd="0" destOrd="0" parTransId="{2B3638A3-5C32-4F95-9E2B-44D2B7B1F7B4}" sibTransId="{5B63C974-F4A6-4BE2-A38A-6E00FCD88DE4}"/>
    <dgm:cxn modelId="{16BB8886-0FC3-4969-A9D5-FBBB70AFCCFC}" srcId="{94CC1222-E671-4D4B-B52C-E4D152112D69}" destId="{62426EDF-C4F7-422E-9696-DB9A857EF9CD}" srcOrd="1" destOrd="0" parTransId="{9E8DBBE4-F5F0-49CF-9A85-1E85205DFC7E}" sibTransId="{203D8253-E782-4217-BE7A-806E61451577}"/>
    <dgm:cxn modelId="{E431268C-EE76-4408-BA40-EFB880A9C1C1}" type="presOf" srcId="{ED88E754-9297-48B7-A99D-B2D3C3ADF9D6}" destId="{23E4499E-32B0-423A-BF5A-63578F341627}" srcOrd="0" destOrd="0" presId="urn:microsoft.com/office/officeart/2005/8/layout/hierarchy3"/>
    <dgm:cxn modelId="{AB730492-07BE-4DE2-AABF-A6A0F9705F73}" srcId="{83672F4E-83B7-42ED-9C63-DB56B997AC63}" destId="{52499472-7C3F-4B11-BC0E-F427785AEA63}" srcOrd="2" destOrd="0" parTransId="{C2BB3225-7D02-439D-A04C-87A55FB12B89}" sibTransId="{C2E75B4C-54CD-4B12-8E59-D312F21AA81C}"/>
    <dgm:cxn modelId="{BAD5549B-500E-489C-8926-23F6E4AC5D97}" type="presOf" srcId="{62426EDF-C4F7-422E-9696-DB9A857EF9CD}" destId="{591F1890-0FF4-4AD9-BF16-050474C0B8EA}" srcOrd="0" destOrd="0" presId="urn:microsoft.com/office/officeart/2005/8/layout/hierarchy3"/>
    <dgm:cxn modelId="{73FE61A5-9F2F-4750-B96D-28370943B895}" type="presOf" srcId="{BABE1F37-C739-4903-9B33-B55B7FC3811D}" destId="{083DFC05-B668-4E4C-BB22-BE56752F2530}" srcOrd="0" destOrd="0" presId="urn:microsoft.com/office/officeart/2005/8/layout/hierarchy3"/>
    <dgm:cxn modelId="{635979B4-2DFD-4914-BA49-8BD2FD1705A6}" type="presOf" srcId="{0E950710-BC12-4A74-8999-770574074102}" destId="{FE4D00B0-1130-439C-8BFB-FF0F026F53BD}" srcOrd="0" destOrd="0" presId="urn:microsoft.com/office/officeart/2005/8/layout/hierarchy3"/>
    <dgm:cxn modelId="{D62686BB-7DD0-4023-A84D-523B60415953}" type="presOf" srcId="{94CC1222-E671-4D4B-B52C-E4D152112D69}" destId="{0598AE03-9B08-4790-9D7F-BB92DC048037}" srcOrd="1" destOrd="0" presId="urn:microsoft.com/office/officeart/2005/8/layout/hierarchy3"/>
    <dgm:cxn modelId="{862E64C2-24AC-444D-9737-0BA5460EC4E7}" type="presOf" srcId="{94CC1222-E671-4D4B-B52C-E4D152112D69}" destId="{47C169B2-5DAD-45FB-8EB4-BCE700AA2243}" srcOrd="0" destOrd="0" presId="urn:microsoft.com/office/officeart/2005/8/layout/hierarchy3"/>
    <dgm:cxn modelId="{8E1BBCC3-0184-4E0F-8ACF-AF235B9B5535}" srcId="{A2702CDE-F2CF-4551-ADB7-CEE99B53DBFC}" destId="{0E950710-BC12-4A74-8999-770574074102}" srcOrd="2" destOrd="0" parTransId="{DEE2CDF5-F785-4063-8072-C545767072DD}" sibTransId="{CBAD3F78-2756-4797-893C-A7148E13F9D7}"/>
    <dgm:cxn modelId="{CB05A1C8-BCD8-469B-B5E1-6C7E31036143}" type="presOf" srcId="{8433E24E-C734-41D6-9407-FD6862038854}" destId="{21BD61BC-76DD-47D2-A080-E653159A648B}" srcOrd="0" destOrd="0" presId="urn:microsoft.com/office/officeart/2005/8/layout/hierarchy3"/>
    <dgm:cxn modelId="{CF6DD6C8-C8FA-40FA-9A71-599622DA89CD}" type="presOf" srcId="{83672F4E-83B7-42ED-9C63-DB56B997AC63}" destId="{31503A95-241E-4C99-9761-39E6C09EF3AF}" srcOrd="1" destOrd="0" presId="urn:microsoft.com/office/officeart/2005/8/layout/hierarchy3"/>
    <dgm:cxn modelId="{8DD987CF-520C-45BF-965C-BC32DD0DD77F}" srcId="{94CC1222-E671-4D4B-B52C-E4D152112D69}" destId="{4A85FA9C-24D8-470F-9987-0A44DF1BEE87}" srcOrd="3" destOrd="0" parTransId="{F3299A5F-A7C2-4020-829D-CD8AB3F47108}" sibTransId="{C627E807-A78F-4220-9E88-E350ADA4275C}"/>
    <dgm:cxn modelId="{26DE32D8-BABF-440F-8070-BA7A11DFDFD8}" type="presOf" srcId="{A2702CDE-F2CF-4551-ADB7-CEE99B53DBFC}" destId="{039F5DC5-1552-4E9E-B9AB-154F1260F63B}" srcOrd="1" destOrd="0" presId="urn:microsoft.com/office/officeart/2005/8/layout/hierarchy3"/>
    <dgm:cxn modelId="{C4FE87DA-B509-4147-A5AB-9B1848F45D56}" type="presOf" srcId="{6F305006-036C-4697-B371-B98E6C989FC6}" destId="{412AC823-2670-426A-91B8-54621C4A1C88}" srcOrd="0" destOrd="0" presId="urn:microsoft.com/office/officeart/2005/8/layout/hierarchy3"/>
    <dgm:cxn modelId="{6069CCDC-C91E-44BA-814D-A0B855ABE5DF}" type="presOf" srcId="{DEE2CDF5-F785-4063-8072-C545767072DD}" destId="{4C117DAA-8DC9-4196-A166-ACBBC5DEAF54}" srcOrd="0" destOrd="0" presId="urn:microsoft.com/office/officeart/2005/8/layout/hierarchy3"/>
    <dgm:cxn modelId="{08C1EFE0-789D-4CE7-A234-7DC0E66E9E58}" type="presOf" srcId="{0F748A5C-C7E9-49F6-AF68-CDEA28761C9E}" destId="{F08CA6F6-2D5A-4883-A863-B5A138044E16}" srcOrd="0" destOrd="0" presId="urn:microsoft.com/office/officeart/2005/8/layout/hierarchy3"/>
    <dgm:cxn modelId="{56FD90E4-E1FD-487A-972A-59C3495BB161}" type="presOf" srcId="{9E8DBBE4-F5F0-49CF-9A85-1E85205DFC7E}" destId="{56C983ED-E8E2-43A1-BCA1-B341328ACFD3}" srcOrd="0" destOrd="0" presId="urn:microsoft.com/office/officeart/2005/8/layout/hierarchy3"/>
    <dgm:cxn modelId="{89A2B4E9-81F5-4831-8A23-9CD63F6EF0DD}" type="presOf" srcId="{F7EC8F53-6ADA-4AE8-BF6D-19B99B4A3479}" destId="{1FA600C9-30FA-4AB1-82BD-91DD7D0CA4E4}" srcOrd="0" destOrd="0" presId="urn:microsoft.com/office/officeart/2005/8/layout/hierarchy3"/>
    <dgm:cxn modelId="{D3D55FED-2FD7-4E61-BB3C-71D6EA719287}" type="presOf" srcId="{C2BB3225-7D02-439D-A04C-87A55FB12B89}" destId="{E43C6E0D-2049-440C-9832-99C45ABC10F0}" srcOrd="0" destOrd="0" presId="urn:microsoft.com/office/officeart/2005/8/layout/hierarchy3"/>
    <dgm:cxn modelId="{C141A6F7-F61C-4C22-98A4-C27DAD7995DA}" type="presOf" srcId="{A0F2F76E-6E2A-4374-B99C-8358B2BF35D7}" destId="{82EB7456-BD0D-44C4-A85E-80568AB644B3}" srcOrd="0" destOrd="0" presId="urn:microsoft.com/office/officeart/2005/8/layout/hierarchy3"/>
    <dgm:cxn modelId="{87AA60FB-F141-4C2E-9172-F8EBDCFFF474}" srcId="{83672F4E-83B7-42ED-9C63-DB56B997AC63}" destId="{F7EC8F53-6ADA-4AE8-BF6D-19B99B4A3479}" srcOrd="1" destOrd="0" parTransId="{6F305006-036C-4697-B371-B98E6C989FC6}" sibTransId="{21BC028A-5401-4881-BF05-2EA0063CD8FE}"/>
    <dgm:cxn modelId="{9D748337-CC66-4A80-89A2-E4AF90CC12D8}" type="presParOf" srcId="{21BD61BC-76DD-47D2-A080-E653159A648B}" destId="{8C573716-8292-4692-819F-BA5E9B3BA2AE}" srcOrd="0" destOrd="0" presId="urn:microsoft.com/office/officeart/2005/8/layout/hierarchy3"/>
    <dgm:cxn modelId="{DEF20C37-D728-43FC-8681-B4A0480D2C2F}" type="presParOf" srcId="{8C573716-8292-4692-819F-BA5E9B3BA2AE}" destId="{C8B6E62E-6074-445E-A67B-FB3D45ECF005}" srcOrd="0" destOrd="0" presId="urn:microsoft.com/office/officeart/2005/8/layout/hierarchy3"/>
    <dgm:cxn modelId="{2797E50B-AF08-4B57-A21F-99D48B8A7FAB}" type="presParOf" srcId="{C8B6E62E-6074-445E-A67B-FB3D45ECF005}" destId="{D2DE520B-4A61-403F-828B-2DA4879E14F1}" srcOrd="0" destOrd="0" presId="urn:microsoft.com/office/officeart/2005/8/layout/hierarchy3"/>
    <dgm:cxn modelId="{AB71C88D-7924-487B-A12D-6BF05E6ECB5A}" type="presParOf" srcId="{C8B6E62E-6074-445E-A67B-FB3D45ECF005}" destId="{31503A95-241E-4C99-9761-39E6C09EF3AF}" srcOrd="1" destOrd="0" presId="urn:microsoft.com/office/officeart/2005/8/layout/hierarchy3"/>
    <dgm:cxn modelId="{6986E379-A5E1-4176-89B7-443C8CB4165E}" type="presParOf" srcId="{8C573716-8292-4692-819F-BA5E9B3BA2AE}" destId="{8EDEE8EF-CA2F-4011-BBD9-737698F7C876}" srcOrd="1" destOrd="0" presId="urn:microsoft.com/office/officeart/2005/8/layout/hierarchy3"/>
    <dgm:cxn modelId="{5DF4D647-036C-4AAF-9337-4CCC9D6B2223}" type="presParOf" srcId="{8EDEE8EF-CA2F-4011-BBD9-737698F7C876}" destId="{F08CA6F6-2D5A-4883-A863-B5A138044E16}" srcOrd="0" destOrd="0" presId="urn:microsoft.com/office/officeart/2005/8/layout/hierarchy3"/>
    <dgm:cxn modelId="{1F4A4A00-D54E-42D8-A69A-7D11CC296B63}" type="presParOf" srcId="{8EDEE8EF-CA2F-4011-BBD9-737698F7C876}" destId="{82EB7456-BD0D-44C4-A85E-80568AB644B3}" srcOrd="1" destOrd="0" presId="urn:microsoft.com/office/officeart/2005/8/layout/hierarchy3"/>
    <dgm:cxn modelId="{879F6030-3B91-4A25-AADD-21C7B38F6B45}" type="presParOf" srcId="{8EDEE8EF-CA2F-4011-BBD9-737698F7C876}" destId="{412AC823-2670-426A-91B8-54621C4A1C88}" srcOrd="2" destOrd="0" presId="urn:microsoft.com/office/officeart/2005/8/layout/hierarchy3"/>
    <dgm:cxn modelId="{8AE0D777-85BC-4BDB-8D2C-31C77C1DF6E3}" type="presParOf" srcId="{8EDEE8EF-CA2F-4011-BBD9-737698F7C876}" destId="{1FA600C9-30FA-4AB1-82BD-91DD7D0CA4E4}" srcOrd="3" destOrd="0" presId="urn:microsoft.com/office/officeart/2005/8/layout/hierarchy3"/>
    <dgm:cxn modelId="{0C5A699D-9E68-43B4-822B-42F7EB48E3D6}" type="presParOf" srcId="{8EDEE8EF-CA2F-4011-BBD9-737698F7C876}" destId="{E43C6E0D-2049-440C-9832-99C45ABC10F0}" srcOrd="4" destOrd="0" presId="urn:microsoft.com/office/officeart/2005/8/layout/hierarchy3"/>
    <dgm:cxn modelId="{8676ED1F-31E9-485D-9FF7-033C13489567}" type="presParOf" srcId="{8EDEE8EF-CA2F-4011-BBD9-737698F7C876}" destId="{98DDFED1-3D6F-46B1-BE34-BDDDDBB7430F}" srcOrd="5" destOrd="0" presId="urn:microsoft.com/office/officeart/2005/8/layout/hierarchy3"/>
    <dgm:cxn modelId="{D9829F17-4019-41BD-AB9C-128D5EC2ADAA}" type="presParOf" srcId="{8EDEE8EF-CA2F-4011-BBD9-737698F7C876}" destId="{C7D5A867-6759-43A5-80C9-23C50FA27638}" srcOrd="6" destOrd="0" presId="urn:microsoft.com/office/officeart/2005/8/layout/hierarchy3"/>
    <dgm:cxn modelId="{0F435A28-6F8C-446E-AE61-9493853634CD}" type="presParOf" srcId="{8EDEE8EF-CA2F-4011-BBD9-737698F7C876}" destId="{8AC8FCAC-8BA2-49FB-B8EF-99A2176FB32F}" srcOrd="7" destOrd="0" presId="urn:microsoft.com/office/officeart/2005/8/layout/hierarchy3"/>
    <dgm:cxn modelId="{EECEE6D9-8D6B-41CF-9F1F-62FD092B5069}" type="presParOf" srcId="{21BD61BC-76DD-47D2-A080-E653159A648B}" destId="{17956C85-ABE1-4535-A1E6-3DE4A7721606}" srcOrd="1" destOrd="0" presId="urn:microsoft.com/office/officeart/2005/8/layout/hierarchy3"/>
    <dgm:cxn modelId="{60508235-E869-4F0A-A82E-912E8D181325}" type="presParOf" srcId="{17956C85-ABE1-4535-A1E6-3DE4A7721606}" destId="{534CC839-0E75-4752-A9AF-EDFBCC5CADA6}" srcOrd="0" destOrd="0" presId="urn:microsoft.com/office/officeart/2005/8/layout/hierarchy3"/>
    <dgm:cxn modelId="{85C1B2D5-1727-4050-989E-078055757B6D}" type="presParOf" srcId="{534CC839-0E75-4752-A9AF-EDFBCC5CADA6}" destId="{F272FF6C-8FFD-46E4-A5A7-156406C6657A}" srcOrd="0" destOrd="0" presId="urn:microsoft.com/office/officeart/2005/8/layout/hierarchy3"/>
    <dgm:cxn modelId="{393DBE44-E2F9-49E4-8436-1FDF7179ED19}" type="presParOf" srcId="{534CC839-0E75-4752-A9AF-EDFBCC5CADA6}" destId="{039F5DC5-1552-4E9E-B9AB-154F1260F63B}" srcOrd="1" destOrd="0" presId="urn:microsoft.com/office/officeart/2005/8/layout/hierarchy3"/>
    <dgm:cxn modelId="{26B786A3-D40D-4EDA-82AE-39E856AE6087}" type="presParOf" srcId="{17956C85-ABE1-4535-A1E6-3DE4A7721606}" destId="{A1746870-073B-4517-B36A-F42D86E3D800}" srcOrd="1" destOrd="0" presId="urn:microsoft.com/office/officeart/2005/8/layout/hierarchy3"/>
    <dgm:cxn modelId="{4EDED2DB-78D3-4EA0-886A-A429D1E7BBE1}" type="presParOf" srcId="{A1746870-073B-4517-B36A-F42D86E3D800}" destId="{DB4ABDE9-C02F-4E50-8082-BD8E31385D13}" srcOrd="0" destOrd="0" presId="urn:microsoft.com/office/officeart/2005/8/layout/hierarchy3"/>
    <dgm:cxn modelId="{F2ECECE6-B024-4163-936D-394DE7EBB642}" type="presParOf" srcId="{A1746870-073B-4517-B36A-F42D86E3D800}" destId="{B0E6E750-C30A-45AE-92A8-A077B4F19F41}" srcOrd="1" destOrd="0" presId="urn:microsoft.com/office/officeart/2005/8/layout/hierarchy3"/>
    <dgm:cxn modelId="{16A430DE-0070-4D0A-A0C4-FBAA52D7E3E2}" type="presParOf" srcId="{A1746870-073B-4517-B36A-F42D86E3D800}" destId="{23E4499E-32B0-423A-BF5A-63578F341627}" srcOrd="2" destOrd="0" presId="urn:microsoft.com/office/officeart/2005/8/layout/hierarchy3"/>
    <dgm:cxn modelId="{9CC2A70C-2637-42D2-B581-C06F6DA56C72}" type="presParOf" srcId="{A1746870-073B-4517-B36A-F42D86E3D800}" destId="{FEF800AB-BBA7-488C-B713-DFBB3F967881}" srcOrd="3" destOrd="0" presId="urn:microsoft.com/office/officeart/2005/8/layout/hierarchy3"/>
    <dgm:cxn modelId="{2D384895-6D75-456D-A946-A16F9E2955FF}" type="presParOf" srcId="{A1746870-073B-4517-B36A-F42D86E3D800}" destId="{4C117DAA-8DC9-4196-A166-ACBBC5DEAF54}" srcOrd="4" destOrd="0" presId="urn:microsoft.com/office/officeart/2005/8/layout/hierarchy3"/>
    <dgm:cxn modelId="{FEEA1D67-6BDA-426E-B27F-042722A78B15}" type="presParOf" srcId="{A1746870-073B-4517-B36A-F42D86E3D800}" destId="{FE4D00B0-1130-439C-8BFB-FF0F026F53BD}" srcOrd="5" destOrd="0" presId="urn:microsoft.com/office/officeart/2005/8/layout/hierarchy3"/>
    <dgm:cxn modelId="{F7014CAA-4F08-492B-8D09-67BCB36875F0}" type="presParOf" srcId="{A1746870-073B-4517-B36A-F42D86E3D800}" destId="{825E34B8-2E9D-4DEC-AAF7-575C4C81E99A}" srcOrd="6" destOrd="0" presId="urn:microsoft.com/office/officeart/2005/8/layout/hierarchy3"/>
    <dgm:cxn modelId="{63B94980-A0EA-4F9F-AA26-11FA14BC1311}" type="presParOf" srcId="{A1746870-073B-4517-B36A-F42D86E3D800}" destId="{DAAFDBB3-621A-49A2-83CC-89FE88721A9D}" srcOrd="7" destOrd="0" presId="urn:microsoft.com/office/officeart/2005/8/layout/hierarchy3"/>
    <dgm:cxn modelId="{50325A19-5A9B-4082-B35E-65D6E18B8459}" type="presParOf" srcId="{21BD61BC-76DD-47D2-A080-E653159A648B}" destId="{ACF66518-BEA3-44BE-9A92-617D9C20D980}" srcOrd="2" destOrd="0" presId="urn:microsoft.com/office/officeart/2005/8/layout/hierarchy3"/>
    <dgm:cxn modelId="{986F2CBB-204C-403B-A18E-3277FE397E33}" type="presParOf" srcId="{ACF66518-BEA3-44BE-9A92-617D9C20D980}" destId="{E0804AAB-BC5B-46DF-BD7B-D2D23FA8A385}" srcOrd="0" destOrd="0" presId="urn:microsoft.com/office/officeart/2005/8/layout/hierarchy3"/>
    <dgm:cxn modelId="{2C27BF85-1941-41EE-A0B0-C036CA414E95}" type="presParOf" srcId="{E0804AAB-BC5B-46DF-BD7B-D2D23FA8A385}" destId="{47C169B2-5DAD-45FB-8EB4-BCE700AA2243}" srcOrd="0" destOrd="0" presId="urn:microsoft.com/office/officeart/2005/8/layout/hierarchy3"/>
    <dgm:cxn modelId="{1177CF4A-EF1F-46C2-B3E4-8CFA912194AF}" type="presParOf" srcId="{E0804AAB-BC5B-46DF-BD7B-D2D23FA8A385}" destId="{0598AE03-9B08-4790-9D7F-BB92DC048037}" srcOrd="1" destOrd="0" presId="urn:microsoft.com/office/officeart/2005/8/layout/hierarchy3"/>
    <dgm:cxn modelId="{6510D95E-8DCD-4E07-91F0-3290A10313C0}" type="presParOf" srcId="{ACF66518-BEA3-44BE-9A92-617D9C20D980}" destId="{633CB571-DA9F-4AAB-A13D-94CF1E127304}" srcOrd="1" destOrd="0" presId="urn:microsoft.com/office/officeart/2005/8/layout/hierarchy3"/>
    <dgm:cxn modelId="{98075D2A-5256-43F0-8AE3-E35CA2D47710}" type="presParOf" srcId="{633CB571-DA9F-4AAB-A13D-94CF1E127304}" destId="{204FB27C-C40D-4F91-B934-F348899E082C}" srcOrd="0" destOrd="0" presId="urn:microsoft.com/office/officeart/2005/8/layout/hierarchy3"/>
    <dgm:cxn modelId="{78701146-D6F2-4C24-97E6-1881E7D20A49}" type="presParOf" srcId="{633CB571-DA9F-4AAB-A13D-94CF1E127304}" destId="{6EB8AE25-9ACB-4E43-85CD-22E4CE51510F}" srcOrd="1" destOrd="0" presId="urn:microsoft.com/office/officeart/2005/8/layout/hierarchy3"/>
    <dgm:cxn modelId="{31C308DB-DA25-4508-9B08-2E49F66CDFC9}" type="presParOf" srcId="{633CB571-DA9F-4AAB-A13D-94CF1E127304}" destId="{56C983ED-E8E2-43A1-BCA1-B341328ACFD3}" srcOrd="2" destOrd="0" presId="urn:microsoft.com/office/officeart/2005/8/layout/hierarchy3"/>
    <dgm:cxn modelId="{E15D178F-E1BA-4241-814D-D89AF8DE2A10}" type="presParOf" srcId="{633CB571-DA9F-4AAB-A13D-94CF1E127304}" destId="{591F1890-0FF4-4AD9-BF16-050474C0B8EA}" srcOrd="3" destOrd="0" presId="urn:microsoft.com/office/officeart/2005/8/layout/hierarchy3"/>
    <dgm:cxn modelId="{6380AA01-C566-4276-9B7B-6DA58FCCAF50}" type="presParOf" srcId="{633CB571-DA9F-4AAB-A13D-94CF1E127304}" destId="{E72D6E72-2D99-4277-B779-82030E6DEAD0}" srcOrd="4" destOrd="0" presId="urn:microsoft.com/office/officeart/2005/8/layout/hierarchy3"/>
    <dgm:cxn modelId="{13889B74-84DC-4533-8B47-E84C9110E131}" type="presParOf" srcId="{633CB571-DA9F-4AAB-A13D-94CF1E127304}" destId="{083DFC05-B668-4E4C-BB22-BE56752F2530}" srcOrd="5" destOrd="0" presId="urn:microsoft.com/office/officeart/2005/8/layout/hierarchy3"/>
    <dgm:cxn modelId="{A5A67A58-F6E2-4C2B-99EB-5070D4FCC8A5}" type="presParOf" srcId="{633CB571-DA9F-4AAB-A13D-94CF1E127304}" destId="{E2542D92-5619-4AF2-9B01-95FF1FC4391C}" srcOrd="6" destOrd="0" presId="urn:microsoft.com/office/officeart/2005/8/layout/hierarchy3"/>
    <dgm:cxn modelId="{45ECA181-ED09-4785-81BC-FF7F28E83DEC}" type="presParOf" srcId="{633CB571-DA9F-4AAB-A13D-94CF1E127304}" destId="{203BD5D9-70AF-43C5-9C11-3567D1E6A35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E520B-4A61-403F-828B-2DA4879E14F1}">
      <dsp:nvSpPr>
        <dsp:cNvPr id="0" name=""/>
        <dsp:cNvSpPr/>
      </dsp:nvSpPr>
      <dsp:spPr>
        <a:xfrm>
          <a:off x="0" y="0"/>
          <a:ext cx="1602535" cy="801267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Знает…</a:t>
          </a:r>
        </a:p>
      </dsp:txBody>
      <dsp:txXfrm>
        <a:off x="23468" y="23468"/>
        <a:ext cx="1555599" cy="754331"/>
      </dsp:txXfrm>
    </dsp:sp>
    <dsp:sp modelId="{F08CA6F6-2D5A-4883-A863-B5A138044E16}">
      <dsp:nvSpPr>
        <dsp:cNvPr id="0" name=""/>
        <dsp:cNvSpPr/>
      </dsp:nvSpPr>
      <dsp:spPr>
        <a:xfrm>
          <a:off x="160253" y="801267"/>
          <a:ext cx="264528" cy="719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413"/>
              </a:lnTo>
              <a:lnTo>
                <a:pt x="264528" y="7194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B7456-BD0D-44C4-A85E-80568AB644B3}">
      <dsp:nvSpPr>
        <dsp:cNvPr id="0" name=""/>
        <dsp:cNvSpPr/>
      </dsp:nvSpPr>
      <dsp:spPr>
        <a:xfrm>
          <a:off x="424781" y="984244"/>
          <a:ext cx="1625842" cy="10728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Комбинированное задания с выбором ответа и обоснованием</a:t>
          </a:r>
        </a:p>
      </dsp:txBody>
      <dsp:txXfrm>
        <a:off x="456204" y="1015667"/>
        <a:ext cx="1562996" cy="1010027"/>
      </dsp:txXfrm>
    </dsp:sp>
    <dsp:sp modelId="{412AC823-2670-426A-91B8-54621C4A1C88}">
      <dsp:nvSpPr>
        <dsp:cNvPr id="0" name=""/>
        <dsp:cNvSpPr/>
      </dsp:nvSpPr>
      <dsp:spPr>
        <a:xfrm>
          <a:off x="160253" y="801267"/>
          <a:ext cx="264528" cy="1897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7113"/>
              </a:lnTo>
              <a:lnTo>
                <a:pt x="264528" y="18971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600C9-30FA-4AB1-82BD-91DD7D0CA4E4}">
      <dsp:nvSpPr>
        <dsp:cNvPr id="0" name=""/>
        <dsp:cNvSpPr/>
      </dsp:nvSpPr>
      <dsp:spPr>
        <a:xfrm>
          <a:off x="424781" y="2297746"/>
          <a:ext cx="1457294" cy="801267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Воспроизведение</a:t>
          </a:r>
        </a:p>
      </dsp:txBody>
      <dsp:txXfrm>
        <a:off x="448249" y="2321214"/>
        <a:ext cx="1410358" cy="754331"/>
      </dsp:txXfrm>
    </dsp:sp>
    <dsp:sp modelId="{E43C6E0D-2049-440C-9832-99C45ABC10F0}">
      <dsp:nvSpPr>
        <dsp:cNvPr id="0" name=""/>
        <dsp:cNvSpPr/>
      </dsp:nvSpPr>
      <dsp:spPr>
        <a:xfrm>
          <a:off x="160253" y="801267"/>
          <a:ext cx="264528" cy="3027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7485"/>
              </a:lnTo>
              <a:lnTo>
                <a:pt x="264528" y="30274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DFED1-3D6F-46B1-BE34-BDDDDBB7430F}">
      <dsp:nvSpPr>
        <dsp:cNvPr id="0" name=""/>
        <dsp:cNvSpPr/>
      </dsp:nvSpPr>
      <dsp:spPr>
        <a:xfrm>
          <a:off x="424781" y="3282881"/>
          <a:ext cx="1282028" cy="1091743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Терминология, факты,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параметры, теории,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Принципы</a:t>
          </a:r>
        </a:p>
      </dsp:txBody>
      <dsp:txXfrm>
        <a:off x="456757" y="3314857"/>
        <a:ext cx="1218076" cy="1027791"/>
      </dsp:txXfrm>
    </dsp:sp>
    <dsp:sp modelId="{C7D5A867-6759-43A5-80C9-23C50FA27638}">
      <dsp:nvSpPr>
        <dsp:cNvPr id="0" name=""/>
        <dsp:cNvSpPr/>
      </dsp:nvSpPr>
      <dsp:spPr>
        <a:xfrm>
          <a:off x="160253" y="801267"/>
          <a:ext cx="264528" cy="422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3521"/>
              </a:lnTo>
              <a:lnTo>
                <a:pt x="264528" y="42235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8FCAC-8BA2-49FB-B8EF-99A2176FB32F}">
      <dsp:nvSpPr>
        <dsp:cNvPr id="0" name=""/>
        <dsp:cNvSpPr/>
      </dsp:nvSpPr>
      <dsp:spPr>
        <a:xfrm>
          <a:off x="424781" y="4624155"/>
          <a:ext cx="1457294" cy="801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1-3 минуты</a:t>
          </a:r>
        </a:p>
      </dsp:txBody>
      <dsp:txXfrm>
        <a:off x="448249" y="4647623"/>
        <a:ext cx="1410358" cy="754331"/>
      </dsp:txXfrm>
    </dsp:sp>
    <dsp:sp modelId="{F272FF6C-8FFD-46E4-A5A7-156406C6657A}">
      <dsp:nvSpPr>
        <dsp:cNvPr id="0" name=""/>
        <dsp:cNvSpPr/>
      </dsp:nvSpPr>
      <dsp:spPr>
        <a:xfrm>
          <a:off x="2263688" y="0"/>
          <a:ext cx="1602535" cy="801267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Умеет…</a:t>
          </a:r>
        </a:p>
      </dsp:txBody>
      <dsp:txXfrm>
        <a:off x="2287156" y="23468"/>
        <a:ext cx="1555599" cy="754331"/>
      </dsp:txXfrm>
    </dsp:sp>
    <dsp:sp modelId="{DB4ABDE9-C02F-4E50-8082-BD8E31385D13}">
      <dsp:nvSpPr>
        <dsp:cNvPr id="0" name=""/>
        <dsp:cNvSpPr/>
      </dsp:nvSpPr>
      <dsp:spPr>
        <a:xfrm>
          <a:off x="2423941" y="801267"/>
          <a:ext cx="299465" cy="103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380"/>
              </a:lnTo>
              <a:lnTo>
                <a:pt x="299465" y="1037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6E750-C30A-45AE-92A8-A077B4F19F41}">
      <dsp:nvSpPr>
        <dsp:cNvPr id="0" name=""/>
        <dsp:cNvSpPr/>
      </dsp:nvSpPr>
      <dsp:spPr>
        <a:xfrm>
          <a:off x="2723407" y="984244"/>
          <a:ext cx="2336099" cy="17088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- Комбинированное задания с выбором ответа и обоснованием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- Задание открытого типа с развернутым ответом</a:t>
          </a:r>
        </a:p>
        <a:p>
          <a:pPr marL="0" lvl="0" indent="0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- Задания закрытого типа на  установление</a:t>
          </a:r>
        </a:p>
        <a:p>
          <a:pPr marL="0" lvl="0" indent="0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последовательности</a:t>
          </a:r>
        </a:p>
        <a:p>
          <a:pPr marL="0" lvl="0" indent="0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и соответствия</a:t>
          </a:r>
          <a:endParaRPr lang="ru-RU" sz="1400" kern="1200" dirty="0"/>
        </a:p>
      </dsp:txBody>
      <dsp:txXfrm>
        <a:off x="2773456" y="1034293"/>
        <a:ext cx="2236001" cy="1608709"/>
      </dsp:txXfrm>
    </dsp:sp>
    <dsp:sp modelId="{23E4499E-32B0-423A-BF5A-63578F341627}">
      <dsp:nvSpPr>
        <dsp:cNvPr id="0" name=""/>
        <dsp:cNvSpPr/>
      </dsp:nvSpPr>
      <dsp:spPr>
        <a:xfrm>
          <a:off x="2423941" y="801267"/>
          <a:ext cx="352798" cy="2488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055"/>
              </a:lnTo>
              <a:lnTo>
                <a:pt x="352798" y="2488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800AB-BBA7-488C-B713-DFBB3F967881}">
      <dsp:nvSpPr>
        <dsp:cNvPr id="0" name=""/>
        <dsp:cNvSpPr/>
      </dsp:nvSpPr>
      <dsp:spPr>
        <a:xfrm>
          <a:off x="2776739" y="2888689"/>
          <a:ext cx="1908645" cy="801267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Применение знаний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в </a:t>
          </a:r>
          <a:r>
            <a:rPr lang="ru-RU" sz="1400" b="1" kern="1200" dirty="0">
              <a:latin typeface="Times New Roman" pitchFamily="18" charset="0"/>
              <a:cs typeface="Times New Roman" pitchFamily="18" charset="0"/>
            </a:rPr>
            <a:t>типичной</a:t>
          </a: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 ситуации</a:t>
          </a:r>
        </a:p>
      </dsp:txBody>
      <dsp:txXfrm>
        <a:off x="2800207" y="2912157"/>
        <a:ext cx="1861709" cy="754331"/>
      </dsp:txXfrm>
    </dsp:sp>
    <dsp:sp modelId="{4C117DAA-8DC9-4196-A166-ACBBC5DEAF54}">
      <dsp:nvSpPr>
        <dsp:cNvPr id="0" name=""/>
        <dsp:cNvSpPr/>
      </dsp:nvSpPr>
      <dsp:spPr>
        <a:xfrm>
          <a:off x="2423941" y="801267"/>
          <a:ext cx="352798" cy="3454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4296"/>
              </a:lnTo>
              <a:lnTo>
                <a:pt x="352798" y="34542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D00B0-1130-439C-8BFB-FF0F026F53BD}">
      <dsp:nvSpPr>
        <dsp:cNvPr id="0" name=""/>
        <dsp:cNvSpPr/>
      </dsp:nvSpPr>
      <dsp:spPr>
        <a:xfrm>
          <a:off x="2776739" y="3854930"/>
          <a:ext cx="1937362" cy="801267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Решение </a:t>
          </a:r>
          <a:r>
            <a:rPr lang="ru-RU" sz="1400" b="1" kern="1200" dirty="0">
              <a:latin typeface="Times New Roman" pitchFamily="18" charset="0"/>
              <a:cs typeface="Times New Roman" pitchFamily="18" charset="0"/>
            </a:rPr>
            <a:t>типовых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задач, сопоставление,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последовательность</a:t>
          </a:r>
        </a:p>
      </dsp:txBody>
      <dsp:txXfrm>
        <a:off x="2800207" y="3878398"/>
        <a:ext cx="1890426" cy="754331"/>
      </dsp:txXfrm>
    </dsp:sp>
    <dsp:sp modelId="{825E34B8-2E9D-4DEC-AAF7-575C4C81E99A}">
      <dsp:nvSpPr>
        <dsp:cNvPr id="0" name=""/>
        <dsp:cNvSpPr/>
      </dsp:nvSpPr>
      <dsp:spPr>
        <a:xfrm>
          <a:off x="2423941" y="801267"/>
          <a:ext cx="352798" cy="4420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0545"/>
              </a:lnTo>
              <a:lnTo>
                <a:pt x="352798" y="4420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FDBB3-621A-49A2-83CC-89FE88721A9D}">
      <dsp:nvSpPr>
        <dsp:cNvPr id="0" name=""/>
        <dsp:cNvSpPr/>
      </dsp:nvSpPr>
      <dsp:spPr>
        <a:xfrm>
          <a:off x="2776739" y="4821179"/>
          <a:ext cx="1931734" cy="801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3-5 минут</a:t>
          </a:r>
        </a:p>
      </dsp:txBody>
      <dsp:txXfrm>
        <a:off x="2800207" y="4844647"/>
        <a:ext cx="1884798" cy="754331"/>
      </dsp:txXfrm>
    </dsp:sp>
    <dsp:sp modelId="{47C169B2-5DAD-45FB-8EB4-BCE700AA2243}">
      <dsp:nvSpPr>
        <dsp:cNvPr id="0" name=""/>
        <dsp:cNvSpPr/>
      </dsp:nvSpPr>
      <dsp:spPr>
        <a:xfrm>
          <a:off x="5176988" y="0"/>
          <a:ext cx="1602535" cy="801267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Имеет опыт…</a:t>
          </a:r>
        </a:p>
      </dsp:txBody>
      <dsp:txXfrm>
        <a:off x="5200456" y="23468"/>
        <a:ext cx="1555599" cy="754331"/>
      </dsp:txXfrm>
    </dsp:sp>
    <dsp:sp modelId="{204FB27C-C40D-4F91-B934-F348899E082C}">
      <dsp:nvSpPr>
        <dsp:cNvPr id="0" name=""/>
        <dsp:cNvSpPr/>
      </dsp:nvSpPr>
      <dsp:spPr>
        <a:xfrm>
          <a:off x="5337242" y="801267"/>
          <a:ext cx="253857" cy="752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069"/>
              </a:lnTo>
              <a:lnTo>
                <a:pt x="253857" y="7520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8AE25-9ACB-4E43-85CD-22E4CE51510F}">
      <dsp:nvSpPr>
        <dsp:cNvPr id="0" name=""/>
        <dsp:cNvSpPr/>
      </dsp:nvSpPr>
      <dsp:spPr>
        <a:xfrm>
          <a:off x="5591100" y="963451"/>
          <a:ext cx="2472366" cy="117977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- Задание открытого типа с развернутым ответом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- Задания закрытого типа на установление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последовательности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Times New Roman" pitchFamily="18" charset="0"/>
              <a:cs typeface="Times New Roman" pitchFamily="18" charset="0"/>
            </a:rPr>
            <a:t>и соответствия</a:t>
          </a:r>
          <a:endParaRPr lang="ru-RU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625654" y="998005"/>
        <a:ext cx="2403258" cy="1110662"/>
      </dsp:txXfrm>
    </dsp:sp>
    <dsp:sp modelId="{56C983ED-E8E2-43A1-BCA1-B341328ACFD3}">
      <dsp:nvSpPr>
        <dsp:cNvPr id="0" name=""/>
        <dsp:cNvSpPr/>
      </dsp:nvSpPr>
      <dsp:spPr>
        <a:xfrm>
          <a:off x="5337242" y="801267"/>
          <a:ext cx="273434" cy="1874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4148"/>
              </a:lnTo>
              <a:lnTo>
                <a:pt x="273434" y="1874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F1890-0FF4-4AD9-BF16-050474C0B8EA}">
      <dsp:nvSpPr>
        <dsp:cNvPr id="0" name=""/>
        <dsp:cNvSpPr/>
      </dsp:nvSpPr>
      <dsp:spPr>
        <a:xfrm>
          <a:off x="5610676" y="2274782"/>
          <a:ext cx="2021079" cy="801267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Применение знаний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 </a:t>
          </a:r>
          <a:r>
            <a:rPr lang="ru-RU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нестандартной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ситуации</a:t>
          </a:r>
        </a:p>
      </dsp:txBody>
      <dsp:txXfrm>
        <a:off x="5634144" y="2298250"/>
        <a:ext cx="1974143" cy="754331"/>
      </dsp:txXfrm>
    </dsp:sp>
    <dsp:sp modelId="{E72D6E72-2D99-4277-B779-82030E6DEAD0}">
      <dsp:nvSpPr>
        <dsp:cNvPr id="0" name=""/>
        <dsp:cNvSpPr/>
      </dsp:nvSpPr>
      <dsp:spPr>
        <a:xfrm>
          <a:off x="5337242" y="801267"/>
          <a:ext cx="273434" cy="2813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771"/>
              </a:lnTo>
              <a:lnTo>
                <a:pt x="273434" y="28137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DFC05-B668-4E4C-BB22-BE56752F2530}">
      <dsp:nvSpPr>
        <dsp:cNvPr id="0" name=""/>
        <dsp:cNvSpPr/>
      </dsp:nvSpPr>
      <dsp:spPr>
        <a:xfrm>
          <a:off x="5610676" y="3214405"/>
          <a:ext cx="1981926" cy="801267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Решение </a:t>
          </a:r>
          <a:r>
            <a:rPr lang="ru-RU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нетиповых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задач, алгоритмы,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доказательства,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обоснования</a:t>
          </a:r>
        </a:p>
      </dsp:txBody>
      <dsp:txXfrm>
        <a:off x="5634144" y="3237873"/>
        <a:ext cx="1934990" cy="754331"/>
      </dsp:txXfrm>
    </dsp:sp>
    <dsp:sp modelId="{E2542D92-5619-4AF2-9B01-95FF1FC4391C}">
      <dsp:nvSpPr>
        <dsp:cNvPr id="0" name=""/>
        <dsp:cNvSpPr/>
      </dsp:nvSpPr>
      <dsp:spPr>
        <a:xfrm>
          <a:off x="5337242" y="801267"/>
          <a:ext cx="273434" cy="3737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7625"/>
              </a:lnTo>
              <a:lnTo>
                <a:pt x="273434" y="37376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BD5D9-70AF-43C5-9C11-3567D1E6A352}">
      <dsp:nvSpPr>
        <dsp:cNvPr id="0" name=""/>
        <dsp:cNvSpPr/>
      </dsp:nvSpPr>
      <dsp:spPr>
        <a:xfrm>
          <a:off x="5610676" y="4138258"/>
          <a:ext cx="2015464" cy="801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5-10 минут</a:t>
          </a:r>
        </a:p>
      </dsp:txBody>
      <dsp:txXfrm>
        <a:off x="5634144" y="4161726"/>
        <a:ext cx="1968528" cy="754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044E-5A51-4FC2-87BD-03A25E238AD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9562" y="1600204"/>
            <a:ext cx="8057238" cy="4525963"/>
          </a:xfrm>
        </p:spPr>
        <p:txBody>
          <a:bodyPr>
            <a:normAutofit/>
          </a:bodyPr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090B-4942-44BD-901A-253ACEE13B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90402" y="6356354"/>
            <a:ext cx="496398" cy="3651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37641DF-185B-4A99-AA8E-8CE6BE2730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556" y="274638"/>
            <a:ext cx="8478942" cy="63408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1427A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9714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3B4B-38EB-4FA2-BA22-A5AB77DD531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28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E193-3EF5-404A-805C-68B64A4271A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9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18E3-F13C-4973-9B8C-FD3BB54E7B7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72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556" y="274638"/>
            <a:ext cx="8478942" cy="634082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68AF-0148-48CA-B299-35D3559609B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20898" y="6400802"/>
            <a:ext cx="21336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5824E7C9-E68A-48FC-80A3-273CCB99852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27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000F-587F-4079-A320-A3AAAFB5EE3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06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1ABF-D412-48A5-B575-95458563421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119-9B39-4356-8B0F-9926EA58D60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07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24A-9AF0-440A-9C6E-44DF7446E68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28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E8E-6065-4219-BC4E-6FF8B718732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24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4"/>
            <a:ext cx="4038600" cy="21891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DEFA-787A-4D3B-93EF-550425863F6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198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46D7-85BF-49B3-836A-5E80D2C395C5}" type="datetimeFigureOut">
              <a:rPr lang="ru-RU" smtClean="0"/>
              <a:pPr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CBAF-A307-4C20-BE2D-802C47611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915C-E676-4D82-895E-04AE822062F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14.01.2025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C:\Users\user\Desktop\Страницы из kucheryavenko_20.06.24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1" y="548680"/>
            <a:ext cx="9080909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989687617"/>
              </p:ext>
            </p:extLst>
          </p:nvPr>
        </p:nvGraphicFramePr>
        <p:xfrm>
          <a:off x="394240" y="980728"/>
          <a:ext cx="8858280" cy="5715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C6037-5E3D-AB5F-2C90-EDCF0669614B}"/>
              </a:ext>
            </a:extLst>
          </p:cNvPr>
          <p:cNvSpPr txBox="1">
            <a:spLocks/>
          </p:cNvSpPr>
          <p:nvPr/>
        </p:nvSpPr>
        <p:spPr>
          <a:xfrm>
            <a:off x="0" y="44624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Рекомендации по разработке оценочных средств различной сложности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49017"/>
            <a:ext cx="8640960" cy="56323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indent="449263" algn="just">
              <a:lnSpc>
                <a:spcPct val="120000"/>
              </a:lnSpc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Должны соответствовать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уровню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обучения (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(не быть примитивными)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предмету оценки - компетенции/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индикатору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(похожие слова/формулировки);</a:t>
            </a:r>
          </a:p>
          <a:p>
            <a:pPr indent="449263" algn="just">
              <a:lnSpc>
                <a:spcPct val="120000"/>
              </a:lnSpc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49263" algn="just">
              <a:lnSpc>
                <a:spcPct val="120000"/>
              </a:lnSpc>
              <a:buAutoNum type="arabicPeriod" startAt="2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 должны содержать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заведомо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угадываемый вариант ответа, логические подсказки, должны быть однозначны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(недопущение двусмысленного толкования, некорректных формулировок);</a:t>
            </a:r>
          </a:p>
          <a:p>
            <a:pPr indent="449263" algn="just">
              <a:lnSpc>
                <a:spcPct val="120000"/>
              </a:lnSpc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3.   Должны быть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разнообразны по виду и типу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открытого и закрытого типа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выбор,  последовательность, на соответствие, кейсы, практические задачи и др.: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предпочтительны задания на проверку знаний через действия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(понимать, применять на основе анализа, синтеза, сопоставления, формулирования выводов и заключений);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предпочтительны комплексные задания, способные проверить З и У;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7200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Общие требования к ОС для проведения ДР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37906"/>
            <a:ext cx="8640960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 algn="just" defTabSz="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использование содержания, позволяющего разработать задания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разного уровня сложности;</a:t>
            </a:r>
          </a:p>
          <a:p>
            <a:pPr marL="342900" indent="-342900" algn="just" defTabSz="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широкое использование заданий,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содержащих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деятельностный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компонент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основе проецирования модельной ситуации,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ориентированной на профессиональную деятельность;</a:t>
            </a:r>
          </a:p>
          <a:p>
            <a:pPr marL="342900" indent="-342900" algn="just" defTabSz="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практикоориентированность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содержания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заданий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(использование реальных учебных или профессиональных ситуаций)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</a:rPr>
              <a:t>!!! замечания экспертов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мало ОС, моделирующих проф. деятельность;</a:t>
            </a:r>
          </a:p>
          <a:p>
            <a:pPr algn="just" defTabSz="180975">
              <a:lnSpc>
                <a:spcPct val="120000"/>
              </a:lnSpc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4. Должно быть указано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время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выполнения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(по максимуму)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каждого задания. 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Максимальное время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выполнения сложного практико-ориентированного задания - </a:t>
            </a:r>
            <a:r>
              <a:rPr lang="ru-RU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 10 минут.</a:t>
            </a:r>
          </a:p>
          <a:p>
            <a:pPr algn="just">
              <a:lnSpc>
                <a:spcPct val="120000"/>
              </a:lnSpc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5. Задания должны быть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многовариантны.</a:t>
            </a:r>
            <a:endParaRPr lang="ru-RU" sz="2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Общие требования к ОС для проведения ДР</a:t>
            </a:r>
          </a:p>
        </p:txBody>
      </p:sp>
    </p:spTree>
    <p:extLst>
      <p:ext uri="{BB962C8B-B14F-4D97-AF65-F5344CB8AC3E}">
        <p14:creationId xmlns:p14="http://schemas.microsoft.com/office/powerpoint/2010/main" val="298615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972372"/>
            <a:ext cx="8928992" cy="5768997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Рекомендуется использовать задания разного уровня сложности :</a:t>
            </a:r>
          </a:p>
          <a:p>
            <a:pPr marL="85725" indent="-85725" algn="just">
              <a:spcAft>
                <a:spcPts val="600"/>
              </a:spcAft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- задания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базового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уровня сложности ориентированы на оценку </a:t>
            </a:r>
            <a:r>
              <a:rPr lang="ru-RU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теоретических знаний, как правило, это репродуктивные задания, направленные на воспроизведение фактического материала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(фактов, терминологии, классификаций, параметров, строения, функций, последовательностей, принципов, теорий, структуры);</a:t>
            </a:r>
          </a:p>
          <a:p>
            <a:pPr marL="85725" indent="-857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- задания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повышенного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уровня сложности ориентированы на оценку </a:t>
            </a:r>
            <a:r>
              <a:rPr lang="ru-RU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умений применять теоретические знания в типичной ситуации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(решение типовых задач, сопоставление, сравнение, выявление проблемы, установление последовательности действий в типичной ситуации и др.);</a:t>
            </a:r>
          </a:p>
          <a:p>
            <a:pPr marL="85725" indent="-85725" algn="just">
              <a:spcAft>
                <a:spcPts val="600"/>
              </a:spcAft>
              <a:buFontTx/>
              <a:buChar char="-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задания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высокого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уровня сложности ориентированы на оценку </a:t>
            </a:r>
            <a:r>
              <a:rPr lang="ru-RU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опыта деятельности, способности применять знания и умения в нестандартной ситуации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(установление алгоритма и обоснований действий в нестандартной ситуации, решение нетиповых задач повышенного уровня сложности, оценивание альтернативных решений проблемы, обнаружение противоречий и логических заблуждений в тексте, обоснование решений и т.д.).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Уровень сложности может оцениваться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с учетом количества используемых элементов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содержания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(понятие, формула, правило, аксиома, факт и т.д.),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необходимых для поиска правильного решения.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Чем больше шагов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нужно выполнить для получения правильного ответа, тем сложнее задание.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Самая </a:t>
            </a:r>
            <a:r>
              <a:rPr lang="ru-RU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сложная форма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— на установление последовательности и на соответствие. Открытая форма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часто бывает у задания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со средним уровнем сложности.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216024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Рекомендации по разработке оценочных средств различной сложности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633022"/>
              </p:ext>
            </p:extLst>
          </p:nvPr>
        </p:nvGraphicFramePr>
        <p:xfrm>
          <a:off x="179514" y="764704"/>
          <a:ext cx="8750776" cy="60126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535">
                <a:tc>
                  <a:txBody>
                    <a:bodyPr/>
                    <a:lstStyle/>
                    <a:p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 задания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Описание задания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4067">
                <a:tc>
                  <a:txBody>
                    <a:bodyPr/>
                    <a:lstStyle/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закрытого типа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установление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соответствия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Прочитайте текст и установите соответствие </a:t>
                      </a:r>
                    </a:p>
                    <a:p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 реализации образовательных программ с применением электронного обучения, дистанционных образовательных технологий в организации, осуществляющей образовательную деятельность, должны быть созданы условия для функционирования электронной информационно-образовательной среды с использованием соответствующих технических средств.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Соотнесите техническое средство и форму обучения, для которой целесообразно применять данное оборудование.</a:t>
                      </a:r>
                    </a:p>
                    <a:p>
                      <a:r>
                        <a:rPr lang="ru-RU" sz="1400" b="1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 каждой позиции, данной в левом столбце, подберите соответствующую позицию из правого столбца:</a:t>
                      </a:r>
                    </a:p>
                    <a:p>
                      <a:endParaRPr lang="ru-R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3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3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3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Запишите выбранные цифры под соответствующими буквами:</a:t>
                      </a:r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93353"/>
              </p:ext>
            </p:extLst>
          </p:nvPr>
        </p:nvGraphicFramePr>
        <p:xfrm>
          <a:off x="2500299" y="3680546"/>
          <a:ext cx="5072098" cy="17646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13">
                <a:tc gridSpan="2">
                  <a:txBody>
                    <a:bodyPr/>
                    <a:lstStyle/>
                    <a:p>
                      <a:r>
                        <a:rPr lang="ru-RU" sz="13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Техническое  средство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3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Форма обучения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13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Компьютер/ноутбук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Практическая работа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13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itchFamily="18" charset="0"/>
                          <a:cs typeface="Times New Roman" pitchFamily="18" charset="0"/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Интерактивная доска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Лекция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13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Проектор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Вебинар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13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Конференц-камера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13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Документ-камера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3127"/>
              </p:ext>
            </p:extLst>
          </p:nvPr>
        </p:nvGraphicFramePr>
        <p:xfrm>
          <a:off x="2500301" y="5998800"/>
          <a:ext cx="4786345" cy="67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5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itchFamily="18" charset="0"/>
                          <a:cs typeface="Times New Roman" pitchFamily="18" charset="0"/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-36512" y="360040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Типовое описание заданий </a:t>
            </a:r>
          </a:p>
          <a:p>
            <a:pPr>
              <a:lnSpc>
                <a:spcPct val="80000"/>
              </a:lnSpc>
            </a:pPr>
            <a:r>
              <a:rPr lang="ru-RU" sz="20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(Приложение 2 к форме Комплект оценочных средств)</a:t>
            </a:r>
            <a:endParaRPr lang="ru-RU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32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588602"/>
              </p:ext>
            </p:extLst>
          </p:nvPr>
        </p:nvGraphicFramePr>
        <p:xfrm>
          <a:off x="179514" y="1000108"/>
          <a:ext cx="8750776" cy="56116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56">
                <a:tc>
                  <a:txBody>
                    <a:bodyPr/>
                    <a:lstStyle/>
                    <a:p>
                      <a:r>
                        <a:rPr lang="ru-RU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 задания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Описание задания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908">
                <a:tc>
                  <a:txBody>
                    <a:bodyPr/>
                    <a:lstStyle/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закрытого типа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установление</a:t>
                      </a:r>
                    </a:p>
                    <a:p>
                      <a:r>
                        <a:rPr lang="ru-RU" sz="1400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последовательности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Прочитайте текст и установите последовательность:</a:t>
                      </a:r>
                    </a:p>
                    <a:p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Расположите в правильной последовательности основные этапы организации командной работы на уроке в рамках </a:t>
                      </a:r>
                      <a:r>
                        <a:rPr lang="ru-RU" sz="15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межпредметного</a:t>
                      </a:r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информационного проекта с использованием цифровых ресурсов и сервисов:</a:t>
                      </a:r>
                    </a:p>
                    <a:p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1) формулирование темы исследования на основе анализа </a:t>
                      </a:r>
                      <a:r>
                        <a:rPr lang="ru-RU" sz="15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видеоресурсов</a:t>
                      </a:r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обсуждения на платформе </a:t>
                      </a:r>
                      <a:r>
                        <a:rPr lang="ru-RU" sz="15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Zoom</a:t>
                      </a:r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2) постановка цели, распределение задач между участниками команды, выбор методов исследования с помощью </a:t>
                      </a:r>
                      <a:r>
                        <a:rPr lang="ru-RU" sz="15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онлайн-доски</a:t>
                      </a:r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Padlet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3) сбор информации в папку «Облако 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Mail.ru», </a:t>
                      </a:r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решение промежуточных задач</a:t>
                      </a:r>
                    </a:p>
                    <a:p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 использованием </a:t>
                      </a:r>
                      <a:r>
                        <a:rPr lang="ru-RU" sz="15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онлайн-доски</a:t>
                      </a:r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Miro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4) анализ и обобщение собранного материала, построение графиков и диаграмм в 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Google-</a:t>
                      </a:r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таблицах, формулировка выводов;</a:t>
                      </a:r>
                    </a:p>
                    <a:p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5) составление отчета по основным критериям в формате анимационного фильма с помощью </a:t>
                      </a:r>
                      <a:r>
                        <a:rPr lang="ru-RU" sz="15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видеоредактора</a:t>
                      </a:r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Synfig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Studio.</a:t>
                      </a:r>
                      <a:endParaRPr lang="ru-RU" sz="15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500" b="1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Запишите соответствующую последовательность цифр слева направо:</a:t>
                      </a:r>
                    </a:p>
                    <a:p>
                      <a:endParaRPr lang="ru-RU" sz="18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8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786053" y="5715016"/>
          <a:ext cx="4786345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5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-36512" y="360040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Типовое описание заданий </a:t>
            </a:r>
          </a:p>
          <a:p>
            <a:pPr>
              <a:lnSpc>
                <a:spcPct val="80000"/>
              </a:lnSpc>
            </a:pPr>
            <a:r>
              <a:rPr lang="ru-RU" sz="20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(Приложение 2 к форме Комплект оценочных средств)</a:t>
            </a:r>
            <a:endParaRPr lang="ru-RU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540464"/>
              </p:ext>
            </p:extLst>
          </p:nvPr>
        </p:nvGraphicFramePr>
        <p:xfrm>
          <a:off x="142846" y="764704"/>
          <a:ext cx="8893652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92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38">
                <a:tc>
                  <a:txBody>
                    <a:bodyPr/>
                    <a:lstStyle/>
                    <a:p>
                      <a:r>
                        <a:rPr lang="ru-RU" sz="16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 задания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Описание задания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631">
                <a:tc>
                  <a:txBody>
                    <a:bodyPr/>
                    <a:lstStyle/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комбинированного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типа с выбором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одного верного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ответа из четырех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предложенных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 обоснованием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выбора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Прочитайте текст, выберите правильный ответ и запишите аргументы, обосновывающие выбор ответа:</a:t>
                      </a:r>
                    </a:p>
                    <a:p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4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Онлайн-платформы</a:t>
                      </a:r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инструменты, такие как 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Discord, Skype, Zoom,</a:t>
                      </a:r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Google Meet, Microsoft Teams, </a:t>
                      </a:r>
                      <a:r>
                        <a:rPr lang="en-US" sz="14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широко</a:t>
                      </a:r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применяются в образовательном процессе.  Перечисленные сервисы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представляют собой: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1) инструменты для совместной работы;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2) инструменты для проведения видеоконференций;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3) инструменты для подготовки образовательного видео;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4) инструменты быстрого опроса.</a:t>
                      </a:r>
                    </a:p>
                    <a:p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Ответ:…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741">
                <a:tc>
                  <a:txBody>
                    <a:bodyPr/>
                    <a:lstStyle/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комбинированного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типа с выбором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нескольких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вариантов ответа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из предложенных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 развернутым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обоснованием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выбора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Прочитайте текст, выберите правильные ответы и запишите аргументы, обосновывающие выбор ответов:</a:t>
                      </a:r>
                    </a:p>
                    <a:p>
                      <a:endParaRPr lang="ru-RU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Антивирусная программа —специализированная программа для обнаружения компьютерных вирусов, а также нежелательных программ и восстановления зараженных такими программами файлов и профилактики — предотвращения заражения файлов или операционной системы вредоносным кодом. Из перечисленных программ к антивирусным относятся:</a:t>
                      </a:r>
                    </a:p>
                    <a:p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1) Google Chrome;</a:t>
                      </a:r>
                    </a:p>
                    <a:p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2) </a:t>
                      </a:r>
                      <a:r>
                        <a:rPr lang="en-US" sz="14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Kaspersky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Internet Security;</a:t>
                      </a:r>
                    </a:p>
                    <a:p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3) </a:t>
                      </a:r>
                      <a:r>
                        <a:rPr lang="en-US" sz="14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Avast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4) Windows;</a:t>
                      </a:r>
                    </a:p>
                    <a:p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5) Firefox.</a:t>
                      </a:r>
                    </a:p>
                    <a:p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Ответ: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-36512" y="360040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Типовое описание заданий </a:t>
            </a:r>
          </a:p>
          <a:p>
            <a:pPr>
              <a:lnSpc>
                <a:spcPct val="80000"/>
              </a:lnSpc>
            </a:pPr>
            <a:r>
              <a:rPr lang="ru-RU" sz="20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(Приложение 2 к форме Комплект оценочных средств)</a:t>
            </a:r>
            <a:endParaRPr lang="ru-RU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32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928577"/>
              </p:ext>
            </p:extLst>
          </p:nvPr>
        </p:nvGraphicFramePr>
        <p:xfrm>
          <a:off x="285720" y="1357304"/>
          <a:ext cx="8606760" cy="227791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2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38">
                <a:tc>
                  <a:txBody>
                    <a:bodyPr/>
                    <a:lstStyle/>
                    <a:p>
                      <a:r>
                        <a:rPr lang="ru-RU" sz="16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 задания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Описание задания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631">
                <a:tc>
                  <a:txBody>
                    <a:bodyPr/>
                    <a:lstStyle/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 открытого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типа с развернутым</a:t>
                      </a: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ответом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Прочитайте текст и запишите развернутый обоснованный ответ: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Обоснуйте высказывание великого русского ученого К.А. Тимирязева о том, что испарение — «физиологическое зло» для растений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-36512" y="43204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Типовое описание заданий </a:t>
            </a:r>
          </a:p>
          <a:p>
            <a:pPr>
              <a:lnSpc>
                <a:spcPct val="80000"/>
              </a:lnSpc>
            </a:pPr>
            <a:r>
              <a:rPr lang="ru-RU" sz="18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(Приложение 2 к форме Комплект оценочных средств)</a:t>
            </a:r>
            <a:endParaRPr lang="ru-RU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32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401689"/>
              </p:ext>
            </p:extLst>
          </p:nvPr>
        </p:nvGraphicFramePr>
        <p:xfrm>
          <a:off x="142844" y="672462"/>
          <a:ext cx="8786874" cy="60689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2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702">
                <a:tc>
                  <a:txBody>
                    <a:bodyPr/>
                    <a:lstStyle/>
                    <a:p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 задания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Описание системы оценивания </a:t>
                      </a:r>
                      <a:r>
                        <a:rPr lang="ru-RU" sz="1400" b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1400" b="0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указания по оцениванию + результат оценивания)</a:t>
                      </a:r>
                      <a:r>
                        <a:rPr lang="ru-RU" sz="14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914">
                <a:tc>
                  <a:txBody>
                    <a:bodyPr/>
                    <a:lstStyle/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 закрытого типа на установление соответствия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Указания по оцениванию: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Считается верным, если правильно установлены все соответствия </a:t>
                      </a:r>
                      <a:r>
                        <a:rPr lang="ru-RU" sz="1200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(позиции из одного столбца верно сопоставлены с позициями другого) </a:t>
                      </a:r>
                    </a:p>
                    <a:p>
                      <a:r>
                        <a:rPr lang="ru-RU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Результат оценивания: </a:t>
                      </a:r>
                      <a:endParaRPr lang="en-US" sz="12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полное совпадение с верным ответом – «выполнено»; </a:t>
                      </a:r>
                    </a:p>
                    <a:p>
                      <a:pPr marL="93663" indent="-93663">
                        <a:buFontTx/>
                        <a:buChar char="-"/>
                      </a:pPr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неверный ответ или его отсутствие — «не выполнено»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773">
                <a:tc>
                  <a:txBody>
                    <a:bodyPr/>
                    <a:lstStyle/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 закрытого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типа на установление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последовательности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Указания по оцениванию: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Считается верным, если правильно указана вся последовательность цифр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Результат оценивания: </a:t>
                      </a:r>
                      <a:endParaRPr lang="en-US" sz="12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полное совпадение с верным ответом – «выполнено»;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если допущены ошибки или ответ отсутствует — «не выполнено»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914">
                <a:tc>
                  <a:txBody>
                    <a:bodyPr/>
                    <a:lstStyle/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 комбинированного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типа с выбором одного верного ответа из предложенных с обоснованием выбора ответа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Указания по оцениванию: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Считается верным, если правильно указана цифра и приведены корректные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аргументы, используемые при выборе ответа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Результат оценивания: </a:t>
                      </a:r>
                      <a:endParaRPr lang="en-US" sz="12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совпадение с верным ответом – «выполнено»; </a:t>
                      </a:r>
                    </a:p>
                    <a:p>
                      <a:pPr marL="93663" indent="-93663">
                        <a:buFontTx/>
                        <a:buChar char="-"/>
                      </a:pPr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неверный ответ или его — «не выполнено»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914">
                <a:tc>
                  <a:txBody>
                    <a:bodyPr/>
                    <a:lstStyle/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 комбинированного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типа с выбором нескольких вариантов ответа из предложенных с обоснованием выбора ответов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Указания по оцениванию: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Считается верным, если правильно указаны цифры и приведены корректные аргументы,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используемые при выборе ответа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Результат оценивания: </a:t>
                      </a:r>
                      <a:endParaRPr lang="en-US" sz="12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полное совпадение с верным ответом – «выполнено»;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если допущены ошибки или ответ отсутствует – «не выполнено»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8204">
                <a:tc>
                  <a:txBody>
                    <a:bodyPr/>
                    <a:lstStyle/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 открытого типа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 развернутым ответом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Указания по оцениванию:</a:t>
                      </a: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Считается верным, если ответ совпадает с эталонным по содержанию и полноте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Результат оценивания: </a:t>
                      </a:r>
                      <a:endParaRPr lang="en-US" sz="12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- полный правильный ответ или,  если допущена одна ошибка/неточность – «выполнено»; </a:t>
                      </a:r>
                    </a:p>
                    <a:p>
                      <a:pPr marL="0" indent="93663">
                        <a:buFontTx/>
                        <a:buChar char="-"/>
                      </a:pPr>
                      <a:r>
                        <a:rPr lang="ru-RU" sz="12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если допущено более одной ошибки / ответ неправильный / ответ отсутствует – «не выполнено»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0" y="7200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endParaRPr lang="ru-RU" sz="20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ru-RU" sz="20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20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Типовое описание системы оценивания </a:t>
            </a:r>
          </a:p>
          <a:p>
            <a:pPr>
              <a:lnSpc>
                <a:spcPct val="80000"/>
              </a:lnSpc>
            </a:pPr>
            <a:r>
              <a:rPr lang="ru-RU" sz="16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Приложение 3 к форме Комплект оценочных средств)</a:t>
            </a:r>
          </a:p>
          <a:p>
            <a:pPr lvl="0"/>
            <a:endParaRPr lang="ru-RU" sz="32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51917"/>
            <a:ext cx="8640960" cy="5073427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указать, какие дополнительные материалы и оборудование нужно подготовить для выполнения тестовых заданий обучающимися по каждой компетенции</a:t>
            </a:r>
          </a:p>
          <a:p>
            <a:pPr marL="0" indent="0" algn="just">
              <a:buNone/>
            </a:pP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0" algn="just">
              <a:buNone/>
            </a:pPr>
            <a:endParaRPr lang="ru-RU" sz="1900" dirty="0"/>
          </a:p>
          <a:p>
            <a:pPr marL="358775" indent="-358775" algn="just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дополнительных материалов и оборудования могут быть: </a:t>
            </a:r>
          </a:p>
          <a:p>
            <a:pPr marL="701675" algn="just">
              <a:buFontTx/>
              <a:buChar char="-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бумага, </a:t>
            </a:r>
          </a:p>
          <a:p>
            <a:pPr marL="701675" algn="just">
              <a:buFontTx/>
              <a:buChar char="-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ручка, </a:t>
            </a:r>
          </a:p>
          <a:p>
            <a:pPr marL="701675" algn="just">
              <a:buFontTx/>
              <a:buChar char="-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калькулятор, </a:t>
            </a:r>
          </a:p>
          <a:p>
            <a:pPr marL="701675" algn="just">
              <a:buFontTx/>
              <a:buChar char="-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периодическая система химических элементов (таблица Д.И. Менделеева), </a:t>
            </a:r>
          </a:p>
          <a:p>
            <a:pPr marL="701675" algn="just">
              <a:buFontTx/>
              <a:buChar char="-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справочники, </a:t>
            </a:r>
          </a:p>
          <a:p>
            <a:pPr marL="701675" algn="just">
              <a:buFontTx/>
              <a:buChar char="-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нормативные и правовые акты, </a:t>
            </a:r>
          </a:p>
          <a:p>
            <a:pPr marL="701675" algn="just">
              <a:buFontTx/>
              <a:buChar char="-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географические карты и др.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36512" y="62068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0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дополнительных материалов и оборудования, необходимых для выполнения тестовых заданий</a:t>
            </a:r>
          </a:p>
          <a:p>
            <a:pPr lvl="0"/>
            <a:endParaRPr lang="ru-RU" sz="32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4427984" y="2492896"/>
            <a:ext cx="432048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user\Desktop\Страницы из kudryashev_10.10.2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08720"/>
            <a:ext cx="9097871" cy="523838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6347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Страницы из Алтыникова Н.В._ФОСы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" y="332656"/>
            <a:ext cx="9151368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9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67716"/>
              </p:ext>
            </p:extLst>
          </p:nvPr>
        </p:nvGraphicFramePr>
        <p:xfrm>
          <a:off x="20958" y="-33504"/>
          <a:ext cx="9000999" cy="681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Презентация" r:id="rId2" imgW="4570530" imgH="3427618" progId="PowerPoint.Show.12">
                  <p:embed/>
                </p:oleObj>
              </mc:Choice>
              <mc:Fallback>
                <p:oleObj name="Презентация" r:id="rId2" imgW="4570530" imgH="3427618" progId="PowerPoint.Show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8" y="-33504"/>
                        <a:ext cx="9000999" cy="6813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0" y="288032"/>
            <a:ext cx="9144000" cy="1312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</a:pPr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Можно использовать </a:t>
            </a:r>
            <a:r>
              <a:rPr lang="ru-RU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только </a:t>
            </a:r>
            <a:r>
              <a:rPr lang="ru-RU" sz="32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следующие типы </a:t>
            </a:r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тестовых заданий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FB80F-600D-D44E-25EA-AB68DDF3796B}"/>
              </a:ext>
            </a:extLst>
          </p:cNvPr>
          <p:cNvSpPr txBox="1"/>
          <p:nvPr/>
        </p:nvSpPr>
        <p:spPr>
          <a:xfrm>
            <a:off x="899592" y="5517232"/>
            <a:ext cx="809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Описание задания каждого типа, ключи и описание системы оценивания </a:t>
            </a:r>
          </a:p>
          <a:p>
            <a:pPr algn="ctr"/>
            <a:r>
              <a:rPr lang="ru-RU" b="1" dirty="0"/>
              <a:t>нужно сделать в соответствии с документом «Методичка </a:t>
            </a:r>
            <a:r>
              <a:rPr lang="ru-RU" b="1" dirty="0" err="1"/>
              <a:t>Росаккредагенства</a:t>
            </a:r>
            <a:r>
              <a:rPr lang="ru-RU" b="1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274476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522442"/>
                  </p:ext>
                </p:extLst>
              </p:nvPr>
            </p:nvGraphicFramePr>
            <p:xfrm>
              <a:off x="357158" y="1627088"/>
              <a:ext cx="8358247" cy="439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55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773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60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№ 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endParaRPr lang="ru-RU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Типы тестовых 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Количество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тестовых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Количество вариантов в заданиях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соответствия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≥</m:t>
                                </m:r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последовательности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≥</m:t>
                                </m:r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комбинированного типа с выбором одного или нескольких верных ответов из четырех предложенных и обоснованием  выбора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≥</m:t>
                                </m:r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открытого типа с развернутым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ответом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≥</m:t>
                                </m:r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Всего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522442"/>
                  </p:ext>
                </p:extLst>
              </p:nvPr>
            </p:nvGraphicFramePr>
            <p:xfrm>
              <a:off x="357158" y="1627088"/>
              <a:ext cx="8358247" cy="439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55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773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60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№ 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endParaRPr lang="ru-RU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Типы тестовых 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Количество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тестовых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Количество вариантов в заданиях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соответствия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147619" r="-108468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последовательности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245283" r="-108468" b="-35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комбинированного типа с выбором одного или нескольких верных ответов из четырех предложенных и обоснованием  выбора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187692" r="-108468" b="-9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открытого типа с развернутым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ответом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534286" r="-108468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Всего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-36512" y="188640"/>
            <a:ext cx="9144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0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Структура комплекта оценочных средств по </a:t>
            </a:r>
            <a:r>
              <a:rPr lang="ru-RU" sz="3000" b="1" i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подкомпетенции</a:t>
            </a:r>
            <a:r>
              <a:rPr lang="ru-RU" sz="30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случае 10 заданий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EAE4D-C44F-DA4C-9F9A-8807D35B8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9E77CAE-BFD3-A87D-16E9-4A51E8570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406165"/>
                  </p:ext>
                </p:extLst>
              </p:nvPr>
            </p:nvGraphicFramePr>
            <p:xfrm>
              <a:off x="357158" y="1627088"/>
              <a:ext cx="8358247" cy="439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55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773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60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№ 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endParaRPr lang="ru-RU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Типы тестовых 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Количество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тестовых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Количество вариантов в заданиях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соответствия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≥</m:t>
                                </m:r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последовательности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≥</m:t>
                                </m:r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комбинированного типа с выбором одного или нескольких верных ответов из четырех предложенных и обоснованием  выбора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≥</m:t>
                                </m:r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открытого типа с развернутым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ответом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≥</m:t>
                                </m:r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Всего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9E77CAE-BFD3-A87D-16E9-4A51E8570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406165"/>
                  </p:ext>
                </p:extLst>
              </p:nvPr>
            </p:nvGraphicFramePr>
            <p:xfrm>
              <a:off x="357158" y="1627088"/>
              <a:ext cx="8358247" cy="439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55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773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60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№ 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endParaRPr lang="ru-RU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Типы тестовых 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Количество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тестовых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Количество вариантов в заданиях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соответствия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147619" r="-108468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последовательности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245283" r="-108468" b="-35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комбинированного типа с выбором одного или нескольких верных ответов из четырех предложенных и обоснованием  выбора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187692" r="-108468" b="-9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открытого типа с развернутым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ответом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534286" r="-108468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Всего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4C22083-1F8B-C4CE-34DB-928FABFCB925}"/>
              </a:ext>
            </a:extLst>
          </p:cNvPr>
          <p:cNvSpPr txBox="1">
            <a:spLocks/>
          </p:cNvSpPr>
          <p:nvPr/>
        </p:nvSpPr>
        <p:spPr>
          <a:xfrm>
            <a:off x="-36512" y="188640"/>
            <a:ext cx="9144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0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Структура комплекта оценочных средств по </a:t>
            </a:r>
            <a:r>
              <a:rPr lang="ru-RU" sz="3000" b="1" i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подкомпетенции</a:t>
            </a:r>
            <a:r>
              <a:rPr lang="ru-RU" sz="30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случае 5 заданий</a:t>
            </a:r>
          </a:p>
        </p:txBody>
      </p:sp>
    </p:spTree>
    <p:extLst>
      <p:ext uri="{BB962C8B-B14F-4D97-AF65-F5344CB8AC3E}">
        <p14:creationId xmlns:p14="http://schemas.microsoft.com/office/powerpoint/2010/main" val="48175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BD21D-919D-9059-0F4C-B0CB56695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6C78E351-13E4-8173-D8FC-8B918B02E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116698"/>
                  </p:ext>
                </p:extLst>
              </p:nvPr>
            </p:nvGraphicFramePr>
            <p:xfrm>
              <a:off x="357158" y="1627088"/>
              <a:ext cx="8358247" cy="439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55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773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60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№ 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endParaRPr lang="ru-RU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Типы тестовых 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Количество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тестовых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Количество вариантов в заданиях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соответствия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последовательности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комбинированного типа с выбором одного или нескольких верных ответов из четырех предложенных и обоснованием  выбора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открытого типа с развернутым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ответом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Всего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6C78E351-13E4-8173-D8FC-8B918B02E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116698"/>
                  </p:ext>
                </p:extLst>
              </p:nvPr>
            </p:nvGraphicFramePr>
            <p:xfrm>
              <a:off x="357158" y="1627088"/>
              <a:ext cx="8358247" cy="439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55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773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60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№ 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r>
                            <a:rPr lang="ru-RU" sz="1800" b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п</a:t>
                          </a:r>
                          <a:endParaRPr lang="ru-RU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Типы тестовых 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Количество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тестовых</a:t>
                          </a:r>
                        </a:p>
                        <a:p>
                          <a:r>
                            <a:rPr lang="ru-RU" sz="1800" b="1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заданий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Количество вариантов в заданиях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соответствия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147619" r="-108468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закрытого типа на установление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последовательности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245283" r="-108468" b="-35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комбинированного типа с выбором одного или нескольких верных ответов из четырех предложенных и обоснованием  выбора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187692" r="-108468" b="-9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Задания открытого типа с развернутым</a:t>
                          </a:r>
                        </a:p>
                        <a:p>
                          <a:r>
                            <a:rPr lang="ru-RU" sz="1800" kern="120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ответом</a:t>
                          </a:r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45968" t="-534286" r="-108468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Всего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3646D13-61EA-4C8C-099C-D917110F3BA5}"/>
              </a:ext>
            </a:extLst>
          </p:cNvPr>
          <p:cNvSpPr txBox="1">
            <a:spLocks/>
          </p:cNvSpPr>
          <p:nvPr/>
        </p:nvSpPr>
        <p:spPr>
          <a:xfrm>
            <a:off x="-36512" y="188640"/>
            <a:ext cx="9144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0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Структура комплекта оценочных средств по </a:t>
            </a:r>
            <a:r>
              <a:rPr lang="ru-RU" sz="3000" b="1" i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подкомпетенции</a:t>
            </a:r>
            <a:r>
              <a:rPr lang="ru-RU" sz="30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случае 20 заданий</a:t>
            </a:r>
          </a:p>
        </p:txBody>
      </p:sp>
    </p:spTree>
    <p:extLst>
      <p:ext uri="{BB962C8B-B14F-4D97-AF65-F5344CB8AC3E}">
        <p14:creationId xmlns:p14="http://schemas.microsoft.com/office/powerpoint/2010/main" val="121306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92365" y="2761005"/>
          <a:ext cx="8944131" cy="3222487"/>
        </p:xfrm>
        <a:graphic>
          <a:graphicData uri="http://schemas.openxmlformats.org/drawingml/2006/table">
            <a:tbl>
              <a:tblPr/>
              <a:tblGrid>
                <a:gridCol w="41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2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№ задания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Тип задания </a:t>
                      </a:r>
                      <a:r>
                        <a:rPr lang="ru-RU" sz="1200" i="1" dirty="0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(См.Приложение 1 </a:t>
                      </a:r>
                      <a:r>
                        <a:rPr lang="ru-RU" sz="1200" i="1" dirty="0" err="1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Переченьтиповых</a:t>
                      </a:r>
                      <a:r>
                        <a:rPr lang="ru-RU" sz="1200" i="1" dirty="0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заданий)</a:t>
                      </a:r>
                      <a:endParaRPr lang="ru-RU" sz="12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№ варианта задания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(3/</a:t>
                      </a:r>
                      <a:r>
                        <a:rPr lang="ru-RU" sz="1200" i="1" dirty="0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 </a:t>
                      </a:r>
                      <a:r>
                        <a:rPr lang="ru-RU" sz="1200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варианта)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Описание</a:t>
                      </a: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задания</a:t>
                      </a:r>
                      <a:r>
                        <a:rPr lang="ru-RU" sz="1200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(включает в себя: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</a:t>
                      </a:r>
                      <a:r>
                        <a:rPr lang="ru-RU" sz="1200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инструкцию по выполнению задания (для каждого типа заданий имеется своя типовая инструкция по выполнению);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текст задания (с вариантами ответов);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поле для ответа (имеются типовые варианты оформления ответа)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(См. Приложение 2 Типовое описания заданий)</a:t>
                      </a:r>
                      <a:r>
                        <a:rPr lang="ru-RU" sz="1200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Ключ/или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Эталонный ответ* </a:t>
                      </a:r>
                      <a:r>
                        <a:rPr lang="ru-RU" sz="1200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(для заданий открытого типа с развернутым ответом)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Описание системы оценивания 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(включает в себя: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-указания по оцениванию;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результат оценивания)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(См. Приложение 3 Типовые Описания систем оценивания)</a:t>
                      </a:r>
                      <a:endParaRPr lang="ru-RU" sz="12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Рекомендуемое время на выполнение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задания, </a:t>
                      </a:r>
                      <a:r>
                        <a:rPr lang="ru-RU" sz="1200" b="1" i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мин.</a:t>
                      </a:r>
                      <a:endParaRPr lang="ru-RU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(См. Приложение 4</a:t>
                      </a:r>
                      <a:endParaRPr lang="ru-RU" sz="12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Рекомендованное время для разных типов заданий</a:t>
                      </a:r>
                      <a:r>
                        <a:rPr lang="ru-RU" sz="1200" i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  <a:endParaRPr lang="ru-RU" sz="12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92">
                <a:tc gridSpan="8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Знает</a:t>
                      </a:r>
                      <a:r>
                        <a:rPr lang="ru-RU" sz="14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r>
                        <a:rPr lang="ru-RU" sz="1400" dirty="0">
                          <a:highlight>
                            <a:srgbClr val="C0C0C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/Умеет …/Имеет Опыт…/… (З+У/З+У+О/…)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500" marR="4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1250757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Индикаторы достижения компетенции/</a:t>
            </a:r>
            <a:r>
              <a:rPr lang="ru-RU" sz="1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подкомпетенции</a:t>
            </a:r>
            <a:r>
              <a:rPr lang="ru-RU" sz="1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Знает </a:t>
            </a:r>
            <a:r>
              <a:rPr lang="ru-RU" sz="1400" b="1" dirty="0">
                <a:ea typeface="Calibri" pitchFamily="34" charset="0"/>
                <a:cs typeface="Times New Roman" pitchFamily="18" charset="0"/>
              </a:rPr>
              <a:t>…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Умеет </a:t>
            </a:r>
            <a:r>
              <a:rPr lang="ru-RU" sz="1400" b="1" dirty="0">
                <a:ea typeface="Calibri" pitchFamily="34" charset="0"/>
                <a:cs typeface="Times New Roman" pitchFamily="18" charset="0"/>
              </a:rPr>
              <a:t>…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Имеет опыт </a:t>
            </a:r>
            <a:r>
              <a:rPr lang="ru-RU" sz="1400" b="1" dirty="0">
                <a:ea typeface="Calibri" pitchFamily="34" charset="0"/>
                <a:cs typeface="Times New Roman" pitchFamily="18" charset="0"/>
              </a:rPr>
              <a:t>…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16024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ru-RU" sz="32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52400" y="44624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Форма для заполнения </a:t>
            </a:r>
          </a:p>
          <a:p>
            <a:pPr lvl="0"/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(основное содержание ФОС)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107" y="6165304"/>
            <a:ext cx="895738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ЭТАЛОННЫЙ ОТВЕТ – это образец одного из возможных правильных ответов на ЗАДАНИЕ С РАЗВЕРНУТЫМ ОТВЕТОМ.</a:t>
            </a:r>
          </a:p>
          <a:p>
            <a:r>
              <a:rPr lang="ru-RU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эталонные ответы должны опираться эксперты при проверке подобных заданий.</a:t>
            </a:r>
          </a:p>
        </p:txBody>
      </p:sp>
    </p:spTree>
    <p:extLst>
      <p:ext uri="{BB962C8B-B14F-4D97-AF65-F5344CB8AC3E}">
        <p14:creationId xmlns:p14="http://schemas.microsoft.com/office/powerpoint/2010/main" val="68284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D570C5-BFBF-1287-64E9-2A81B805EE2A}"/>
              </a:ext>
            </a:extLst>
          </p:cNvPr>
          <p:cNvSpPr txBox="1"/>
          <p:nvPr/>
        </p:nvSpPr>
        <p:spPr>
          <a:xfrm>
            <a:off x="755577" y="908720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Далее информация из документа</a:t>
            </a:r>
          </a:p>
          <a:p>
            <a:pPr algn="ctr"/>
            <a:r>
              <a:rPr lang="ru-RU" sz="2400" dirty="0"/>
              <a:t> «Методичка </a:t>
            </a:r>
            <a:r>
              <a:rPr lang="ru-RU" sz="2400" dirty="0" err="1"/>
              <a:t>Росаккредагенства</a:t>
            </a:r>
            <a:r>
              <a:rPr lang="ru-RU" sz="2400" dirty="0"/>
              <a:t>»</a:t>
            </a:r>
          </a:p>
          <a:p>
            <a:endParaRPr lang="ru-RU" sz="2400" dirty="0"/>
          </a:p>
          <a:p>
            <a:pPr algn="ctr"/>
            <a:r>
              <a:rPr lang="ru-RU" sz="2400" b="1" dirty="0"/>
              <a:t>ЛУЧШЕ СМОТРЕТЬ САМ ДОКУМЕНТ</a:t>
            </a:r>
          </a:p>
        </p:txBody>
      </p:sp>
    </p:spTree>
    <p:extLst>
      <p:ext uri="{BB962C8B-B14F-4D97-AF65-F5344CB8AC3E}">
        <p14:creationId xmlns:p14="http://schemas.microsoft.com/office/powerpoint/2010/main" val="7002135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1885</Words>
  <Application>Microsoft Office PowerPoint</Application>
  <PresentationFormat>Экран (4:3)</PresentationFormat>
  <Paragraphs>361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Segoe UI</vt:lpstr>
      <vt:lpstr>Times New Roman</vt:lpstr>
      <vt:lpstr>Wingdings</vt:lpstr>
      <vt:lpstr>Тема Office</vt:lpstr>
      <vt:lpstr>1_Тема Office</vt:lpstr>
      <vt:lpstr>Презентация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Татьяна Олейник</cp:lastModifiedBy>
  <cp:revision>97</cp:revision>
  <cp:lastPrinted>2024-11-26T09:24:12Z</cp:lastPrinted>
  <dcterms:created xsi:type="dcterms:W3CDTF">2024-10-24T11:45:08Z</dcterms:created>
  <dcterms:modified xsi:type="dcterms:W3CDTF">2025-01-14T11:33:59Z</dcterms:modified>
</cp:coreProperties>
</file>