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B8B98-782B-493D-B248-3EA4BBCC3482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E013A0-1F72-45C9-AC7B-B1294DB639E6}">
      <dgm:prSet/>
      <dgm:spPr/>
      <dgm:t>
        <a:bodyPr/>
        <a:lstStyle/>
        <a:p>
          <a:r>
            <a:rPr lang="en-US"/>
            <a:t>React</a:t>
          </a:r>
        </a:p>
      </dgm:t>
    </dgm:pt>
    <dgm:pt modelId="{B2EEE2F9-3194-422B-AA0D-CFEDE8134DAD}" type="parTrans" cxnId="{2F610135-B8BC-4D5C-929C-656A08EC0355}">
      <dgm:prSet/>
      <dgm:spPr/>
      <dgm:t>
        <a:bodyPr/>
        <a:lstStyle/>
        <a:p>
          <a:endParaRPr lang="en-US"/>
        </a:p>
      </dgm:t>
    </dgm:pt>
    <dgm:pt modelId="{5E34BCA0-8C14-4F85-92DA-216725A9BF73}" type="sibTrans" cxnId="{2F610135-B8BC-4D5C-929C-656A08EC0355}">
      <dgm:prSet/>
      <dgm:spPr/>
      <dgm:t>
        <a:bodyPr/>
        <a:lstStyle/>
        <a:p>
          <a:endParaRPr lang="en-US"/>
        </a:p>
      </dgm:t>
    </dgm:pt>
    <dgm:pt modelId="{246C0E3A-9338-4A78-A827-7E3EAAA3BF52}">
      <dgm:prSet/>
      <dgm:spPr/>
      <dgm:t>
        <a:bodyPr/>
        <a:lstStyle/>
        <a:p>
          <a:r>
            <a:rPr lang="en-US"/>
            <a:t>Heroku</a:t>
          </a:r>
        </a:p>
      </dgm:t>
    </dgm:pt>
    <dgm:pt modelId="{22F441A7-9BA4-4C46-BA41-012A5418E739}" type="parTrans" cxnId="{8F513490-C3EC-4ED2-8F34-6ED9E1BAA516}">
      <dgm:prSet/>
      <dgm:spPr/>
      <dgm:t>
        <a:bodyPr/>
        <a:lstStyle/>
        <a:p>
          <a:endParaRPr lang="en-US"/>
        </a:p>
      </dgm:t>
    </dgm:pt>
    <dgm:pt modelId="{59B541FD-77FE-412E-B21D-702DFCAFA3B0}" type="sibTrans" cxnId="{8F513490-C3EC-4ED2-8F34-6ED9E1BAA516}">
      <dgm:prSet/>
      <dgm:spPr/>
      <dgm:t>
        <a:bodyPr/>
        <a:lstStyle/>
        <a:p>
          <a:endParaRPr lang="en-US"/>
        </a:p>
      </dgm:t>
    </dgm:pt>
    <dgm:pt modelId="{93047517-3945-4E83-914D-AD0597150436}">
      <dgm:prSet/>
      <dgm:spPr/>
      <dgm:t>
        <a:bodyPr/>
        <a:lstStyle/>
        <a:p>
          <a:r>
            <a:rPr lang="en-US"/>
            <a:t>Node.js</a:t>
          </a:r>
        </a:p>
      </dgm:t>
    </dgm:pt>
    <dgm:pt modelId="{7D41548A-45FD-4941-ABE9-3493CE06FFE3}" type="parTrans" cxnId="{8FDDCD21-4707-4B56-B648-9842A9E743B7}">
      <dgm:prSet/>
      <dgm:spPr/>
      <dgm:t>
        <a:bodyPr/>
        <a:lstStyle/>
        <a:p>
          <a:endParaRPr lang="en-US"/>
        </a:p>
      </dgm:t>
    </dgm:pt>
    <dgm:pt modelId="{AC8A8983-100C-41EB-B7D1-667B9CF5DBCD}" type="sibTrans" cxnId="{8FDDCD21-4707-4B56-B648-9842A9E743B7}">
      <dgm:prSet/>
      <dgm:spPr/>
      <dgm:t>
        <a:bodyPr/>
        <a:lstStyle/>
        <a:p>
          <a:endParaRPr lang="en-US"/>
        </a:p>
      </dgm:t>
    </dgm:pt>
    <dgm:pt modelId="{CBD104C3-0D2A-461D-8350-C0C4B64F8F5A}">
      <dgm:prSet/>
      <dgm:spPr/>
      <dgm:t>
        <a:bodyPr/>
        <a:lstStyle/>
        <a:p>
          <a:r>
            <a:rPr lang="en-US" dirty="0"/>
            <a:t>Express</a:t>
          </a:r>
        </a:p>
      </dgm:t>
    </dgm:pt>
    <dgm:pt modelId="{5BA51F12-CF1E-4FBB-8F09-F037A3AF8D55}" type="parTrans" cxnId="{89C3F889-9C90-4DF4-9C10-DAB64DCA4B8F}">
      <dgm:prSet/>
      <dgm:spPr/>
      <dgm:t>
        <a:bodyPr/>
        <a:lstStyle/>
        <a:p>
          <a:endParaRPr lang="en-US"/>
        </a:p>
      </dgm:t>
    </dgm:pt>
    <dgm:pt modelId="{7E1663B2-1D0F-4D3F-B942-3D206A73709B}" type="sibTrans" cxnId="{89C3F889-9C90-4DF4-9C10-DAB64DCA4B8F}">
      <dgm:prSet/>
      <dgm:spPr/>
      <dgm:t>
        <a:bodyPr/>
        <a:lstStyle/>
        <a:p>
          <a:endParaRPr lang="en-US"/>
        </a:p>
      </dgm:t>
    </dgm:pt>
    <dgm:pt modelId="{FFC08962-3DEC-4AA7-81C8-F37809CCFBD1}">
      <dgm:prSet/>
      <dgm:spPr/>
      <dgm:t>
        <a:bodyPr/>
        <a:lstStyle/>
        <a:p>
          <a:r>
            <a:rPr lang="en-US" dirty="0"/>
            <a:t>MySQL</a:t>
          </a:r>
        </a:p>
      </dgm:t>
    </dgm:pt>
    <dgm:pt modelId="{6A211C41-060C-4D00-BA4D-1A6D9064EB55}" type="parTrans" cxnId="{907BFC0C-6081-441C-B40F-12A2BE07D5D8}">
      <dgm:prSet/>
      <dgm:spPr/>
    </dgm:pt>
    <dgm:pt modelId="{BECBD4D0-0F5C-4987-BCF9-842AF6B56E72}" type="sibTrans" cxnId="{907BFC0C-6081-441C-B40F-12A2BE07D5D8}">
      <dgm:prSet/>
      <dgm:spPr/>
    </dgm:pt>
    <dgm:pt modelId="{8D79D6EE-0596-4522-A685-7270694CD12C}" type="pres">
      <dgm:prSet presAssocID="{07EB8B98-782B-493D-B248-3EA4BBCC3482}" presName="linear" presStyleCnt="0">
        <dgm:presLayoutVars>
          <dgm:dir/>
          <dgm:animLvl val="lvl"/>
          <dgm:resizeHandles val="exact"/>
        </dgm:presLayoutVars>
      </dgm:prSet>
      <dgm:spPr/>
    </dgm:pt>
    <dgm:pt modelId="{7C29602B-F76C-4D38-85C4-16CA4A4749C9}" type="pres">
      <dgm:prSet presAssocID="{48E013A0-1F72-45C9-AC7B-B1294DB639E6}" presName="parentLin" presStyleCnt="0"/>
      <dgm:spPr/>
    </dgm:pt>
    <dgm:pt modelId="{F8F81406-86CD-443E-9B4E-C945D9476C27}" type="pres">
      <dgm:prSet presAssocID="{48E013A0-1F72-45C9-AC7B-B1294DB639E6}" presName="parentLeftMargin" presStyleLbl="node1" presStyleIdx="0" presStyleCnt="5"/>
      <dgm:spPr/>
    </dgm:pt>
    <dgm:pt modelId="{45287531-2BB8-4331-8C0F-99362059BBDF}" type="pres">
      <dgm:prSet presAssocID="{48E013A0-1F72-45C9-AC7B-B1294DB639E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C2C4D39-73A6-49A5-8EB1-318AE006A303}" type="pres">
      <dgm:prSet presAssocID="{48E013A0-1F72-45C9-AC7B-B1294DB639E6}" presName="negativeSpace" presStyleCnt="0"/>
      <dgm:spPr/>
    </dgm:pt>
    <dgm:pt modelId="{29862F55-90CA-48AF-98A4-6F5A476FB426}" type="pres">
      <dgm:prSet presAssocID="{48E013A0-1F72-45C9-AC7B-B1294DB639E6}" presName="childText" presStyleLbl="conFgAcc1" presStyleIdx="0" presStyleCnt="5">
        <dgm:presLayoutVars>
          <dgm:bulletEnabled val="1"/>
        </dgm:presLayoutVars>
      </dgm:prSet>
      <dgm:spPr/>
    </dgm:pt>
    <dgm:pt modelId="{1A65FCBD-39A0-4F09-91C9-9CE3CC983381}" type="pres">
      <dgm:prSet presAssocID="{5E34BCA0-8C14-4F85-92DA-216725A9BF73}" presName="spaceBetweenRectangles" presStyleCnt="0"/>
      <dgm:spPr/>
    </dgm:pt>
    <dgm:pt modelId="{8CC1FFD1-9890-4568-80C2-B3E49789CC61}" type="pres">
      <dgm:prSet presAssocID="{246C0E3A-9338-4A78-A827-7E3EAAA3BF52}" presName="parentLin" presStyleCnt="0"/>
      <dgm:spPr/>
    </dgm:pt>
    <dgm:pt modelId="{413316FD-CAA7-49A5-90DB-1BEF802BAC41}" type="pres">
      <dgm:prSet presAssocID="{246C0E3A-9338-4A78-A827-7E3EAAA3BF52}" presName="parentLeftMargin" presStyleLbl="node1" presStyleIdx="0" presStyleCnt="5"/>
      <dgm:spPr/>
    </dgm:pt>
    <dgm:pt modelId="{D35AA1D7-4CD4-45A5-BE61-17E58F8C3887}" type="pres">
      <dgm:prSet presAssocID="{246C0E3A-9338-4A78-A827-7E3EAAA3BF5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D33692E-2865-49F4-A781-B102EDC24355}" type="pres">
      <dgm:prSet presAssocID="{246C0E3A-9338-4A78-A827-7E3EAAA3BF52}" presName="negativeSpace" presStyleCnt="0"/>
      <dgm:spPr/>
    </dgm:pt>
    <dgm:pt modelId="{DCA2E2EB-3BDD-4C2C-9EBD-8C82806C8C37}" type="pres">
      <dgm:prSet presAssocID="{246C0E3A-9338-4A78-A827-7E3EAAA3BF52}" presName="childText" presStyleLbl="conFgAcc1" presStyleIdx="1" presStyleCnt="5">
        <dgm:presLayoutVars>
          <dgm:bulletEnabled val="1"/>
        </dgm:presLayoutVars>
      </dgm:prSet>
      <dgm:spPr/>
    </dgm:pt>
    <dgm:pt modelId="{71CF3244-0E74-4A84-A8B8-3C5F613E8A6E}" type="pres">
      <dgm:prSet presAssocID="{59B541FD-77FE-412E-B21D-702DFCAFA3B0}" presName="spaceBetweenRectangles" presStyleCnt="0"/>
      <dgm:spPr/>
    </dgm:pt>
    <dgm:pt modelId="{746DDDBA-7F7A-417B-988C-1F629DBCCCAE}" type="pres">
      <dgm:prSet presAssocID="{93047517-3945-4E83-914D-AD0597150436}" presName="parentLin" presStyleCnt="0"/>
      <dgm:spPr/>
    </dgm:pt>
    <dgm:pt modelId="{E084271E-BC46-4B42-B7A0-DF982032BD4B}" type="pres">
      <dgm:prSet presAssocID="{93047517-3945-4E83-914D-AD0597150436}" presName="parentLeftMargin" presStyleLbl="node1" presStyleIdx="1" presStyleCnt="5"/>
      <dgm:spPr/>
    </dgm:pt>
    <dgm:pt modelId="{77B736D4-122A-4FF5-AF2F-BD90B7EBFBC8}" type="pres">
      <dgm:prSet presAssocID="{93047517-3945-4E83-914D-AD059715043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BE9C0A-9AB9-45B2-9F3F-0EF4F1374F58}" type="pres">
      <dgm:prSet presAssocID="{93047517-3945-4E83-914D-AD0597150436}" presName="negativeSpace" presStyleCnt="0"/>
      <dgm:spPr/>
    </dgm:pt>
    <dgm:pt modelId="{B029572D-6D92-4F75-9F91-158C3722F537}" type="pres">
      <dgm:prSet presAssocID="{93047517-3945-4E83-914D-AD0597150436}" presName="childText" presStyleLbl="conFgAcc1" presStyleIdx="2" presStyleCnt="5">
        <dgm:presLayoutVars>
          <dgm:bulletEnabled val="1"/>
        </dgm:presLayoutVars>
      </dgm:prSet>
      <dgm:spPr/>
    </dgm:pt>
    <dgm:pt modelId="{E1D9548A-E4AA-4932-81F6-4CDF6A40C377}" type="pres">
      <dgm:prSet presAssocID="{AC8A8983-100C-41EB-B7D1-667B9CF5DBCD}" presName="spaceBetweenRectangles" presStyleCnt="0"/>
      <dgm:spPr/>
    </dgm:pt>
    <dgm:pt modelId="{8184B15F-10DA-4C64-A054-48D7B4DC7040}" type="pres">
      <dgm:prSet presAssocID="{CBD104C3-0D2A-461D-8350-C0C4B64F8F5A}" presName="parentLin" presStyleCnt="0"/>
      <dgm:spPr/>
    </dgm:pt>
    <dgm:pt modelId="{8C526851-FABF-45FA-85E6-010C8BAA36CA}" type="pres">
      <dgm:prSet presAssocID="{CBD104C3-0D2A-461D-8350-C0C4B64F8F5A}" presName="parentLeftMargin" presStyleLbl="node1" presStyleIdx="2" presStyleCnt="5"/>
      <dgm:spPr/>
    </dgm:pt>
    <dgm:pt modelId="{29D40E49-17FA-4CDA-9DA8-F3FD7D2428D8}" type="pres">
      <dgm:prSet presAssocID="{CBD104C3-0D2A-461D-8350-C0C4B64F8F5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C9084C8-2407-47C4-9F1C-31A1FE2415C3}" type="pres">
      <dgm:prSet presAssocID="{CBD104C3-0D2A-461D-8350-C0C4B64F8F5A}" presName="negativeSpace" presStyleCnt="0"/>
      <dgm:spPr/>
    </dgm:pt>
    <dgm:pt modelId="{9AC6A43F-CC13-4867-A508-4CDF72A94EF1}" type="pres">
      <dgm:prSet presAssocID="{CBD104C3-0D2A-461D-8350-C0C4B64F8F5A}" presName="childText" presStyleLbl="conFgAcc1" presStyleIdx="3" presStyleCnt="5">
        <dgm:presLayoutVars>
          <dgm:bulletEnabled val="1"/>
        </dgm:presLayoutVars>
      </dgm:prSet>
      <dgm:spPr/>
    </dgm:pt>
    <dgm:pt modelId="{689B9882-60F6-419F-9FD3-D9245657721C}" type="pres">
      <dgm:prSet presAssocID="{7E1663B2-1D0F-4D3F-B942-3D206A73709B}" presName="spaceBetweenRectangles" presStyleCnt="0"/>
      <dgm:spPr/>
    </dgm:pt>
    <dgm:pt modelId="{62D1BA9B-57D8-49F8-A86F-F8335330577E}" type="pres">
      <dgm:prSet presAssocID="{FFC08962-3DEC-4AA7-81C8-F37809CCFBD1}" presName="parentLin" presStyleCnt="0"/>
      <dgm:spPr/>
    </dgm:pt>
    <dgm:pt modelId="{1FB1E782-5F77-4234-A49F-C6057B0F3679}" type="pres">
      <dgm:prSet presAssocID="{FFC08962-3DEC-4AA7-81C8-F37809CCFBD1}" presName="parentLeftMargin" presStyleLbl="node1" presStyleIdx="3" presStyleCnt="5"/>
      <dgm:spPr/>
    </dgm:pt>
    <dgm:pt modelId="{D02586FE-96CF-450D-B75F-F82B28453119}" type="pres">
      <dgm:prSet presAssocID="{FFC08962-3DEC-4AA7-81C8-F37809CCFBD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C5F46E6-C8E3-4A4C-889A-6A5031FB1FB9}" type="pres">
      <dgm:prSet presAssocID="{FFC08962-3DEC-4AA7-81C8-F37809CCFBD1}" presName="negativeSpace" presStyleCnt="0"/>
      <dgm:spPr/>
    </dgm:pt>
    <dgm:pt modelId="{6DD451EA-53CD-443E-80DF-B1CCED1507DD}" type="pres">
      <dgm:prSet presAssocID="{FFC08962-3DEC-4AA7-81C8-F37809CCFBD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07BFC0C-6081-441C-B40F-12A2BE07D5D8}" srcId="{07EB8B98-782B-493D-B248-3EA4BBCC3482}" destId="{FFC08962-3DEC-4AA7-81C8-F37809CCFBD1}" srcOrd="4" destOrd="0" parTransId="{6A211C41-060C-4D00-BA4D-1A6D9064EB55}" sibTransId="{BECBD4D0-0F5C-4987-BCF9-842AF6B56E72}"/>
    <dgm:cxn modelId="{45729515-21F6-4923-AEA2-193ECB9D3F3D}" type="presOf" srcId="{246C0E3A-9338-4A78-A827-7E3EAAA3BF52}" destId="{D35AA1D7-4CD4-45A5-BE61-17E58F8C3887}" srcOrd="1" destOrd="0" presId="urn:microsoft.com/office/officeart/2005/8/layout/list1"/>
    <dgm:cxn modelId="{C962151F-3F1A-47D0-8EB7-0D192ADA59E8}" type="presOf" srcId="{CBD104C3-0D2A-461D-8350-C0C4B64F8F5A}" destId="{29D40E49-17FA-4CDA-9DA8-F3FD7D2428D8}" srcOrd="1" destOrd="0" presId="urn:microsoft.com/office/officeart/2005/8/layout/list1"/>
    <dgm:cxn modelId="{8FDDCD21-4707-4B56-B648-9842A9E743B7}" srcId="{07EB8B98-782B-493D-B248-3EA4BBCC3482}" destId="{93047517-3945-4E83-914D-AD0597150436}" srcOrd="2" destOrd="0" parTransId="{7D41548A-45FD-4941-ABE9-3493CE06FFE3}" sibTransId="{AC8A8983-100C-41EB-B7D1-667B9CF5DBCD}"/>
    <dgm:cxn modelId="{C6E50C26-9B7E-4269-B2C8-C55FB6CAF4A1}" type="presOf" srcId="{246C0E3A-9338-4A78-A827-7E3EAAA3BF52}" destId="{413316FD-CAA7-49A5-90DB-1BEF802BAC41}" srcOrd="0" destOrd="0" presId="urn:microsoft.com/office/officeart/2005/8/layout/list1"/>
    <dgm:cxn modelId="{54A84933-A72B-4E9C-80AB-7C20147AA9C0}" type="presOf" srcId="{FFC08962-3DEC-4AA7-81C8-F37809CCFBD1}" destId="{D02586FE-96CF-450D-B75F-F82B28453119}" srcOrd="1" destOrd="0" presId="urn:microsoft.com/office/officeart/2005/8/layout/list1"/>
    <dgm:cxn modelId="{2F610135-B8BC-4D5C-929C-656A08EC0355}" srcId="{07EB8B98-782B-493D-B248-3EA4BBCC3482}" destId="{48E013A0-1F72-45C9-AC7B-B1294DB639E6}" srcOrd="0" destOrd="0" parTransId="{B2EEE2F9-3194-422B-AA0D-CFEDE8134DAD}" sibTransId="{5E34BCA0-8C14-4F85-92DA-216725A9BF73}"/>
    <dgm:cxn modelId="{8FDB5C37-FFDC-458E-A192-3680CFBB2FA8}" type="presOf" srcId="{48E013A0-1F72-45C9-AC7B-B1294DB639E6}" destId="{F8F81406-86CD-443E-9B4E-C945D9476C27}" srcOrd="0" destOrd="0" presId="urn:microsoft.com/office/officeart/2005/8/layout/list1"/>
    <dgm:cxn modelId="{00CE4541-874D-4D0E-BB49-1BA8B56017FB}" type="presOf" srcId="{48E013A0-1F72-45C9-AC7B-B1294DB639E6}" destId="{45287531-2BB8-4331-8C0F-99362059BBDF}" srcOrd="1" destOrd="0" presId="urn:microsoft.com/office/officeart/2005/8/layout/list1"/>
    <dgm:cxn modelId="{F779B741-3A71-4B98-87CC-908B8FB84745}" type="presOf" srcId="{93047517-3945-4E83-914D-AD0597150436}" destId="{E084271E-BC46-4B42-B7A0-DF982032BD4B}" srcOrd="0" destOrd="0" presId="urn:microsoft.com/office/officeart/2005/8/layout/list1"/>
    <dgm:cxn modelId="{37CFF171-B039-421B-9A82-4FE102003234}" type="presOf" srcId="{CBD104C3-0D2A-461D-8350-C0C4B64F8F5A}" destId="{8C526851-FABF-45FA-85E6-010C8BAA36CA}" srcOrd="0" destOrd="0" presId="urn:microsoft.com/office/officeart/2005/8/layout/list1"/>
    <dgm:cxn modelId="{89C3F889-9C90-4DF4-9C10-DAB64DCA4B8F}" srcId="{07EB8B98-782B-493D-B248-3EA4BBCC3482}" destId="{CBD104C3-0D2A-461D-8350-C0C4B64F8F5A}" srcOrd="3" destOrd="0" parTransId="{5BA51F12-CF1E-4FBB-8F09-F037A3AF8D55}" sibTransId="{7E1663B2-1D0F-4D3F-B942-3D206A73709B}"/>
    <dgm:cxn modelId="{8F513490-C3EC-4ED2-8F34-6ED9E1BAA516}" srcId="{07EB8B98-782B-493D-B248-3EA4BBCC3482}" destId="{246C0E3A-9338-4A78-A827-7E3EAAA3BF52}" srcOrd="1" destOrd="0" parTransId="{22F441A7-9BA4-4C46-BA41-012A5418E739}" sibTransId="{59B541FD-77FE-412E-B21D-702DFCAFA3B0}"/>
    <dgm:cxn modelId="{7DA7ADAB-0DFC-4F24-8237-001752CA3B06}" type="presOf" srcId="{07EB8B98-782B-493D-B248-3EA4BBCC3482}" destId="{8D79D6EE-0596-4522-A685-7270694CD12C}" srcOrd="0" destOrd="0" presId="urn:microsoft.com/office/officeart/2005/8/layout/list1"/>
    <dgm:cxn modelId="{158CD6CF-4998-4B64-8490-C33F19839D7E}" type="presOf" srcId="{FFC08962-3DEC-4AA7-81C8-F37809CCFBD1}" destId="{1FB1E782-5F77-4234-A49F-C6057B0F3679}" srcOrd="0" destOrd="0" presId="urn:microsoft.com/office/officeart/2005/8/layout/list1"/>
    <dgm:cxn modelId="{0BDF1EEC-C87B-45BE-87E4-C590AA9993D7}" type="presOf" srcId="{93047517-3945-4E83-914D-AD0597150436}" destId="{77B736D4-122A-4FF5-AF2F-BD90B7EBFBC8}" srcOrd="1" destOrd="0" presId="urn:microsoft.com/office/officeart/2005/8/layout/list1"/>
    <dgm:cxn modelId="{03886E2C-4FAD-463B-99CC-53301565A94E}" type="presParOf" srcId="{8D79D6EE-0596-4522-A685-7270694CD12C}" destId="{7C29602B-F76C-4D38-85C4-16CA4A4749C9}" srcOrd="0" destOrd="0" presId="urn:microsoft.com/office/officeart/2005/8/layout/list1"/>
    <dgm:cxn modelId="{0A14E53E-0FA9-4848-938A-906E07DBB5D6}" type="presParOf" srcId="{7C29602B-F76C-4D38-85C4-16CA4A4749C9}" destId="{F8F81406-86CD-443E-9B4E-C945D9476C27}" srcOrd="0" destOrd="0" presId="urn:microsoft.com/office/officeart/2005/8/layout/list1"/>
    <dgm:cxn modelId="{94E1628B-4CAF-4C9C-8480-A9E0CBA943A8}" type="presParOf" srcId="{7C29602B-F76C-4D38-85C4-16CA4A4749C9}" destId="{45287531-2BB8-4331-8C0F-99362059BBDF}" srcOrd="1" destOrd="0" presId="urn:microsoft.com/office/officeart/2005/8/layout/list1"/>
    <dgm:cxn modelId="{854E664F-F3B9-4E25-863D-29620451E671}" type="presParOf" srcId="{8D79D6EE-0596-4522-A685-7270694CD12C}" destId="{4C2C4D39-73A6-49A5-8EB1-318AE006A303}" srcOrd="1" destOrd="0" presId="urn:microsoft.com/office/officeart/2005/8/layout/list1"/>
    <dgm:cxn modelId="{36490388-09CE-409E-BE7F-2DD25BBDFC19}" type="presParOf" srcId="{8D79D6EE-0596-4522-A685-7270694CD12C}" destId="{29862F55-90CA-48AF-98A4-6F5A476FB426}" srcOrd="2" destOrd="0" presId="urn:microsoft.com/office/officeart/2005/8/layout/list1"/>
    <dgm:cxn modelId="{A42303D7-52F7-491C-ABC3-793672C111DB}" type="presParOf" srcId="{8D79D6EE-0596-4522-A685-7270694CD12C}" destId="{1A65FCBD-39A0-4F09-91C9-9CE3CC983381}" srcOrd="3" destOrd="0" presId="urn:microsoft.com/office/officeart/2005/8/layout/list1"/>
    <dgm:cxn modelId="{3E64955B-7C57-4FF2-BA60-4ECAB91FA966}" type="presParOf" srcId="{8D79D6EE-0596-4522-A685-7270694CD12C}" destId="{8CC1FFD1-9890-4568-80C2-B3E49789CC61}" srcOrd="4" destOrd="0" presId="urn:microsoft.com/office/officeart/2005/8/layout/list1"/>
    <dgm:cxn modelId="{8472C8E9-D91F-494C-88B5-CCF4D45CE9B5}" type="presParOf" srcId="{8CC1FFD1-9890-4568-80C2-B3E49789CC61}" destId="{413316FD-CAA7-49A5-90DB-1BEF802BAC41}" srcOrd="0" destOrd="0" presId="urn:microsoft.com/office/officeart/2005/8/layout/list1"/>
    <dgm:cxn modelId="{B10222C6-C2FB-434C-BC03-D1101C58B44D}" type="presParOf" srcId="{8CC1FFD1-9890-4568-80C2-B3E49789CC61}" destId="{D35AA1D7-4CD4-45A5-BE61-17E58F8C3887}" srcOrd="1" destOrd="0" presId="urn:microsoft.com/office/officeart/2005/8/layout/list1"/>
    <dgm:cxn modelId="{A0F885CE-4F25-47EF-89C7-1D5B196CD2F1}" type="presParOf" srcId="{8D79D6EE-0596-4522-A685-7270694CD12C}" destId="{FD33692E-2865-49F4-A781-B102EDC24355}" srcOrd="5" destOrd="0" presId="urn:microsoft.com/office/officeart/2005/8/layout/list1"/>
    <dgm:cxn modelId="{B9A20F50-F6DE-4A53-950E-254908AF4FB4}" type="presParOf" srcId="{8D79D6EE-0596-4522-A685-7270694CD12C}" destId="{DCA2E2EB-3BDD-4C2C-9EBD-8C82806C8C37}" srcOrd="6" destOrd="0" presId="urn:microsoft.com/office/officeart/2005/8/layout/list1"/>
    <dgm:cxn modelId="{AD4D874D-D633-459A-85B2-0581D526D146}" type="presParOf" srcId="{8D79D6EE-0596-4522-A685-7270694CD12C}" destId="{71CF3244-0E74-4A84-A8B8-3C5F613E8A6E}" srcOrd="7" destOrd="0" presId="urn:microsoft.com/office/officeart/2005/8/layout/list1"/>
    <dgm:cxn modelId="{0D585BAF-7C00-4DF0-88FC-E641CF605E9F}" type="presParOf" srcId="{8D79D6EE-0596-4522-A685-7270694CD12C}" destId="{746DDDBA-7F7A-417B-988C-1F629DBCCCAE}" srcOrd="8" destOrd="0" presId="urn:microsoft.com/office/officeart/2005/8/layout/list1"/>
    <dgm:cxn modelId="{DD0ADBEF-D4A2-4C05-AFBD-7FD97ECA7375}" type="presParOf" srcId="{746DDDBA-7F7A-417B-988C-1F629DBCCCAE}" destId="{E084271E-BC46-4B42-B7A0-DF982032BD4B}" srcOrd="0" destOrd="0" presId="urn:microsoft.com/office/officeart/2005/8/layout/list1"/>
    <dgm:cxn modelId="{B3B7802E-1FF1-4F4E-A34E-E989ADED730D}" type="presParOf" srcId="{746DDDBA-7F7A-417B-988C-1F629DBCCCAE}" destId="{77B736D4-122A-4FF5-AF2F-BD90B7EBFBC8}" srcOrd="1" destOrd="0" presId="urn:microsoft.com/office/officeart/2005/8/layout/list1"/>
    <dgm:cxn modelId="{B6C2338D-7A35-45BB-AF71-51EE6A7A02CA}" type="presParOf" srcId="{8D79D6EE-0596-4522-A685-7270694CD12C}" destId="{D4BE9C0A-9AB9-45B2-9F3F-0EF4F1374F58}" srcOrd="9" destOrd="0" presId="urn:microsoft.com/office/officeart/2005/8/layout/list1"/>
    <dgm:cxn modelId="{8F9F6DC6-C257-47F3-9351-AB8434C87C21}" type="presParOf" srcId="{8D79D6EE-0596-4522-A685-7270694CD12C}" destId="{B029572D-6D92-4F75-9F91-158C3722F537}" srcOrd="10" destOrd="0" presId="urn:microsoft.com/office/officeart/2005/8/layout/list1"/>
    <dgm:cxn modelId="{D28432DD-50D5-4296-B5DF-8F41A85E4D0E}" type="presParOf" srcId="{8D79D6EE-0596-4522-A685-7270694CD12C}" destId="{E1D9548A-E4AA-4932-81F6-4CDF6A40C377}" srcOrd="11" destOrd="0" presId="urn:microsoft.com/office/officeart/2005/8/layout/list1"/>
    <dgm:cxn modelId="{008A9F8F-92B1-4BBA-98FC-9DB91E93A4B2}" type="presParOf" srcId="{8D79D6EE-0596-4522-A685-7270694CD12C}" destId="{8184B15F-10DA-4C64-A054-48D7B4DC7040}" srcOrd="12" destOrd="0" presId="urn:microsoft.com/office/officeart/2005/8/layout/list1"/>
    <dgm:cxn modelId="{A51E7592-F758-4651-AC6E-829723FBB911}" type="presParOf" srcId="{8184B15F-10DA-4C64-A054-48D7B4DC7040}" destId="{8C526851-FABF-45FA-85E6-010C8BAA36CA}" srcOrd="0" destOrd="0" presId="urn:microsoft.com/office/officeart/2005/8/layout/list1"/>
    <dgm:cxn modelId="{5951587F-C4B9-432E-8EDC-9595D255B9A3}" type="presParOf" srcId="{8184B15F-10DA-4C64-A054-48D7B4DC7040}" destId="{29D40E49-17FA-4CDA-9DA8-F3FD7D2428D8}" srcOrd="1" destOrd="0" presId="urn:microsoft.com/office/officeart/2005/8/layout/list1"/>
    <dgm:cxn modelId="{C16F83EB-481B-412D-A654-8441453500CA}" type="presParOf" srcId="{8D79D6EE-0596-4522-A685-7270694CD12C}" destId="{5C9084C8-2407-47C4-9F1C-31A1FE2415C3}" srcOrd="13" destOrd="0" presId="urn:microsoft.com/office/officeart/2005/8/layout/list1"/>
    <dgm:cxn modelId="{9A5E1AFD-2597-49D3-B00C-510C4A1F4137}" type="presParOf" srcId="{8D79D6EE-0596-4522-A685-7270694CD12C}" destId="{9AC6A43F-CC13-4867-A508-4CDF72A94EF1}" srcOrd="14" destOrd="0" presId="urn:microsoft.com/office/officeart/2005/8/layout/list1"/>
    <dgm:cxn modelId="{79B78B6D-3AA0-4AD0-B33A-28B899DE9F8C}" type="presParOf" srcId="{8D79D6EE-0596-4522-A685-7270694CD12C}" destId="{689B9882-60F6-419F-9FD3-D9245657721C}" srcOrd="15" destOrd="0" presId="urn:microsoft.com/office/officeart/2005/8/layout/list1"/>
    <dgm:cxn modelId="{0E480D04-E6BD-4B94-A0B0-A4FCA63BAF46}" type="presParOf" srcId="{8D79D6EE-0596-4522-A685-7270694CD12C}" destId="{62D1BA9B-57D8-49F8-A86F-F8335330577E}" srcOrd="16" destOrd="0" presId="urn:microsoft.com/office/officeart/2005/8/layout/list1"/>
    <dgm:cxn modelId="{DCB2A330-4E4D-42D6-A859-6AEC3FD22604}" type="presParOf" srcId="{62D1BA9B-57D8-49F8-A86F-F8335330577E}" destId="{1FB1E782-5F77-4234-A49F-C6057B0F3679}" srcOrd="0" destOrd="0" presId="urn:microsoft.com/office/officeart/2005/8/layout/list1"/>
    <dgm:cxn modelId="{B4347AB5-9867-4D5A-ADEF-2CFBC7FDDA32}" type="presParOf" srcId="{62D1BA9B-57D8-49F8-A86F-F8335330577E}" destId="{D02586FE-96CF-450D-B75F-F82B28453119}" srcOrd="1" destOrd="0" presId="urn:microsoft.com/office/officeart/2005/8/layout/list1"/>
    <dgm:cxn modelId="{E3099A15-8DD6-4377-8B37-A3472FCB69BE}" type="presParOf" srcId="{8D79D6EE-0596-4522-A685-7270694CD12C}" destId="{EC5F46E6-C8E3-4A4C-889A-6A5031FB1FB9}" srcOrd="17" destOrd="0" presId="urn:microsoft.com/office/officeart/2005/8/layout/list1"/>
    <dgm:cxn modelId="{C24581D5-B608-43CA-9343-93F505A95922}" type="presParOf" srcId="{8D79D6EE-0596-4522-A685-7270694CD12C}" destId="{6DD451EA-53CD-443E-80DF-B1CCED1507D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62F55-90CA-48AF-98A4-6F5A476FB426}">
      <dsp:nvSpPr>
        <dsp:cNvPr id="0" name=""/>
        <dsp:cNvSpPr/>
      </dsp:nvSpPr>
      <dsp:spPr>
        <a:xfrm>
          <a:off x="0" y="42440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87531-2BB8-4331-8C0F-99362059BBDF}">
      <dsp:nvSpPr>
        <dsp:cNvPr id="0" name=""/>
        <dsp:cNvSpPr/>
      </dsp:nvSpPr>
      <dsp:spPr>
        <a:xfrm>
          <a:off x="333341" y="70160"/>
          <a:ext cx="4666783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React</a:t>
          </a:r>
        </a:p>
      </dsp:txBody>
      <dsp:txXfrm>
        <a:off x="367926" y="104745"/>
        <a:ext cx="4597613" cy="639310"/>
      </dsp:txXfrm>
    </dsp:sp>
    <dsp:sp modelId="{DCA2E2EB-3BDD-4C2C-9EBD-8C82806C8C37}">
      <dsp:nvSpPr>
        <dsp:cNvPr id="0" name=""/>
        <dsp:cNvSpPr/>
      </dsp:nvSpPr>
      <dsp:spPr>
        <a:xfrm>
          <a:off x="0" y="151304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AA1D7-4CD4-45A5-BE61-17E58F8C3887}">
      <dsp:nvSpPr>
        <dsp:cNvPr id="0" name=""/>
        <dsp:cNvSpPr/>
      </dsp:nvSpPr>
      <dsp:spPr>
        <a:xfrm>
          <a:off x="333341" y="1158800"/>
          <a:ext cx="4666783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Heroku</a:t>
          </a:r>
        </a:p>
      </dsp:txBody>
      <dsp:txXfrm>
        <a:off x="367926" y="1193385"/>
        <a:ext cx="4597613" cy="639310"/>
      </dsp:txXfrm>
    </dsp:sp>
    <dsp:sp modelId="{B029572D-6D92-4F75-9F91-158C3722F537}">
      <dsp:nvSpPr>
        <dsp:cNvPr id="0" name=""/>
        <dsp:cNvSpPr/>
      </dsp:nvSpPr>
      <dsp:spPr>
        <a:xfrm>
          <a:off x="0" y="2601680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736D4-122A-4FF5-AF2F-BD90B7EBFBC8}">
      <dsp:nvSpPr>
        <dsp:cNvPr id="0" name=""/>
        <dsp:cNvSpPr/>
      </dsp:nvSpPr>
      <dsp:spPr>
        <a:xfrm>
          <a:off x="333341" y="2247440"/>
          <a:ext cx="4666783" cy="7084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Node.js</a:t>
          </a:r>
        </a:p>
      </dsp:txBody>
      <dsp:txXfrm>
        <a:off x="367926" y="2282025"/>
        <a:ext cx="4597613" cy="639310"/>
      </dsp:txXfrm>
    </dsp:sp>
    <dsp:sp modelId="{9AC6A43F-CC13-4867-A508-4CDF72A94EF1}">
      <dsp:nvSpPr>
        <dsp:cNvPr id="0" name=""/>
        <dsp:cNvSpPr/>
      </dsp:nvSpPr>
      <dsp:spPr>
        <a:xfrm>
          <a:off x="0" y="369031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D40E49-17FA-4CDA-9DA8-F3FD7D2428D8}">
      <dsp:nvSpPr>
        <dsp:cNvPr id="0" name=""/>
        <dsp:cNvSpPr/>
      </dsp:nvSpPr>
      <dsp:spPr>
        <a:xfrm>
          <a:off x="333341" y="3336080"/>
          <a:ext cx="4666783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Express</a:t>
          </a:r>
        </a:p>
      </dsp:txBody>
      <dsp:txXfrm>
        <a:off x="367926" y="3370665"/>
        <a:ext cx="4597613" cy="639310"/>
      </dsp:txXfrm>
    </dsp:sp>
    <dsp:sp modelId="{6DD451EA-53CD-443E-80DF-B1CCED1507DD}">
      <dsp:nvSpPr>
        <dsp:cNvPr id="0" name=""/>
        <dsp:cNvSpPr/>
      </dsp:nvSpPr>
      <dsp:spPr>
        <a:xfrm>
          <a:off x="0" y="477895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586FE-96CF-450D-B75F-F82B28453119}">
      <dsp:nvSpPr>
        <dsp:cNvPr id="0" name=""/>
        <dsp:cNvSpPr/>
      </dsp:nvSpPr>
      <dsp:spPr>
        <a:xfrm>
          <a:off x="333341" y="4424719"/>
          <a:ext cx="4666783" cy="7084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MySQL</a:t>
          </a:r>
        </a:p>
      </dsp:txBody>
      <dsp:txXfrm>
        <a:off x="367926" y="4459304"/>
        <a:ext cx="4597613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8722-7760-BC18-0555-C3492095C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05F6D-EF94-05BD-93F0-FE059C9E4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E5E4-0C77-390B-FF25-3C774138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73775-485B-0B3F-AC91-BFDFA876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1A17-F246-5438-DED1-ECFD9777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EB33-B83A-008A-A1C4-25DB7E93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C2942-1C31-E909-27BD-9F16C4305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FDD0A-477E-80AB-7521-DA44DBFC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60F51-96AA-7FB6-4CEE-ED45DAD2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12D63-C720-D3A6-36C2-0C487A67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7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DB332-5F6C-980A-0C5F-D9BFE8433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A6C2C-BF54-E91B-31ED-FC9EC169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27C06-25F9-E468-930B-3535A60B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4C57D-2093-0C0D-1450-D8954238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21ECE-C521-C893-F4F2-B7F7D9796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0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0B05-71B9-F62D-01C4-F65AD194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72DAF-A5A6-33BE-99E6-5EBA1A28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26F4C-83AD-088B-911C-DEBC2F79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BEE3E-2BD7-3D9C-01F6-8FDC176E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41CC-45D2-79E5-119E-027B5565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4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C5A4E-47DD-FCE0-8B60-2B41B8B8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A084B-6426-EF32-42A0-E21155E0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B6F93-95CE-C92F-1A1A-C71190CA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C5E87-14F5-EEC5-0A4E-F39704F5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1516A-92AB-995F-63C6-FFFEDB5A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234F-6CD6-CAF2-56E6-7A2006E8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E9C02-F40A-081D-5FDD-40EA619C7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17284-87DE-7411-0905-567CCBD63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F7D17-8E6B-BB82-85DE-AC399725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0620A-8E85-90A1-A459-0CE356C8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11B89-CFA5-4C7C-D298-294A1178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957C-7B4F-391C-1FF0-7CEB80F24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51FA-7B3F-ADE5-D027-71B9E556C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1A2D6-BA67-792D-CE54-2DF3C305A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ECFE4-7B97-1284-95C7-839DFF9D8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FCAD9B-DBE2-1551-B2C6-FCF295C53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1E2E70-905A-31F9-47C9-F286DE79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A8127-F2BA-EADD-21AF-2A16FAF2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5A617-32FA-7BB3-9E5C-C6E202E0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3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485C-4324-027A-892A-DC802207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35B93-B56A-90A1-F428-461128F9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0A46C-3EDC-A480-D26D-065B20F7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9CF7B-0FCE-C5B3-1FF3-1264B0B8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2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96077-5C69-38EE-7B37-FA4E3347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2FADA-7655-D748-DE4F-F899BE81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0D41F-E31B-C6A2-3D1F-E261F378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3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CF35-5E89-C942-EEEB-DE813DC0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7E0D-846C-92F5-9161-A77EE4CD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2972B-FC9D-0242-DE99-3BD7A6C8B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550C-3E07-0990-9EAB-85E51A7A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848B9-C400-A966-6CFB-DFF294C7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CD4C3-C199-15F5-3E13-5C822E2C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B4EA-6CEB-29D0-B4D7-088E8E0E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997C1-0771-B937-8F40-A1954D0A2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445E0-4B81-0D28-2CEA-B36DC82E0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2F1C2-E70A-9499-480B-2492F350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AE8C-1D68-0DDC-B6F9-5177D9CC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8BFEC-B300-AAD7-BDAB-AC6373D0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20426-EC0E-25AF-ED53-A5E6243EC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A974A-B857-E7A8-5374-85059BFA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E305-D366-4421-155E-F1A2A2B39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80D74-EAFA-4346-A7EB-E233B32070B5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CBC8E-8CA3-ED7A-D14E-90D198BE1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3C3E7-26E9-11D9-5022-AE5CAEC7C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EACBA-B0BE-425C-B703-37294C920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object, chessman, indoor&#10;&#10;Description automatically generated">
            <a:extLst>
              <a:ext uri="{FF2B5EF4-FFF2-40B4-BE49-F238E27FC236}">
                <a16:creationId xmlns:a16="http://schemas.microsoft.com/office/drawing/2014/main" id="{C801C361-45E5-8012-23FF-13D23F7A85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D684C-CF9D-08C3-9725-E0911FB14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/>
              <a:t>Joc de sah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3F2A5-ABB1-A518-430F-D561846F9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462776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800" b="1" dirty="0" err="1"/>
              <a:t>HackTeam</a:t>
            </a:r>
            <a:endParaRPr lang="en-US" sz="28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Stoica</a:t>
            </a:r>
            <a:r>
              <a:rPr lang="en-US" sz="2000" dirty="0"/>
              <a:t> </a:t>
            </a:r>
            <a:r>
              <a:rPr lang="en-US" sz="2000" dirty="0" err="1"/>
              <a:t>Ioan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Andries</a:t>
            </a:r>
            <a:r>
              <a:rPr lang="en-US" sz="2000" dirty="0"/>
              <a:t> Vlad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Manolache</a:t>
            </a:r>
            <a:r>
              <a:rPr lang="en-US" sz="2000" dirty="0"/>
              <a:t> Vlad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60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78E3-B9FB-8120-71E7-12D9C31E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Tehnologii folosite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8EE1E1-A177-5624-01AE-B925375F2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63833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1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0739457-3D17-8816-1B70-FD27053A7F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1" r="-1" b="-1"/>
          <a:stretch/>
        </p:blipFill>
        <p:spPr>
          <a:xfrm>
            <a:off x="1" y="10"/>
            <a:ext cx="878378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592EA-465F-674E-9A3A-D70471CD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Interfata de joc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4B48-70F9-9714-509C-B1FE95A8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 err="1"/>
              <a:t>Regulile</a:t>
            </a:r>
            <a:r>
              <a:rPr lang="en-US" sz="2000" dirty="0"/>
              <a:t> de </a:t>
            </a:r>
            <a:r>
              <a:rPr lang="en-US" sz="2000" dirty="0" err="1"/>
              <a:t>joc</a:t>
            </a:r>
            <a:r>
              <a:rPr lang="en-US" sz="2000" dirty="0"/>
              <a:t> sunt </a:t>
            </a:r>
            <a:r>
              <a:rPr lang="en-US" sz="2000" dirty="0" err="1"/>
              <a:t>respectate</a:t>
            </a:r>
            <a:endParaRPr lang="en-US" sz="2000" dirty="0"/>
          </a:p>
          <a:p>
            <a:r>
              <a:rPr lang="en-US" sz="2000" dirty="0" err="1"/>
              <a:t>Functia</a:t>
            </a:r>
            <a:r>
              <a:rPr lang="en-US" sz="2000" dirty="0"/>
              <a:t> </a:t>
            </a:r>
            <a:r>
              <a:rPr lang="en-US" sz="2000" dirty="0" err="1"/>
              <a:t>drag&amp;drop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disponibila</a:t>
            </a:r>
            <a:endParaRPr lang="en-US" sz="2000" dirty="0"/>
          </a:p>
          <a:p>
            <a:r>
              <a:rPr lang="en-US" sz="2000" dirty="0"/>
              <a:t>Este </a:t>
            </a:r>
            <a:r>
              <a:rPr lang="en-US" sz="2000" dirty="0" err="1"/>
              <a:t>disponibil</a:t>
            </a:r>
            <a:r>
              <a:rPr lang="en-US" sz="2000" dirty="0"/>
              <a:t> un </a:t>
            </a:r>
            <a:r>
              <a:rPr lang="en-US" sz="2000" dirty="0" err="1"/>
              <a:t>istoric</a:t>
            </a:r>
            <a:r>
              <a:rPr lang="en-US" sz="2000" dirty="0"/>
              <a:t> al </a:t>
            </a:r>
            <a:r>
              <a:rPr lang="en-US" sz="2000" dirty="0" err="1"/>
              <a:t>jocului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functia</a:t>
            </a:r>
            <a:r>
              <a:rPr lang="en-US" sz="2000" dirty="0"/>
              <a:t> de replay</a:t>
            </a:r>
          </a:p>
          <a:p>
            <a:r>
              <a:rPr lang="en-US" sz="2000" dirty="0"/>
              <a:t>Este </a:t>
            </a:r>
            <a:r>
              <a:rPr lang="en-US" sz="2000" dirty="0" err="1"/>
              <a:t>disponibil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un mod de </a:t>
            </a:r>
            <a:r>
              <a:rPr lang="en-US" sz="2000" dirty="0" err="1"/>
              <a:t>rezolvare</a:t>
            </a:r>
            <a:r>
              <a:rPr lang="en-US" sz="2000" dirty="0"/>
              <a:t> a Puzzle-</a:t>
            </a:r>
            <a:r>
              <a:rPr lang="en-US" sz="2000" dirty="0" err="1"/>
              <a:t>urilor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224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AC3A8-04E7-04D1-C9CF-65BD4FE4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Functia Save&amp;Load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84499-66DE-8662-3E9E-67702665F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/>
              <a:t>Jocul poate fi salvat si reluat</a:t>
            </a:r>
          </a:p>
          <a:p>
            <a:r>
              <a:rPr lang="en-US" sz="1800"/>
              <a:t>Meciul si configuratia tablei sunt salvate intr-o baza de date 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8404EA82-6A65-88BD-2FDD-F8BC74F0D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668" y="517600"/>
            <a:ext cx="4389119" cy="2743200"/>
          </a:xfrm>
          <a:prstGeom prst="rect">
            <a:avLst/>
          </a:prstGeom>
        </p:spPr>
      </p:pic>
      <p:pic>
        <p:nvPicPr>
          <p:cNvPr id="6" name="Content Placeholder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0660FC51-1291-4945-5867-D0465BB4F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368" y="3722099"/>
            <a:ext cx="5135719" cy="21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3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7DAB1FC-FFDA-3DEC-D5BD-2EEB9E6AE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09" b="1"/>
          <a:stretch/>
        </p:blipFill>
        <p:spPr>
          <a:xfrm>
            <a:off x="-32124" y="681037"/>
            <a:ext cx="10314286" cy="731519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227C9-7179-7BE7-36B4-B8777F6E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Player Vs AI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912B4-D9B4-F0BF-2697-99AB189D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 err="1"/>
              <a:t>Jucatorul</a:t>
            </a:r>
            <a:r>
              <a:rPr lang="en-US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juca</a:t>
            </a:r>
            <a:r>
              <a:rPr lang="en-US" sz="2000" dirty="0"/>
              <a:t> vs Stockfish 10,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bun AI de </a:t>
            </a:r>
            <a:r>
              <a:rPr lang="en-US" sz="2000" dirty="0" err="1"/>
              <a:t>sah</a:t>
            </a:r>
            <a:r>
              <a:rPr lang="en-US" sz="2000" dirty="0"/>
              <a:t> din </a:t>
            </a:r>
            <a:r>
              <a:rPr lang="en-US" sz="2000" dirty="0" err="1"/>
              <a:t>lume</a:t>
            </a:r>
            <a:endParaRPr lang="en-US" sz="2000" dirty="0"/>
          </a:p>
          <a:p>
            <a:r>
              <a:rPr lang="en-US" sz="2000" dirty="0" err="1"/>
              <a:t>Dificultatea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impartita</a:t>
            </a:r>
            <a:r>
              <a:rPr lang="en-US" sz="2000" dirty="0"/>
              <a:t> pe </a:t>
            </a:r>
            <a:r>
              <a:rPr lang="en-US" sz="2000" dirty="0" err="1"/>
              <a:t>nivele</a:t>
            </a:r>
            <a:r>
              <a:rPr lang="en-US" sz="2000" dirty="0"/>
              <a:t>, de la 1-20</a:t>
            </a:r>
          </a:p>
        </p:txBody>
      </p:sp>
    </p:spTree>
    <p:extLst>
      <p:ext uri="{BB962C8B-B14F-4D97-AF65-F5344CB8AC3E}">
        <p14:creationId xmlns:p14="http://schemas.microsoft.com/office/powerpoint/2010/main" val="350215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483C5-C572-541B-ECF2-85B32AA4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Sistem management utilizatori(login/logout)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11166B-BA24-4A3D-13BC-06FF93AFF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Aplicatia</a:t>
            </a:r>
            <a:r>
              <a:rPr lang="en-US" sz="2000" dirty="0"/>
              <a:t> </a:t>
            </a:r>
            <a:r>
              <a:rPr lang="en-US" sz="2000" dirty="0" err="1"/>
              <a:t>dispune</a:t>
            </a:r>
            <a:r>
              <a:rPr lang="en-US" sz="2000" dirty="0"/>
              <a:t> de un </a:t>
            </a:r>
            <a:r>
              <a:rPr lang="en-US" sz="2000" dirty="0" err="1"/>
              <a:t>sistem</a:t>
            </a:r>
            <a:r>
              <a:rPr lang="en-US" sz="2000" dirty="0"/>
              <a:t> de management</a:t>
            </a:r>
          </a:p>
          <a:p>
            <a:r>
              <a:rPr lang="en-US" sz="2000" dirty="0"/>
              <a:t>Sunt </a:t>
            </a:r>
            <a:r>
              <a:rPr lang="en-US" sz="2000" dirty="0" err="1"/>
              <a:t>disponibile</a:t>
            </a:r>
            <a:r>
              <a:rPr lang="en-US" sz="2000" dirty="0"/>
              <a:t> </a:t>
            </a:r>
            <a:r>
              <a:rPr lang="en-US" sz="2000" dirty="0" err="1"/>
              <a:t>functiile</a:t>
            </a:r>
            <a:r>
              <a:rPr lang="en-US" sz="2000" dirty="0"/>
              <a:t> de Sign Up, Login/Logout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0435D629-DAF6-2EC3-DAAC-A7E93FD56E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6" r="-1" b="-1"/>
          <a:stretch/>
        </p:blipFill>
        <p:spPr>
          <a:xfrm>
            <a:off x="6849503" y="447907"/>
            <a:ext cx="4631353" cy="265274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E83437AD-B669-608D-9DD9-B5F5EF528E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56" r="1" b="4943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5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0CD81-71A8-CA79-98AF-FDFA3BCF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Deploy in containere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20CF7-865A-A0FF-6445-3C36E7B1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S-a incarcat codul in Azure si s-a creat masina virtuala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099E7ED-4A3E-33A6-0B03-B48F8073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09" y="1966293"/>
            <a:ext cx="1060038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2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137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Joc de sah </vt:lpstr>
      <vt:lpstr>Tehnologii folosite</vt:lpstr>
      <vt:lpstr>Interfata de joc</vt:lpstr>
      <vt:lpstr>Functia Save&amp;Load</vt:lpstr>
      <vt:lpstr>Player Vs AI   </vt:lpstr>
      <vt:lpstr>Sistem management utilizatori(login/logout)</vt:lpstr>
      <vt:lpstr>Deploy in containere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Joc de sah </dc:title>
  <dc:creator>George-Vlad MANOLACHE (124434)</dc:creator>
  <cp:lastModifiedBy>George-Vlad MANOLACHE (124434)</cp:lastModifiedBy>
  <cp:revision>1</cp:revision>
  <dcterms:created xsi:type="dcterms:W3CDTF">2023-04-09T05:17:29Z</dcterms:created>
  <dcterms:modified xsi:type="dcterms:W3CDTF">2023-04-09T07:22:16Z</dcterms:modified>
</cp:coreProperties>
</file>