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6" r:id="rId3"/>
    <p:sldId id="267" r:id="rId4"/>
    <p:sldId id="268" r:id="rId5"/>
    <p:sldId id="272" r:id="rId6"/>
    <p:sldId id="263" r:id="rId7"/>
    <p:sldId id="264" r:id="rId8"/>
    <p:sldId id="259" r:id="rId9"/>
    <p:sldId id="269" r:id="rId10"/>
    <p:sldId id="270" r:id="rId11"/>
    <p:sldId id="265" r:id="rId12"/>
    <p:sldId id="271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coinmarketcap.com/ro/charts/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coinmarketcap.com/ro/chart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custT="1"/>
      <dgm:spPr/>
      <dgm:t>
        <a:bodyPr/>
        <a:lstStyle/>
        <a:p>
          <a:pPr algn="l">
            <a:lnSpc>
              <a:spcPct val="100000"/>
            </a:lnSpc>
          </a:pPr>
          <a:r>
            <a:rPr lang="ro-RO" sz="16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rPr>
            <a:t>Ideea echipei noastre de a implementa tema No Code a plecat de la popularizarea criptomonedelor și beneficiile pe care un utilizator le poate avea folosind o astfel de resursă.</a:t>
          </a:r>
          <a:endParaRPr lang="ro-RO" sz="1600" b="0" noProof="0" dirty="0">
            <a:solidFill>
              <a:schemeClr val="bg1"/>
            </a:solidFill>
          </a:endParaRP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4528A469-8FA5-4CC8-95E6-499D2313235D}">
      <dgm:prSet phldrT="[Text]" custT="1"/>
      <dgm:spPr/>
      <dgm:t>
        <a:bodyPr/>
        <a:lstStyle/>
        <a:p>
          <a:pPr algn="l">
            <a:lnSpc>
              <a:spcPct val="100000"/>
            </a:lnSpc>
          </a:pPr>
          <a:r>
            <a:rPr lang="ro-RO" sz="16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rPr>
            <a:t>O implementare a unei aplicații similare cu Scratch ce generează smart contracte ar promova utilizarea blockchain la nivel global, oferind clienților principalele avantaje ale acestei tehnologii.</a:t>
          </a:r>
          <a:endParaRPr lang="ro-RO" sz="1600" noProof="0" dirty="0">
            <a:solidFill>
              <a:schemeClr val="bg1"/>
            </a:solidFill>
          </a:endParaRPr>
        </a:p>
      </dgm:t>
    </dgm:pt>
    <dgm:pt modelId="{2427D2D8-0694-4FA7-B8C4-70B742130ACA}" type="parTrans" cxnId="{BB21E613-DF2E-47A2-90FC-9544E7D8C623}">
      <dgm:prSet/>
      <dgm:spPr/>
      <dgm:t>
        <a:bodyPr/>
        <a:lstStyle/>
        <a:p>
          <a:endParaRPr lang="en-US"/>
        </a:p>
      </dgm:t>
    </dgm:pt>
    <dgm:pt modelId="{3676D217-0FC5-42DA-9048-718A366DD6DA}" type="sibTrans" cxnId="{BB21E613-DF2E-47A2-90FC-9544E7D8C623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2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2"/>
      <dgm:spPr/>
    </dgm:pt>
    <dgm:pt modelId="{429CABD1-4116-474B-81BF-735E2CA9DD00}" type="pres">
      <dgm:prSet presAssocID="{7E5AA53B-3EEE-4DE4-BB81-9044890C2946}" presName="dstNode" presStyleLbl="node1" presStyleIdx="0" presStyleCnt="2"/>
      <dgm:spPr/>
    </dgm:pt>
    <dgm:pt modelId="{58319267-C71E-43C9-94E1-827D0616C7A7}" type="pres">
      <dgm:prSet presAssocID="{6750AC01-D39D-4F3A-9DC8-2A211EE986A2}" presName="text_1" presStyleLbl="node1" presStyleIdx="0" presStyleCnt="2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2"/>
      <dgm:spPr/>
    </dgm:pt>
    <dgm:pt modelId="{4615484C-13F0-445D-9A6B-B0AF5E3F2FD5}" type="pres">
      <dgm:prSet presAssocID="{4528A469-8FA5-4CC8-95E6-499D2313235D}" presName="text_2" presStyleLbl="node1" presStyleIdx="1" presStyleCnt="2">
        <dgm:presLayoutVars>
          <dgm:bulletEnabled val="1"/>
        </dgm:presLayoutVars>
      </dgm:prSet>
      <dgm:spPr/>
    </dgm:pt>
    <dgm:pt modelId="{F773C41F-924D-4982-BEFB-5D0CBFF518FF}" type="pres">
      <dgm:prSet presAssocID="{4528A469-8FA5-4CC8-95E6-499D2313235D}" presName="accent_2" presStyleCnt="0"/>
      <dgm:spPr/>
    </dgm:pt>
    <dgm:pt modelId="{C734E43B-05B7-42D0-B1E9-E6CAA150EB76}" type="pres">
      <dgm:prSet presAssocID="{4528A469-8FA5-4CC8-95E6-499D2313235D}" presName="accentRepeatNode" presStyleLbl="solidFgAcc1" presStyleIdx="1" presStyleCnt="2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BB21E613-DF2E-47A2-90FC-9544E7D8C623}" srcId="{7E5AA53B-3EEE-4DE4-BB81-9044890C2946}" destId="{4528A469-8FA5-4CC8-95E6-499D2313235D}" srcOrd="1" destOrd="0" parTransId="{2427D2D8-0694-4FA7-B8C4-70B742130ACA}" sibTransId="{3676D217-0FC5-42DA-9048-718A366DD6DA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0D9B32CD-8042-4D91-9F8F-9BFA37C7757D}" type="presOf" srcId="{4528A469-8FA5-4CC8-95E6-499D2313235D}" destId="{4615484C-13F0-445D-9A6B-B0AF5E3F2FD5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F0394008-4BD0-4357-AC70-F516AF08F090}" type="presParOf" srcId="{90561C55-3C6E-4D53-85E1-2C50BCDDA392}" destId="{4615484C-13F0-445D-9A6B-B0AF5E3F2FD5}" srcOrd="3" destOrd="0" presId="urn:microsoft.com/office/officeart/2008/layout/VerticalCurvedList"/>
    <dgm:cxn modelId="{A4CF16B9-3989-4A8A-9E28-6F0F7E991557}" type="presParOf" srcId="{90561C55-3C6E-4D53-85E1-2C50BCDDA392}" destId="{F773C41F-924D-4982-BEFB-5D0CBFF518FF}" srcOrd="4" destOrd="0" presId="urn:microsoft.com/office/officeart/2008/layout/VerticalCurvedList"/>
    <dgm:cxn modelId="{DCEC6371-88C4-4AEA-9653-5E1E529A1792}" type="presParOf" srcId="{F773C41F-924D-4982-BEFB-5D0CBFF518FF}" destId="{C734E43B-05B7-42D0-B1E9-E6CAA150EB7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0D3551D-A4D9-4C67-B9B7-3568105F4A32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ro-RO" sz="1600" b="1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rPr>
            <a:t>Complet descentralizat</a:t>
          </a:r>
          <a:endParaRPr lang="ro-RO" sz="1600" b="1" dirty="0">
            <a:solidFill>
              <a:schemeClr val="bg1"/>
            </a:solidFill>
          </a:endParaRPr>
        </a:p>
      </dgm:t>
    </dgm:pt>
    <dgm:pt modelId="{EA96D47A-9318-40C6-8E40-EE701CF6F256}" type="parTrans" cxnId="{5B78CB6B-D255-47DE-AC31-2AFBCA9BB8E4}">
      <dgm:prSet/>
      <dgm:spPr/>
      <dgm:t>
        <a:bodyPr/>
        <a:lstStyle/>
        <a:p>
          <a:endParaRPr lang="en-US"/>
        </a:p>
      </dgm:t>
    </dgm:pt>
    <dgm:pt modelId="{1864DF6D-E769-491C-B1E9-67F4DC5A0719}" type="sibTrans" cxnId="{5B78CB6B-D255-47DE-AC31-2AFBCA9BB8E4}">
      <dgm:prSet/>
      <dgm:spPr/>
      <dgm:t>
        <a:bodyPr/>
        <a:lstStyle/>
        <a:p>
          <a:endParaRPr lang="en-US"/>
        </a:p>
      </dgm:t>
    </dgm:pt>
    <dgm:pt modelId="{7EF95F3A-337B-4C6D-8B2B-EFBF80D43BBC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ro-RO" sz="1600" b="1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rPr>
            <a:t>Nu există o altă persoană la mijloc</a:t>
          </a:r>
          <a:endParaRPr lang="ro-RO" sz="1600" b="1" dirty="0">
            <a:solidFill>
              <a:schemeClr val="bg1"/>
            </a:solidFill>
          </a:endParaRPr>
        </a:p>
      </dgm:t>
    </dgm:pt>
    <dgm:pt modelId="{5448E00C-E701-4A31-BE9F-B3A78E68DCC3}" type="parTrans" cxnId="{53851E53-4D4B-48F9-A0B9-F84E56A7FA91}">
      <dgm:prSet/>
      <dgm:spPr/>
      <dgm:t>
        <a:bodyPr/>
        <a:lstStyle/>
        <a:p>
          <a:endParaRPr lang="en-US"/>
        </a:p>
      </dgm:t>
    </dgm:pt>
    <dgm:pt modelId="{ACF0416C-6FF8-461F-A557-A4B7F476DA00}" type="sibTrans" cxnId="{53851E53-4D4B-48F9-A0B9-F84E56A7FA91}">
      <dgm:prSet/>
      <dgm:spPr/>
      <dgm:t>
        <a:bodyPr/>
        <a:lstStyle/>
        <a:p>
          <a:endParaRPr lang="en-US"/>
        </a:p>
      </dgm:t>
    </dgm:pt>
    <dgm:pt modelId="{4A35BFB2-A910-436E-A6FF-F31A8C717AAB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ro-RO" sz="1600" b="1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rPr>
            <a:t>Sigur</a:t>
          </a:r>
          <a:endParaRPr lang="ro-RO" sz="1600" b="1" dirty="0">
            <a:solidFill>
              <a:schemeClr val="bg1"/>
            </a:solidFill>
          </a:endParaRPr>
        </a:p>
      </dgm:t>
    </dgm:pt>
    <dgm:pt modelId="{243227A5-628E-46CE-B999-6C7BA1F1FED7}" type="parTrans" cxnId="{B7394FB7-E1EB-4A44-A07F-B665732191B0}">
      <dgm:prSet/>
      <dgm:spPr/>
      <dgm:t>
        <a:bodyPr/>
        <a:lstStyle/>
        <a:p>
          <a:endParaRPr lang="en-US"/>
        </a:p>
      </dgm:t>
    </dgm:pt>
    <dgm:pt modelId="{721AFA1D-4238-4268-9FE5-C5AD14DCAEF7}" type="sibTrans" cxnId="{B7394FB7-E1EB-4A44-A07F-B665732191B0}">
      <dgm:prSet/>
      <dgm:spPr/>
      <dgm:t>
        <a:bodyPr/>
        <a:lstStyle/>
        <a:p>
          <a:endParaRPr lang="en-US"/>
        </a:p>
      </dgm:t>
    </dgm:pt>
    <dgm:pt modelId="{C828AA36-5E2A-43B1-A047-BF42C34ABE5D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ro-RO" sz="1600" b="1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rPr>
            <a:t>Criptat</a:t>
          </a:r>
          <a:endParaRPr lang="ro-RO" sz="1600" b="1" dirty="0">
            <a:solidFill>
              <a:schemeClr val="bg1"/>
            </a:solidFill>
          </a:endParaRPr>
        </a:p>
      </dgm:t>
    </dgm:pt>
    <dgm:pt modelId="{D9B132CA-CE44-4675-BD3C-60AD6E8C1BF5}" type="parTrans" cxnId="{A2529B6C-3E28-42FA-8C6B-7BC32D93AE1D}">
      <dgm:prSet/>
      <dgm:spPr/>
      <dgm:t>
        <a:bodyPr/>
        <a:lstStyle/>
        <a:p>
          <a:endParaRPr lang="en-US"/>
        </a:p>
      </dgm:t>
    </dgm:pt>
    <dgm:pt modelId="{1AD61D7A-214C-4436-8469-73F0363612FE}" type="sibTrans" cxnId="{A2529B6C-3E28-42FA-8C6B-7BC32D93AE1D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A27B9938-F071-4B2C-8FA4-5CEF49C9E3D8}" type="pres">
      <dgm:prSet presAssocID="{90D3551D-A4D9-4C67-B9B7-3568105F4A32}" presName="text_1" presStyleLbl="node1" presStyleIdx="0" presStyleCnt="4">
        <dgm:presLayoutVars>
          <dgm:bulletEnabled val="1"/>
        </dgm:presLayoutVars>
      </dgm:prSet>
      <dgm:spPr/>
    </dgm:pt>
    <dgm:pt modelId="{A353D5C6-0F79-4163-8782-8C235AE2349F}" type="pres">
      <dgm:prSet presAssocID="{90D3551D-A4D9-4C67-B9B7-3568105F4A32}" presName="accent_1" presStyleCnt="0"/>
      <dgm:spPr/>
    </dgm:pt>
    <dgm:pt modelId="{17D57D0C-5732-460D-9FCA-FF185EC7AB00}" type="pres">
      <dgm:prSet presAssocID="{90D3551D-A4D9-4C67-B9B7-3568105F4A32}" presName="accentRepeatNode" presStyleLbl="solidFgAcc1" presStyleIdx="0" presStyleCnt="4"/>
      <dgm:spPr/>
    </dgm:pt>
    <dgm:pt modelId="{ADACA6D8-7974-4FC0-B384-971EC70A7701}" type="pres">
      <dgm:prSet presAssocID="{7EF95F3A-337B-4C6D-8B2B-EFBF80D43BBC}" presName="text_2" presStyleLbl="node1" presStyleIdx="1" presStyleCnt="4">
        <dgm:presLayoutVars>
          <dgm:bulletEnabled val="1"/>
        </dgm:presLayoutVars>
      </dgm:prSet>
      <dgm:spPr/>
    </dgm:pt>
    <dgm:pt modelId="{F1D579CF-3F70-4DFF-AC74-787FAA92B16B}" type="pres">
      <dgm:prSet presAssocID="{7EF95F3A-337B-4C6D-8B2B-EFBF80D43BBC}" presName="accent_2" presStyleCnt="0"/>
      <dgm:spPr/>
    </dgm:pt>
    <dgm:pt modelId="{5B484099-D9F0-4E7C-89BB-4CFBDB33F043}" type="pres">
      <dgm:prSet presAssocID="{7EF95F3A-337B-4C6D-8B2B-EFBF80D43BBC}" presName="accentRepeatNode" presStyleLbl="solidFgAcc1" presStyleIdx="1" presStyleCnt="4"/>
      <dgm:spPr/>
    </dgm:pt>
    <dgm:pt modelId="{6B2295FD-E295-448A-8DFD-7FD2E2E38B05}" type="pres">
      <dgm:prSet presAssocID="{4A35BFB2-A910-436E-A6FF-F31A8C717AAB}" presName="text_3" presStyleLbl="node1" presStyleIdx="2" presStyleCnt="4">
        <dgm:presLayoutVars>
          <dgm:bulletEnabled val="1"/>
        </dgm:presLayoutVars>
      </dgm:prSet>
      <dgm:spPr/>
    </dgm:pt>
    <dgm:pt modelId="{54ACA4FE-8749-4E59-B9E4-A91796145320}" type="pres">
      <dgm:prSet presAssocID="{4A35BFB2-A910-436E-A6FF-F31A8C717AAB}" presName="accent_3" presStyleCnt="0"/>
      <dgm:spPr/>
    </dgm:pt>
    <dgm:pt modelId="{75BF5DC0-DA76-4BDA-9FD7-C71AED7D0E0F}" type="pres">
      <dgm:prSet presAssocID="{4A35BFB2-A910-436E-A6FF-F31A8C717AAB}" presName="accentRepeatNode" presStyleLbl="solidFgAcc1" presStyleIdx="2" presStyleCnt="4"/>
      <dgm:spPr/>
    </dgm:pt>
    <dgm:pt modelId="{15CB0D03-D140-44FB-ADCB-FD0567161246}" type="pres">
      <dgm:prSet presAssocID="{C828AA36-5E2A-43B1-A047-BF42C34ABE5D}" presName="text_4" presStyleLbl="node1" presStyleIdx="3" presStyleCnt="4">
        <dgm:presLayoutVars>
          <dgm:bulletEnabled val="1"/>
        </dgm:presLayoutVars>
      </dgm:prSet>
      <dgm:spPr/>
    </dgm:pt>
    <dgm:pt modelId="{7B03BE6C-913C-4EFF-A1B2-5D8D81A290C6}" type="pres">
      <dgm:prSet presAssocID="{C828AA36-5E2A-43B1-A047-BF42C34ABE5D}" presName="accent_4" presStyleCnt="0"/>
      <dgm:spPr/>
    </dgm:pt>
    <dgm:pt modelId="{59A45F31-0D25-4B1E-A8F2-FD215057AFC9}" type="pres">
      <dgm:prSet presAssocID="{C828AA36-5E2A-43B1-A047-BF42C34ABE5D}" presName="accentRepeatNode" presStyleLbl="solidFgAcc1" presStyleIdx="3" presStyleCnt="4"/>
      <dgm:spPr/>
    </dgm:pt>
  </dgm:ptLst>
  <dgm:cxnLst>
    <dgm:cxn modelId="{57A3BE34-C56F-4939-BD3D-83E788313D9F}" type="presOf" srcId="{7EF95F3A-337B-4C6D-8B2B-EFBF80D43BBC}" destId="{ADACA6D8-7974-4FC0-B384-971EC70A7701}" srcOrd="0" destOrd="0" presId="urn:microsoft.com/office/officeart/2008/layout/VerticalCurvedList"/>
    <dgm:cxn modelId="{4E23784B-E1BF-4064-9729-B5B3914A8EA8}" type="presOf" srcId="{C828AA36-5E2A-43B1-A047-BF42C34ABE5D}" destId="{15CB0D03-D140-44FB-ADCB-FD0567161246}" srcOrd="0" destOrd="0" presId="urn:microsoft.com/office/officeart/2008/layout/VerticalCurvedList"/>
    <dgm:cxn modelId="{5B78CB6B-D255-47DE-AC31-2AFBCA9BB8E4}" srcId="{7E5AA53B-3EEE-4DE4-BB81-9044890C2946}" destId="{90D3551D-A4D9-4C67-B9B7-3568105F4A32}" srcOrd="0" destOrd="0" parTransId="{EA96D47A-9318-40C6-8E40-EE701CF6F256}" sibTransId="{1864DF6D-E769-491C-B1E9-67F4DC5A0719}"/>
    <dgm:cxn modelId="{A2529B6C-3E28-42FA-8C6B-7BC32D93AE1D}" srcId="{7E5AA53B-3EEE-4DE4-BB81-9044890C2946}" destId="{C828AA36-5E2A-43B1-A047-BF42C34ABE5D}" srcOrd="3" destOrd="0" parTransId="{D9B132CA-CE44-4675-BD3C-60AD6E8C1BF5}" sibTransId="{1AD61D7A-214C-4436-8469-73F0363612FE}"/>
    <dgm:cxn modelId="{53851E53-4D4B-48F9-A0B9-F84E56A7FA91}" srcId="{7E5AA53B-3EEE-4DE4-BB81-9044890C2946}" destId="{7EF95F3A-337B-4C6D-8B2B-EFBF80D43BBC}" srcOrd="1" destOrd="0" parTransId="{5448E00C-E701-4A31-BE9F-B3A78E68DCC3}" sibTransId="{ACF0416C-6FF8-461F-A557-A4B7F476DA00}"/>
    <dgm:cxn modelId="{C82B2F59-DC20-4117-88CF-463BDE2635EF}" type="presOf" srcId="{4A35BFB2-A910-436E-A6FF-F31A8C717AAB}" destId="{6B2295FD-E295-448A-8DFD-7FD2E2E38B05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DD2052A0-31C7-4F5D-8C25-5ABA177AEFC5}" type="presOf" srcId="{90D3551D-A4D9-4C67-B9B7-3568105F4A32}" destId="{A27B9938-F071-4B2C-8FA4-5CEF49C9E3D8}" srcOrd="0" destOrd="0" presId="urn:microsoft.com/office/officeart/2008/layout/VerticalCurvedList"/>
    <dgm:cxn modelId="{B7394FB7-E1EB-4A44-A07F-B665732191B0}" srcId="{7E5AA53B-3EEE-4DE4-BB81-9044890C2946}" destId="{4A35BFB2-A910-436E-A6FF-F31A8C717AAB}" srcOrd="2" destOrd="0" parTransId="{243227A5-628E-46CE-B999-6C7BA1F1FED7}" sibTransId="{721AFA1D-4238-4268-9FE5-C5AD14DCAEF7}"/>
    <dgm:cxn modelId="{8EDF23CC-BAC2-4B89-87C5-0C15E4E0BAFE}" type="presOf" srcId="{1864DF6D-E769-491C-B1E9-67F4DC5A0719}" destId="{D79B43FC-100B-4A0D-A4D5-0D2D04B99064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8A7E4526-AFA1-41AE-A702-C65AE93EAD19}" type="presParOf" srcId="{90561C55-3C6E-4D53-85E1-2C50BCDDA392}" destId="{A27B9938-F071-4B2C-8FA4-5CEF49C9E3D8}" srcOrd="1" destOrd="0" presId="urn:microsoft.com/office/officeart/2008/layout/VerticalCurvedList"/>
    <dgm:cxn modelId="{04F6CE24-54DC-44F6-950D-17D717213D4A}" type="presParOf" srcId="{90561C55-3C6E-4D53-85E1-2C50BCDDA392}" destId="{A353D5C6-0F79-4163-8782-8C235AE2349F}" srcOrd="2" destOrd="0" presId="urn:microsoft.com/office/officeart/2008/layout/VerticalCurvedList"/>
    <dgm:cxn modelId="{B5C738F7-66B3-4986-9F35-D2CE1C7751EA}" type="presParOf" srcId="{A353D5C6-0F79-4163-8782-8C235AE2349F}" destId="{17D57D0C-5732-460D-9FCA-FF185EC7AB00}" srcOrd="0" destOrd="0" presId="urn:microsoft.com/office/officeart/2008/layout/VerticalCurvedList"/>
    <dgm:cxn modelId="{0B2C1A9E-9CFC-4B4C-83C7-8E0A2EDA5555}" type="presParOf" srcId="{90561C55-3C6E-4D53-85E1-2C50BCDDA392}" destId="{ADACA6D8-7974-4FC0-B384-971EC70A7701}" srcOrd="3" destOrd="0" presId="urn:microsoft.com/office/officeart/2008/layout/VerticalCurvedList"/>
    <dgm:cxn modelId="{39AB1EF7-AA59-431B-A3D2-1F270FF07AF8}" type="presParOf" srcId="{90561C55-3C6E-4D53-85E1-2C50BCDDA392}" destId="{F1D579CF-3F70-4DFF-AC74-787FAA92B16B}" srcOrd="4" destOrd="0" presId="urn:microsoft.com/office/officeart/2008/layout/VerticalCurvedList"/>
    <dgm:cxn modelId="{A7A85504-04B9-4A03-862D-CAF3A86ADB50}" type="presParOf" srcId="{F1D579CF-3F70-4DFF-AC74-787FAA92B16B}" destId="{5B484099-D9F0-4E7C-89BB-4CFBDB33F043}" srcOrd="0" destOrd="0" presId="urn:microsoft.com/office/officeart/2008/layout/VerticalCurvedList"/>
    <dgm:cxn modelId="{A1214459-6DB7-4863-B047-7D8791C7BA9B}" type="presParOf" srcId="{90561C55-3C6E-4D53-85E1-2C50BCDDA392}" destId="{6B2295FD-E295-448A-8DFD-7FD2E2E38B05}" srcOrd="5" destOrd="0" presId="urn:microsoft.com/office/officeart/2008/layout/VerticalCurvedList"/>
    <dgm:cxn modelId="{1FC2D9C5-C70B-46F1-8301-30D6D2FCF234}" type="presParOf" srcId="{90561C55-3C6E-4D53-85E1-2C50BCDDA392}" destId="{54ACA4FE-8749-4E59-B9E4-A91796145320}" srcOrd="6" destOrd="0" presId="urn:microsoft.com/office/officeart/2008/layout/VerticalCurvedList"/>
    <dgm:cxn modelId="{A1C6D89C-78B9-4933-8DAC-6913701E8674}" type="presParOf" srcId="{54ACA4FE-8749-4E59-B9E4-A91796145320}" destId="{75BF5DC0-DA76-4BDA-9FD7-C71AED7D0E0F}" srcOrd="0" destOrd="0" presId="urn:microsoft.com/office/officeart/2008/layout/VerticalCurvedList"/>
    <dgm:cxn modelId="{2C42FAC4-FA03-4F20-AECF-E880F1EDA1C9}" type="presParOf" srcId="{90561C55-3C6E-4D53-85E1-2C50BCDDA392}" destId="{15CB0D03-D140-44FB-ADCB-FD0567161246}" srcOrd="7" destOrd="0" presId="urn:microsoft.com/office/officeart/2008/layout/VerticalCurvedList"/>
    <dgm:cxn modelId="{69C65095-0826-4733-88BC-F479762C4AB5}" type="presParOf" srcId="{90561C55-3C6E-4D53-85E1-2C50BCDDA392}" destId="{7B03BE6C-913C-4EFF-A1B2-5D8D81A290C6}" srcOrd="8" destOrd="0" presId="urn:microsoft.com/office/officeart/2008/layout/VerticalCurvedList"/>
    <dgm:cxn modelId="{1395B619-41E0-4926-84AD-FA320EAE8005}" type="presParOf" srcId="{7B03BE6C-913C-4EFF-A1B2-5D8D81A290C6}" destId="{59A45F31-0D25-4B1E-A8F2-FD215057AFC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0D3551D-A4D9-4C67-B9B7-3568105F4A32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ro-RO" sz="12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rPr>
            <a:t>Criptomonedele utilizează tehnologia blockchain pentru a oferi securitate sporită </a:t>
          </a:r>
          <a:r>
            <a:rPr lang="ro-RO" sz="1200" b="0" dirty="0">
              <a:solidFill>
                <a:schemeClr val="bg1"/>
              </a:solidFill>
              <a:latin typeface="Arial" panose="020B0604020202020204" pitchFamily="34" charset="0"/>
            </a:rPr>
            <a:t>ș</a:t>
          </a:r>
          <a:r>
            <a:rPr lang="ro-RO" sz="12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rPr>
            <a:t>i beneficii financiare datorate eliminării comisioanelor suplimentare. </a:t>
          </a:r>
          <a:endParaRPr lang="ro-RO" sz="1200" b="0" dirty="0">
            <a:solidFill>
              <a:schemeClr val="bg1"/>
            </a:solidFill>
          </a:endParaRPr>
        </a:p>
      </dgm:t>
    </dgm:pt>
    <dgm:pt modelId="{EA96D47A-9318-40C6-8E40-EE701CF6F256}" type="parTrans" cxnId="{5B78CB6B-D255-47DE-AC31-2AFBCA9BB8E4}">
      <dgm:prSet/>
      <dgm:spPr/>
      <dgm:t>
        <a:bodyPr/>
        <a:lstStyle/>
        <a:p>
          <a:endParaRPr lang="en-US"/>
        </a:p>
      </dgm:t>
    </dgm:pt>
    <dgm:pt modelId="{1864DF6D-E769-491C-B1E9-67F4DC5A0719}" type="sibTrans" cxnId="{5B78CB6B-D255-47DE-AC31-2AFBCA9BB8E4}">
      <dgm:prSet/>
      <dgm:spPr/>
      <dgm:t>
        <a:bodyPr/>
        <a:lstStyle/>
        <a:p>
          <a:endParaRPr lang="en-US"/>
        </a:p>
      </dgm:t>
    </dgm:pt>
    <dgm:pt modelId="{98BEAE78-2163-4E10-A737-2726FB47782A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ro-RO" sz="12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rPr>
            <a:t>Pentru a susține un creator de conținut, un urmăritor poate alege să se aboneze, plătind în criptomoneda personală a creatorului, sporind valoarea content-ului oferit și încrederea pe care comunitatea o are în acel creator. </a:t>
          </a:r>
        </a:p>
      </dgm:t>
    </dgm:pt>
    <dgm:pt modelId="{F683897F-0BA9-4975-9F03-7C171CB5E80D}" type="parTrans" cxnId="{E3EDBADD-7A54-49A3-A266-4261D62FDBDA}">
      <dgm:prSet/>
      <dgm:spPr/>
      <dgm:t>
        <a:bodyPr/>
        <a:lstStyle/>
        <a:p>
          <a:endParaRPr lang="en-US"/>
        </a:p>
      </dgm:t>
    </dgm:pt>
    <dgm:pt modelId="{0755EA77-2A39-4DAE-838A-0C4CC5006D1A}" type="sibTrans" cxnId="{E3EDBADD-7A54-49A3-A266-4261D62FDBDA}">
      <dgm:prSet/>
      <dgm:spPr/>
      <dgm:t>
        <a:bodyPr/>
        <a:lstStyle/>
        <a:p>
          <a:endParaRPr lang="en-US"/>
        </a:p>
      </dgm:t>
    </dgm:pt>
    <dgm:pt modelId="{F72DA29A-C160-4DDD-8CCA-F26C5251B52E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ro-RO" sz="12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rPr>
            <a:t>De asemenea, creatorii de gaming și cei ce fac live streaming ar putea utiliza propria lor criptomonedă pentru integrarea acesteia într-un joc video sau strângere de fonduri live.</a:t>
          </a:r>
          <a:endParaRPr lang="ro-RO" sz="1200" dirty="0">
            <a:solidFill>
              <a:schemeClr val="bg1"/>
            </a:solidFill>
          </a:endParaRPr>
        </a:p>
      </dgm:t>
    </dgm:pt>
    <dgm:pt modelId="{0B33D602-B421-41C3-915A-96AF33C3B4BB}" type="parTrans" cxnId="{444A47BF-E3B8-472E-8483-05F2ADA59370}">
      <dgm:prSet/>
      <dgm:spPr/>
      <dgm:t>
        <a:bodyPr/>
        <a:lstStyle/>
        <a:p>
          <a:endParaRPr lang="en-US"/>
        </a:p>
      </dgm:t>
    </dgm:pt>
    <dgm:pt modelId="{B01C4977-90F6-4446-AB52-6CDE601AD9AB}" type="sibTrans" cxnId="{444A47BF-E3B8-472E-8483-05F2ADA59370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A27B9938-F071-4B2C-8FA4-5CEF49C9E3D8}" type="pres">
      <dgm:prSet presAssocID="{90D3551D-A4D9-4C67-B9B7-3568105F4A32}" presName="text_1" presStyleLbl="node1" presStyleIdx="0" presStyleCnt="3">
        <dgm:presLayoutVars>
          <dgm:bulletEnabled val="1"/>
        </dgm:presLayoutVars>
      </dgm:prSet>
      <dgm:spPr/>
    </dgm:pt>
    <dgm:pt modelId="{A353D5C6-0F79-4163-8782-8C235AE2349F}" type="pres">
      <dgm:prSet presAssocID="{90D3551D-A4D9-4C67-B9B7-3568105F4A32}" presName="accent_1" presStyleCnt="0"/>
      <dgm:spPr/>
    </dgm:pt>
    <dgm:pt modelId="{17D57D0C-5732-460D-9FCA-FF185EC7AB00}" type="pres">
      <dgm:prSet presAssocID="{90D3551D-A4D9-4C67-B9B7-3568105F4A32}" presName="accentRepeatNode" presStyleLbl="solidFgAcc1" presStyleIdx="0" presStyleCnt="3" custLinFactNeighborX="-4048" custLinFactNeighborY="-1349"/>
      <dgm:spPr/>
    </dgm:pt>
    <dgm:pt modelId="{3D10B84A-5423-4948-B1EB-D39673F3EDA3}" type="pres">
      <dgm:prSet presAssocID="{98BEAE78-2163-4E10-A737-2726FB47782A}" presName="text_2" presStyleLbl="node1" presStyleIdx="1" presStyleCnt="3">
        <dgm:presLayoutVars>
          <dgm:bulletEnabled val="1"/>
        </dgm:presLayoutVars>
      </dgm:prSet>
      <dgm:spPr/>
    </dgm:pt>
    <dgm:pt modelId="{F0945766-11E3-4560-90AE-1915AB266BCA}" type="pres">
      <dgm:prSet presAssocID="{98BEAE78-2163-4E10-A737-2726FB47782A}" presName="accent_2" presStyleCnt="0"/>
      <dgm:spPr/>
    </dgm:pt>
    <dgm:pt modelId="{C0DEAC84-4521-4A19-86B9-8A35738989FD}" type="pres">
      <dgm:prSet presAssocID="{98BEAE78-2163-4E10-A737-2726FB47782A}" presName="accentRepeatNode" presStyleLbl="solidFgAcc1" presStyleIdx="1" presStyleCnt="3"/>
      <dgm:spPr/>
    </dgm:pt>
    <dgm:pt modelId="{E8FDD211-6454-406E-AB71-4A380F39FA20}" type="pres">
      <dgm:prSet presAssocID="{F72DA29A-C160-4DDD-8CCA-F26C5251B52E}" presName="text_3" presStyleLbl="node1" presStyleIdx="2" presStyleCnt="3">
        <dgm:presLayoutVars>
          <dgm:bulletEnabled val="1"/>
        </dgm:presLayoutVars>
      </dgm:prSet>
      <dgm:spPr/>
    </dgm:pt>
    <dgm:pt modelId="{B03C1F93-CAC8-4CD8-A66F-C5E5C7ECF7BB}" type="pres">
      <dgm:prSet presAssocID="{F72DA29A-C160-4DDD-8CCA-F26C5251B52E}" presName="accent_3" presStyleCnt="0"/>
      <dgm:spPr/>
    </dgm:pt>
    <dgm:pt modelId="{10C4B54C-B487-452C-93FA-984636F3861C}" type="pres">
      <dgm:prSet presAssocID="{F72DA29A-C160-4DDD-8CCA-F26C5251B52E}" presName="accentRepeatNode" presStyleLbl="solidFgAcc1" presStyleIdx="2" presStyleCnt="3"/>
      <dgm:spPr/>
    </dgm:pt>
  </dgm:ptLst>
  <dgm:cxnLst>
    <dgm:cxn modelId="{C2B3840C-EFD7-46BB-B528-DCFBAC33B35A}" type="presOf" srcId="{98BEAE78-2163-4E10-A737-2726FB47782A}" destId="{3D10B84A-5423-4948-B1EB-D39673F3EDA3}" srcOrd="0" destOrd="0" presId="urn:microsoft.com/office/officeart/2008/layout/VerticalCurvedList"/>
    <dgm:cxn modelId="{5B78CB6B-D255-47DE-AC31-2AFBCA9BB8E4}" srcId="{7E5AA53B-3EEE-4DE4-BB81-9044890C2946}" destId="{90D3551D-A4D9-4C67-B9B7-3568105F4A32}" srcOrd="0" destOrd="0" parTransId="{EA96D47A-9318-40C6-8E40-EE701CF6F256}" sibTransId="{1864DF6D-E769-491C-B1E9-67F4DC5A0719}"/>
    <dgm:cxn modelId="{069A8879-2C1B-44B9-86B1-F3385BB8FFE3}" type="presOf" srcId="{F72DA29A-C160-4DDD-8CCA-F26C5251B52E}" destId="{E8FDD211-6454-406E-AB71-4A380F39FA20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DD2052A0-31C7-4F5D-8C25-5ABA177AEFC5}" type="presOf" srcId="{90D3551D-A4D9-4C67-B9B7-3568105F4A32}" destId="{A27B9938-F071-4B2C-8FA4-5CEF49C9E3D8}" srcOrd="0" destOrd="0" presId="urn:microsoft.com/office/officeart/2008/layout/VerticalCurvedList"/>
    <dgm:cxn modelId="{444A47BF-E3B8-472E-8483-05F2ADA59370}" srcId="{7E5AA53B-3EEE-4DE4-BB81-9044890C2946}" destId="{F72DA29A-C160-4DDD-8CCA-F26C5251B52E}" srcOrd="2" destOrd="0" parTransId="{0B33D602-B421-41C3-915A-96AF33C3B4BB}" sibTransId="{B01C4977-90F6-4446-AB52-6CDE601AD9AB}"/>
    <dgm:cxn modelId="{8EDF23CC-BAC2-4B89-87C5-0C15E4E0BAFE}" type="presOf" srcId="{1864DF6D-E769-491C-B1E9-67F4DC5A0719}" destId="{D79B43FC-100B-4A0D-A4D5-0D2D04B99064}" srcOrd="0" destOrd="0" presId="urn:microsoft.com/office/officeart/2008/layout/VerticalCurvedList"/>
    <dgm:cxn modelId="{E3EDBADD-7A54-49A3-A266-4261D62FDBDA}" srcId="{7E5AA53B-3EEE-4DE4-BB81-9044890C2946}" destId="{98BEAE78-2163-4E10-A737-2726FB47782A}" srcOrd="1" destOrd="0" parTransId="{F683897F-0BA9-4975-9F03-7C171CB5E80D}" sibTransId="{0755EA77-2A39-4DAE-838A-0C4CC5006D1A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8A7E4526-AFA1-41AE-A702-C65AE93EAD19}" type="presParOf" srcId="{90561C55-3C6E-4D53-85E1-2C50BCDDA392}" destId="{A27B9938-F071-4B2C-8FA4-5CEF49C9E3D8}" srcOrd="1" destOrd="0" presId="urn:microsoft.com/office/officeart/2008/layout/VerticalCurvedList"/>
    <dgm:cxn modelId="{04F6CE24-54DC-44F6-950D-17D717213D4A}" type="presParOf" srcId="{90561C55-3C6E-4D53-85E1-2C50BCDDA392}" destId="{A353D5C6-0F79-4163-8782-8C235AE2349F}" srcOrd="2" destOrd="0" presId="urn:microsoft.com/office/officeart/2008/layout/VerticalCurvedList"/>
    <dgm:cxn modelId="{B5C738F7-66B3-4986-9F35-D2CE1C7751EA}" type="presParOf" srcId="{A353D5C6-0F79-4163-8782-8C235AE2349F}" destId="{17D57D0C-5732-460D-9FCA-FF185EC7AB00}" srcOrd="0" destOrd="0" presId="urn:microsoft.com/office/officeart/2008/layout/VerticalCurvedList"/>
    <dgm:cxn modelId="{8D45342A-CAF8-450D-AFC5-488DAACA4471}" type="presParOf" srcId="{90561C55-3C6E-4D53-85E1-2C50BCDDA392}" destId="{3D10B84A-5423-4948-B1EB-D39673F3EDA3}" srcOrd="3" destOrd="0" presId="urn:microsoft.com/office/officeart/2008/layout/VerticalCurvedList"/>
    <dgm:cxn modelId="{39321804-E7D3-47E1-A0DF-7C8D69E40FE4}" type="presParOf" srcId="{90561C55-3C6E-4D53-85E1-2C50BCDDA392}" destId="{F0945766-11E3-4560-90AE-1915AB266BCA}" srcOrd="4" destOrd="0" presId="urn:microsoft.com/office/officeart/2008/layout/VerticalCurvedList"/>
    <dgm:cxn modelId="{B67657BE-4E31-4ED9-AED1-A74C5F480C1F}" type="presParOf" srcId="{F0945766-11E3-4560-90AE-1915AB266BCA}" destId="{C0DEAC84-4521-4A19-86B9-8A35738989FD}" srcOrd="0" destOrd="0" presId="urn:microsoft.com/office/officeart/2008/layout/VerticalCurvedList"/>
    <dgm:cxn modelId="{7A8FACB6-FC21-4D8B-BE5E-62BB805F0AAA}" type="presParOf" srcId="{90561C55-3C6E-4D53-85E1-2C50BCDDA392}" destId="{E8FDD211-6454-406E-AB71-4A380F39FA20}" srcOrd="5" destOrd="0" presId="urn:microsoft.com/office/officeart/2008/layout/VerticalCurvedList"/>
    <dgm:cxn modelId="{CB08BBD5-6390-4314-B2CB-56669A9C7BA1}" type="presParOf" srcId="{90561C55-3C6E-4D53-85E1-2C50BCDDA392}" destId="{B03C1F93-CAC8-4CD8-A66F-C5E5C7ECF7BB}" srcOrd="6" destOrd="0" presId="urn:microsoft.com/office/officeart/2008/layout/VerticalCurvedList"/>
    <dgm:cxn modelId="{2F7972A3-AAD9-4645-9CDD-C55A7EF86EFD}" type="presParOf" srcId="{B03C1F93-CAC8-4CD8-A66F-C5E5C7ECF7BB}" destId="{10C4B54C-B487-452C-93FA-984636F3861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0D3551D-A4D9-4C67-B9B7-3568105F4A32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ro-RO" sz="1600" b="1" i="0" u="none" dirty="0"/>
            <a:t>În prezent există peste </a:t>
          </a:r>
          <a:r>
            <a:rPr lang="en-US" sz="1600" b="1" i="0" u="none" dirty="0"/>
            <a:t>1,000 </a:t>
          </a:r>
          <a:r>
            <a:rPr lang="ro-RO" sz="1600" b="1" i="0" u="none" dirty="0"/>
            <a:t> de </a:t>
          </a:r>
          <a:r>
            <a:rPr lang="en-US" sz="1600" b="1" i="0" u="none" dirty="0"/>
            <a:t>blockchain</a:t>
          </a:r>
          <a:r>
            <a:rPr lang="ro-RO" sz="1600" b="1" i="0" u="none" dirty="0"/>
            <a:t>-uri.</a:t>
          </a:r>
          <a:r>
            <a:rPr lang="en-US" sz="1600" b="1" i="0" u="none" dirty="0"/>
            <a:t> </a:t>
          </a:r>
          <a:endParaRPr lang="ro-RO" sz="1600" b="0" dirty="0">
            <a:solidFill>
              <a:schemeClr val="bg1"/>
            </a:solidFill>
          </a:endParaRPr>
        </a:p>
      </dgm:t>
    </dgm:pt>
    <dgm:pt modelId="{EA96D47A-9318-40C6-8E40-EE701CF6F256}" type="parTrans" cxnId="{5B78CB6B-D255-47DE-AC31-2AFBCA9BB8E4}">
      <dgm:prSet/>
      <dgm:spPr/>
      <dgm:t>
        <a:bodyPr/>
        <a:lstStyle/>
        <a:p>
          <a:endParaRPr lang="en-US"/>
        </a:p>
      </dgm:t>
    </dgm:pt>
    <dgm:pt modelId="{1864DF6D-E769-491C-B1E9-67F4DC5A0719}" type="sibTrans" cxnId="{5B78CB6B-D255-47DE-AC31-2AFBCA9BB8E4}">
      <dgm:prSet/>
      <dgm:spPr/>
      <dgm:t>
        <a:bodyPr/>
        <a:lstStyle/>
        <a:p>
          <a:endParaRPr lang="en-US"/>
        </a:p>
      </dgm:t>
    </dgm:pt>
    <dgm:pt modelId="{98BEAE78-2163-4E10-A737-2726FB47782A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600" b="1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$1,057,498,534,914.941</a:t>
          </a:r>
          <a:r>
            <a:rPr lang="en-US" sz="1600" b="1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1600" b="1" i="0" u="none" dirty="0"/>
            <a:t>market cap crypto</a:t>
          </a:r>
          <a:r>
            <a:rPr lang="ro-RO" sz="16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rPr>
            <a:t>. </a:t>
          </a:r>
        </a:p>
      </dgm:t>
    </dgm:pt>
    <dgm:pt modelId="{F683897F-0BA9-4975-9F03-7C171CB5E80D}" type="parTrans" cxnId="{E3EDBADD-7A54-49A3-A266-4261D62FDBDA}">
      <dgm:prSet/>
      <dgm:spPr/>
      <dgm:t>
        <a:bodyPr/>
        <a:lstStyle/>
        <a:p>
          <a:endParaRPr lang="en-US"/>
        </a:p>
      </dgm:t>
    </dgm:pt>
    <dgm:pt modelId="{0755EA77-2A39-4DAE-838A-0C4CC5006D1A}" type="sibTrans" cxnId="{E3EDBADD-7A54-49A3-A266-4261D62FDBDA}">
      <dgm:prSet/>
      <dgm:spPr/>
      <dgm:t>
        <a:bodyPr/>
        <a:lstStyle/>
        <a:p>
          <a:endParaRPr lang="en-US"/>
        </a:p>
      </dgm:t>
    </dgm:pt>
    <dgm:pt modelId="{F72DA29A-C160-4DDD-8CCA-F26C5251B52E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ro-RO" sz="16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rPr>
            <a:t>Există peste </a:t>
          </a:r>
          <a:r>
            <a:rPr lang="en-US" sz="1600" b="1" i="0" u="none" dirty="0"/>
            <a:t>2.5 mil</a:t>
          </a:r>
          <a:r>
            <a:rPr lang="ro-RO" sz="1600" b="1" i="0" u="none" dirty="0"/>
            <a:t>ioane de</a:t>
          </a:r>
          <a:r>
            <a:rPr lang="en-US" sz="1600" b="1" i="0" u="none" dirty="0"/>
            <a:t> smart contracts </a:t>
          </a:r>
          <a:r>
            <a:rPr lang="ro-RO" sz="1600" b="1" i="0" u="none" dirty="0"/>
            <a:t>pe</a:t>
          </a:r>
          <a:r>
            <a:rPr lang="en-US" sz="1600" b="1" i="0" u="none" dirty="0"/>
            <a:t> ETH</a:t>
          </a:r>
          <a:r>
            <a:rPr lang="ro-RO" sz="16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rPr>
            <a:t>.</a:t>
          </a:r>
          <a:endParaRPr lang="ro-RO" sz="1600" dirty="0">
            <a:solidFill>
              <a:schemeClr val="bg1"/>
            </a:solidFill>
          </a:endParaRPr>
        </a:p>
      </dgm:t>
    </dgm:pt>
    <dgm:pt modelId="{0B33D602-B421-41C3-915A-96AF33C3B4BB}" type="parTrans" cxnId="{444A47BF-E3B8-472E-8483-05F2ADA59370}">
      <dgm:prSet/>
      <dgm:spPr/>
      <dgm:t>
        <a:bodyPr/>
        <a:lstStyle/>
        <a:p>
          <a:endParaRPr lang="en-US"/>
        </a:p>
      </dgm:t>
    </dgm:pt>
    <dgm:pt modelId="{B01C4977-90F6-4446-AB52-6CDE601AD9AB}" type="sibTrans" cxnId="{444A47BF-E3B8-472E-8483-05F2ADA59370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A27B9938-F071-4B2C-8FA4-5CEF49C9E3D8}" type="pres">
      <dgm:prSet presAssocID="{90D3551D-A4D9-4C67-B9B7-3568105F4A32}" presName="text_1" presStyleLbl="node1" presStyleIdx="0" presStyleCnt="3">
        <dgm:presLayoutVars>
          <dgm:bulletEnabled val="1"/>
        </dgm:presLayoutVars>
      </dgm:prSet>
      <dgm:spPr/>
    </dgm:pt>
    <dgm:pt modelId="{A353D5C6-0F79-4163-8782-8C235AE2349F}" type="pres">
      <dgm:prSet presAssocID="{90D3551D-A4D9-4C67-B9B7-3568105F4A32}" presName="accent_1" presStyleCnt="0"/>
      <dgm:spPr/>
    </dgm:pt>
    <dgm:pt modelId="{17D57D0C-5732-460D-9FCA-FF185EC7AB00}" type="pres">
      <dgm:prSet presAssocID="{90D3551D-A4D9-4C67-B9B7-3568105F4A32}" presName="accentRepeatNode" presStyleLbl="solidFgAcc1" presStyleIdx="0" presStyleCnt="3" custLinFactNeighborX="-4048" custLinFactNeighborY="-1349"/>
      <dgm:spPr/>
    </dgm:pt>
    <dgm:pt modelId="{3D10B84A-5423-4948-B1EB-D39673F3EDA3}" type="pres">
      <dgm:prSet presAssocID="{98BEAE78-2163-4E10-A737-2726FB47782A}" presName="text_2" presStyleLbl="node1" presStyleIdx="1" presStyleCnt="3">
        <dgm:presLayoutVars>
          <dgm:bulletEnabled val="1"/>
        </dgm:presLayoutVars>
      </dgm:prSet>
      <dgm:spPr/>
    </dgm:pt>
    <dgm:pt modelId="{F0945766-11E3-4560-90AE-1915AB266BCA}" type="pres">
      <dgm:prSet presAssocID="{98BEAE78-2163-4E10-A737-2726FB47782A}" presName="accent_2" presStyleCnt="0"/>
      <dgm:spPr/>
    </dgm:pt>
    <dgm:pt modelId="{C0DEAC84-4521-4A19-86B9-8A35738989FD}" type="pres">
      <dgm:prSet presAssocID="{98BEAE78-2163-4E10-A737-2726FB47782A}" presName="accentRepeatNode" presStyleLbl="solidFgAcc1" presStyleIdx="1" presStyleCnt="3"/>
      <dgm:spPr/>
    </dgm:pt>
    <dgm:pt modelId="{E8FDD211-6454-406E-AB71-4A380F39FA20}" type="pres">
      <dgm:prSet presAssocID="{F72DA29A-C160-4DDD-8CCA-F26C5251B52E}" presName="text_3" presStyleLbl="node1" presStyleIdx="2" presStyleCnt="3">
        <dgm:presLayoutVars>
          <dgm:bulletEnabled val="1"/>
        </dgm:presLayoutVars>
      </dgm:prSet>
      <dgm:spPr/>
    </dgm:pt>
    <dgm:pt modelId="{B03C1F93-CAC8-4CD8-A66F-C5E5C7ECF7BB}" type="pres">
      <dgm:prSet presAssocID="{F72DA29A-C160-4DDD-8CCA-F26C5251B52E}" presName="accent_3" presStyleCnt="0"/>
      <dgm:spPr/>
    </dgm:pt>
    <dgm:pt modelId="{10C4B54C-B487-452C-93FA-984636F3861C}" type="pres">
      <dgm:prSet presAssocID="{F72DA29A-C160-4DDD-8CCA-F26C5251B52E}" presName="accentRepeatNode" presStyleLbl="solidFgAcc1" presStyleIdx="2" presStyleCnt="3"/>
      <dgm:spPr/>
    </dgm:pt>
  </dgm:ptLst>
  <dgm:cxnLst>
    <dgm:cxn modelId="{C2B3840C-EFD7-46BB-B528-DCFBAC33B35A}" type="presOf" srcId="{98BEAE78-2163-4E10-A737-2726FB47782A}" destId="{3D10B84A-5423-4948-B1EB-D39673F3EDA3}" srcOrd="0" destOrd="0" presId="urn:microsoft.com/office/officeart/2008/layout/VerticalCurvedList"/>
    <dgm:cxn modelId="{5B78CB6B-D255-47DE-AC31-2AFBCA9BB8E4}" srcId="{7E5AA53B-3EEE-4DE4-BB81-9044890C2946}" destId="{90D3551D-A4D9-4C67-B9B7-3568105F4A32}" srcOrd="0" destOrd="0" parTransId="{EA96D47A-9318-40C6-8E40-EE701CF6F256}" sibTransId="{1864DF6D-E769-491C-B1E9-67F4DC5A0719}"/>
    <dgm:cxn modelId="{069A8879-2C1B-44B9-86B1-F3385BB8FFE3}" type="presOf" srcId="{F72DA29A-C160-4DDD-8CCA-F26C5251B52E}" destId="{E8FDD211-6454-406E-AB71-4A380F39FA20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DD2052A0-31C7-4F5D-8C25-5ABA177AEFC5}" type="presOf" srcId="{90D3551D-A4D9-4C67-B9B7-3568105F4A32}" destId="{A27B9938-F071-4B2C-8FA4-5CEF49C9E3D8}" srcOrd="0" destOrd="0" presId="urn:microsoft.com/office/officeart/2008/layout/VerticalCurvedList"/>
    <dgm:cxn modelId="{444A47BF-E3B8-472E-8483-05F2ADA59370}" srcId="{7E5AA53B-3EEE-4DE4-BB81-9044890C2946}" destId="{F72DA29A-C160-4DDD-8CCA-F26C5251B52E}" srcOrd="2" destOrd="0" parTransId="{0B33D602-B421-41C3-915A-96AF33C3B4BB}" sibTransId="{B01C4977-90F6-4446-AB52-6CDE601AD9AB}"/>
    <dgm:cxn modelId="{8EDF23CC-BAC2-4B89-87C5-0C15E4E0BAFE}" type="presOf" srcId="{1864DF6D-E769-491C-B1E9-67F4DC5A0719}" destId="{D79B43FC-100B-4A0D-A4D5-0D2D04B99064}" srcOrd="0" destOrd="0" presId="urn:microsoft.com/office/officeart/2008/layout/VerticalCurvedList"/>
    <dgm:cxn modelId="{E3EDBADD-7A54-49A3-A266-4261D62FDBDA}" srcId="{7E5AA53B-3EEE-4DE4-BB81-9044890C2946}" destId="{98BEAE78-2163-4E10-A737-2726FB47782A}" srcOrd="1" destOrd="0" parTransId="{F683897F-0BA9-4975-9F03-7C171CB5E80D}" sibTransId="{0755EA77-2A39-4DAE-838A-0C4CC5006D1A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8A7E4526-AFA1-41AE-A702-C65AE93EAD19}" type="presParOf" srcId="{90561C55-3C6E-4D53-85E1-2C50BCDDA392}" destId="{A27B9938-F071-4B2C-8FA4-5CEF49C9E3D8}" srcOrd="1" destOrd="0" presId="urn:microsoft.com/office/officeart/2008/layout/VerticalCurvedList"/>
    <dgm:cxn modelId="{04F6CE24-54DC-44F6-950D-17D717213D4A}" type="presParOf" srcId="{90561C55-3C6E-4D53-85E1-2C50BCDDA392}" destId="{A353D5C6-0F79-4163-8782-8C235AE2349F}" srcOrd="2" destOrd="0" presId="urn:microsoft.com/office/officeart/2008/layout/VerticalCurvedList"/>
    <dgm:cxn modelId="{B5C738F7-66B3-4986-9F35-D2CE1C7751EA}" type="presParOf" srcId="{A353D5C6-0F79-4163-8782-8C235AE2349F}" destId="{17D57D0C-5732-460D-9FCA-FF185EC7AB00}" srcOrd="0" destOrd="0" presId="urn:microsoft.com/office/officeart/2008/layout/VerticalCurvedList"/>
    <dgm:cxn modelId="{8D45342A-CAF8-450D-AFC5-488DAACA4471}" type="presParOf" srcId="{90561C55-3C6E-4D53-85E1-2C50BCDDA392}" destId="{3D10B84A-5423-4948-B1EB-D39673F3EDA3}" srcOrd="3" destOrd="0" presId="urn:microsoft.com/office/officeart/2008/layout/VerticalCurvedList"/>
    <dgm:cxn modelId="{39321804-E7D3-47E1-A0DF-7C8D69E40FE4}" type="presParOf" srcId="{90561C55-3C6E-4D53-85E1-2C50BCDDA392}" destId="{F0945766-11E3-4560-90AE-1915AB266BCA}" srcOrd="4" destOrd="0" presId="urn:microsoft.com/office/officeart/2008/layout/VerticalCurvedList"/>
    <dgm:cxn modelId="{B67657BE-4E31-4ED9-AED1-A74C5F480C1F}" type="presParOf" srcId="{F0945766-11E3-4560-90AE-1915AB266BCA}" destId="{C0DEAC84-4521-4A19-86B9-8A35738989FD}" srcOrd="0" destOrd="0" presId="urn:microsoft.com/office/officeart/2008/layout/VerticalCurvedList"/>
    <dgm:cxn modelId="{7A8FACB6-FC21-4D8B-BE5E-62BB805F0AAA}" type="presParOf" srcId="{90561C55-3C6E-4D53-85E1-2C50BCDDA392}" destId="{E8FDD211-6454-406E-AB71-4A380F39FA20}" srcOrd="5" destOrd="0" presId="urn:microsoft.com/office/officeart/2008/layout/VerticalCurvedList"/>
    <dgm:cxn modelId="{CB08BBD5-6390-4314-B2CB-56669A9C7BA1}" type="presParOf" srcId="{90561C55-3C6E-4D53-85E1-2C50BCDDA392}" destId="{B03C1F93-CAC8-4CD8-A66F-C5E5C7ECF7BB}" srcOrd="6" destOrd="0" presId="urn:microsoft.com/office/officeart/2008/layout/VerticalCurvedList"/>
    <dgm:cxn modelId="{2F7972A3-AAD9-4645-9CDD-C55A7EF86EFD}" type="presParOf" srcId="{B03C1F93-CAC8-4CD8-A66F-C5E5C7ECF7BB}" destId="{10C4B54C-B487-452C-93FA-984636F3861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custT="1"/>
      <dgm:spPr/>
      <dgm:t>
        <a:bodyPr/>
        <a:lstStyle/>
        <a:p>
          <a:pPr algn="l">
            <a:lnSpc>
              <a:spcPct val="100000"/>
            </a:lnSpc>
          </a:pPr>
          <a:r>
            <a:rPr lang="ro-RO" sz="1800" b="0" i="0" u="none" noProof="0" dirty="0"/>
            <a:t>Astfel, doar prin alegerea unor detalii minimale, clientul își poate crea într-un timp foarte scurt propria criptomonedă, stocată în propriul wallet și o poate vedea în timp real pe blockchain după ce aceasta a fost creată.</a:t>
          </a:r>
          <a:endParaRPr lang="ro-RO" sz="1800" b="0" noProof="0" dirty="0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1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1"/>
      <dgm:spPr/>
    </dgm:pt>
    <dgm:pt modelId="{429CABD1-4116-474B-81BF-735E2CA9DD00}" type="pres">
      <dgm:prSet presAssocID="{7E5AA53B-3EEE-4DE4-BB81-9044890C2946}" presName="dstNode" presStyleLbl="node1" presStyleIdx="0" presStyleCnt="1"/>
      <dgm:spPr/>
    </dgm:pt>
    <dgm:pt modelId="{58319267-C71E-43C9-94E1-827D0616C7A7}" type="pres">
      <dgm:prSet presAssocID="{6750AC01-D39D-4F3A-9DC8-2A211EE986A2}" presName="text_1" presStyleLbl="node1" presStyleIdx="0" presStyleCnt="1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1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B6E8B35-C9AA-452A-9065-5693C185B07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o-RO" b="1" i="0" u="none" noProof="0" dirty="0"/>
            <a:t>În stadiu aproapiat de deployment, trebuie lucrat la modul cum se așteaptă request-ul pentru a crea un “pool”,  întrucât este necesar ca adresa din blockchain a token-ului să fie cunoscută deja pentru a putea adăuga liquidity în market.</a:t>
          </a:r>
        </a:p>
      </dgm:t>
    </dgm:pt>
    <dgm:pt modelId="{1BE7B8F1-DC9F-4B36-B177-A8C569D9B63D}" type="parTrans" cxnId="{9E1E047E-3E85-474C-8ED7-123380B6347E}">
      <dgm:prSet/>
      <dgm:spPr/>
      <dgm:t>
        <a:bodyPr/>
        <a:lstStyle/>
        <a:p>
          <a:endParaRPr lang="en-US"/>
        </a:p>
      </dgm:t>
    </dgm:pt>
    <dgm:pt modelId="{F3704CB3-21BF-4A18-BBC4-CC236358DEC7}" type="sibTrans" cxnId="{9E1E047E-3E85-474C-8ED7-123380B6347E}">
      <dgm:prSet/>
      <dgm:spPr/>
      <dgm:t>
        <a:bodyPr/>
        <a:lstStyle/>
        <a:p>
          <a:endParaRPr lang="en-US"/>
        </a:p>
      </dgm:t>
    </dgm:pt>
    <dgm:pt modelId="{F1B9E6D4-CB02-481D-B9E3-C15D083D1C2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o-RO" b="1" i="0" u="none" noProof="0" dirty="0"/>
            <a:t>Până acum am încercat folosind funcții asincrone, așteptarea forțată a terminării funcției.</a:t>
          </a:r>
        </a:p>
      </dgm:t>
    </dgm:pt>
    <dgm:pt modelId="{E005F4E9-324A-4699-AB0E-25FA86D7C9A7}" type="parTrans" cxnId="{C2D2BB45-A2CB-4BF9-9AF6-F5DC9FD073B4}">
      <dgm:prSet/>
      <dgm:spPr/>
      <dgm:t>
        <a:bodyPr/>
        <a:lstStyle/>
        <a:p>
          <a:endParaRPr lang="en-US"/>
        </a:p>
      </dgm:t>
    </dgm:pt>
    <dgm:pt modelId="{872D0572-4B7F-451E-A77A-11DC53B2FBC5}" type="sibTrans" cxnId="{C2D2BB45-A2CB-4BF9-9AF6-F5DC9FD073B4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2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2"/>
      <dgm:spPr/>
    </dgm:pt>
    <dgm:pt modelId="{429CABD1-4116-474B-81BF-735E2CA9DD00}" type="pres">
      <dgm:prSet presAssocID="{7E5AA53B-3EEE-4DE4-BB81-9044890C2946}" presName="dstNode" presStyleLbl="node1" presStyleIdx="0" presStyleCnt="2"/>
      <dgm:spPr/>
    </dgm:pt>
    <dgm:pt modelId="{D07BB097-F4B1-428C-98BD-ADAF92D03041}" type="pres">
      <dgm:prSet presAssocID="{5B6E8B35-C9AA-452A-9065-5693C185B073}" presName="text_1" presStyleLbl="node1" presStyleIdx="0" presStyleCnt="2">
        <dgm:presLayoutVars>
          <dgm:bulletEnabled val="1"/>
        </dgm:presLayoutVars>
      </dgm:prSet>
      <dgm:spPr/>
    </dgm:pt>
    <dgm:pt modelId="{58014871-5154-415B-923D-BF7CC46BD61B}" type="pres">
      <dgm:prSet presAssocID="{5B6E8B35-C9AA-452A-9065-5693C185B073}" presName="accent_1" presStyleCnt="0"/>
      <dgm:spPr/>
    </dgm:pt>
    <dgm:pt modelId="{2D57F3ED-8C19-423C-B0EF-45AA722410DE}" type="pres">
      <dgm:prSet presAssocID="{5B6E8B35-C9AA-452A-9065-5693C185B073}" presName="accentRepeatNode" presStyleLbl="solidFgAcc1" presStyleIdx="0" presStyleCnt="2"/>
      <dgm:spPr/>
    </dgm:pt>
    <dgm:pt modelId="{C5C008D6-F8F2-4642-A20F-336FC22B63BF}" type="pres">
      <dgm:prSet presAssocID="{F1B9E6D4-CB02-481D-B9E3-C15D083D1C2E}" presName="text_2" presStyleLbl="node1" presStyleIdx="1" presStyleCnt="2">
        <dgm:presLayoutVars>
          <dgm:bulletEnabled val="1"/>
        </dgm:presLayoutVars>
      </dgm:prSet>
      <dgm:spPr/>
    </dgm:pt>
    <dgm:pt modelId="{61ADF8DE-949B-4E2E-97B4-B4E7750DB6DD}" type="pres">
      <dgm:prSet presAssocID="{F1B9E6D4-CB02-481D-B9E3-C15D083D1C2E}" presName="accent_2" presStyleCnt="0"/>
      <dgm:spPr/>
    </dgm:pt>
    <dgm:pt modelId="{7FC72486-B17C-44BA-8AD3-AA54858061D3}" type="pres">
      <dgm:prSet presAssocID="{F1B9E6D4-CB02-481D-B9E3-C15D083D1C2E}" presName="accentRepeatNode" presStyleLbl="solidFgAcc1" presStyleIdx="1" presStyleCnt="2"/>
      <dgm:spPr/>
    </dgm:pt>
  </dgm:ptLst>
  <dgm:cxnLst>
    <dgm:cxn modelId="{096D5319-3D3A-42C2-8CC7-781224218625}" type="presOf" srcId="{F1B9E6D4-CB02-481D-B9E3-C15D083D1C2E}" destId="{C5C008D6-F8F2-4642-A20F-336FC22B63BF}" srcOrd="0" destOrd="0" presId="urn:microsoft.com/office/officeart/2008/layout/VerticalCurvedList"/>
    <dgm:cxn modelId="{3D912E26-95F1-4FB1-8ACF-CB5B2A84B988}" type="presOf" srcId="{F3704CB3-21BF-4A18-BBC4-CC236358DEC7}" destId="{D79B43FC-100B-4A0D-A4D5-0D2D04B99064}" srcOrd="0" destOrd="0" presId="urn:microsoft.com/office/officeart/2008/layout/VerticalCurvedList"/>
    <dgm:cxn modelId="{10553135-03FE-4447-BD9E-D0DFA428CC75}" type="presOf" srcId="{5B6E8B35-C9AA-452A-9065-5693C185B073}" destId="{D07BB097-F4B1-428C-98BD-ADAF92D03041}" srcOrd="0" destOrd="0" presId="urn:microsoft.com/office/officeart/2008/layout/VerticalCurvedList"/>
    <dgm:cxn modelId="{C2D2BB45-A2CB-4BF9-9AF6-F5DC9FD073B4}" srcId="{7E5AA53B-3EEE-4DE4-BB81-9044890C2946}" destId="{F1B9E6D4-CB02-481D-B9E3-C15D083D1C2E}" srcOrd="1" destOrd="0" parTransId="{E005F4E9-324A-4699-AB0E-25FA86D7C9A7}" sibTransId="{872D0572-4B7F-451E-A77A-11DC53B2FBC5}"/>
    <dgm:cxn modelId="{9E1E047E-3E85-474C-8ED7-123380B6347E}" srcId="{7E5AA53B-3EEE-4DE4-BB81-9044890C2946}" destId="{5B6E8B35-C9AA-452A-9065-5693C185B073}" srcOrd="0" destOrd="0" parTransId="{1BE7B8F1-DC9F-4B36-B177-A8C569D9B63D}" sibTransId="{F3704CB3-21BF-4A18-BBC4-CC236358DEC7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46DE9A14-7300-4D3B-8570-87E5FB2F2F53}" type="presParOf" srcId="{90561C55-3C6E-4D53-85E1-2C50BCDDA392}" destId="{D07BB097-F4B1-428C-98BD-ADAF92D03041}" srcOrd="1" destOrd="0" presId="urn:microsoft.com/office/officeart/2008/layout/VerticalCurvedList"/>
    <dgm:cxn modelId="{1BF86CA7-91A5-4740-8D17-BE4A9AD424D5}" type="presParOf" srcId="{90561C55-3C6E-4D53-85E1-2C50BCDDA392}" destId="{58014871-5154-415B-923D-BF7CC46BD61B}" srcOrd="2" destOrd="0" presId="urn:microsoft.com/office/officeart/2008/layout/VerticalCurvedList"/>
    <dgm:cxn modelId="{3201E2F3-2839-46EB-8C85-8A34AC2F457C}" type="presParOf" srcId="{58014871-5154-415B-923D-BF7CC46BD61B}" destId="{2D57F3ED-8C19-423C-B0EF-45AA722410DE}" srcOrd="0" destOrd="0" presId="urn:microsoft.com/office/officeart/2008/layout/VerticalCurvedList"/>
    <dgm:cxn modelId="{775AD111-1C61-4D5A-81C7-6FE782E3AAF8}" type="presParOf" srcId="{90561C55-3C6E-4D53-85E1-2C50BCDDA392}" destId="{C5C008D6-F8F2-4642-A20F-336FC22B63BF}" srcOrd="3" destOrd="0" presId="urn:microsoft.com/office/officeart/2008/layout/VerticalCurvedList"/>
    <dgm:cxn modelId="{93AE7232-5D3F-4A08-9ADE-012E4CB09AAE}" type="presParOf" srcId="{90561C55-3C6E-4D53-85E1-2C50BCDDA392}" destId="{61ADF8DE-949B-4E2E-97B4-B4E7750DB6DD}" srcOrd="4" destOrd="0" presId="urn:microsoft.com/office/officeart/2008/layout/VerticalCurvedList"/>
    <dgm:cxn modelId="{7738AF3F-FD24-4295-805A-08359662B1D2}" type="presParOf" srcId="{61ADF8DE-949B-4E2E-97B4-B4E7750DB6DD}" destId="{7FC72486-B17C-44BA-8AD3-AA54858061D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B6E8B35-C9AA-452A-9065-5693C185B07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o-RO" b="1" i="0" u="none" noProof="0" dirty="0"/>
            <a:t>O altă posibilă problemă poate fi faptul că am folosit un Blockchain de test pe care nu am putut pompa destui ETH pentru a putea realiza listarea unei poziții (necesită 50% capital ETH, 50% capital token).</a:t>
          </a:r>
        </a:p>
      </dgm:t>
    </dgm:pt>
    <dgm:pt modelId="{1BE7B8F1-DC9F-4B36-B177-A8C569D9B63D}" type="parTrans" cxnId="{9E1E047E-3E85-474C-8ED7-123380B6347E}">
      <dgm:prSet/>
      <dgm:spPr/>
      <dgm:t>
        <a:bodyPr/>
        <a:lstStyle/>
        <a:p>
          <a:endParaRPr lang="en-US"/>
        </a:p>
      </dgm:t>
    </dgm:pt>
    <dgm:pt modelId="{F3704CB3-21BF-4A18-BBC4-CC236358DEC7}" type="sibTrans" cxnId="{9E1E047E-3E85-474C-8ED7-123380B6347E}">
      <dgm:prSet/>
      <dgm:spPr/>
      <dgm:t>
        <a:bodyPr/>
        <a:lstStyle/>
        <a:p>
          <a:endParaRPr lang="en-US"/>
        </a:p>
      </dgm:t>
    </dgm:pt>
    <dgm:pt modelId="{7D059486-3EA9-4A12-8FC5-D7030F11609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o-RO" b="1" i="0" u="none" noProof="0" dirty="0"/>
            <a:t>Am folosit ABI-uri pentru diferite tipuri de Blockchain-uri și platforme (UniSwap), am compilat fișiere .typescript pentru a genera cod .js și am integrat API-uri și librării folosite pentru comunicarea cu Blockchain-ul.</a:t>
          </a:r>
        </a:p>
      </dgm:t>
    </dgm:pt>
    <dgm:pt modelId="{8EE636D3-2124-4BF1-9F6C-A743C84F4ADD}" type="parTrans" cxnId="{F5273C79-BA4C-4096-96D4-DBCC2C7C759E}">
      <dgm:prSet/>
      <dgm:spPr/>
      <dgm:t>
        <a:bodyPr/>
        <a:lstStyle/>
        <a:p>
          <a:endParaRPr lang="en-US"/>
        </a:p>
      </dgm:t>
    </dgm:pt>
    <dgm:pt modelId="{C603761E-4523-4B85-A5D3-14F414D73D17}" type="sibTrans" cxnId="{F5273C79-BA4C-4096-96D4-DBCC2C7C759E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2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2"/>
      <dgm:spPr/>
    </dgm:pt>
    <dgm:pt modelId="{429CABD1-4116-474B-81BF-735E2CA9DD00}" type="pres">
      <dgm:prSet presAssocID="{7E5AA53B-3EEE-4DE4-BB81-9044890C2946}" presName="dstNode" presStyleLbl="node1" presStyleIdx="0" presStyleCnt="2"/>
      <dgm:spPr/>
    </dgm:pt>
    <dgm:pt modelId="{D07BB097-F4B1-428C-98BD-ADAF92D03041}" type="pres">
      <dgm:prSet presAssocID="{5B6E8B35-C9AA-452A-9065-5693C185B073}" presName="text_1" presStyleLbl="node1" presStyleIdx="0" presStyleCnt="2">
        <dgm:presLayoutVars>
          <dgm:bulletEnabled val="1"/>
        </dgm:presLayoutVars>
      </dgm:prSet>
      <dgm:spPr/>
    </dgm:pt>
    <dgm:pt modelId="{58014871-5154-415B-923D-BF7CC46BD61B}" type="pres">
      <dgm:prSet presAssocID="{5B6E8B35-C9AA-452A-9065-5693C185B073}" presName="accent_1" presStyleCnt="0"/>
      <dgm:spPr/>
    </dgm:pt>
    <dgm:pt modelId="{2D57F3ED-8C19-423C-B0EF-45AA722410DE}" type="pres">
      <dgm:prSet presAssocID="{5B6E8B35-C9AA-452A-9065-5693C185B073}" presName="accentRepeatNode" presStyleLbl="solidFgAcc1" presStyleIdx="0" presStyleCnt="2"/>
      <dgm:spPr/>
    </dgm:pt>
    <dgm:pt modelId="{D2757394-F596-42A8-ACCD-C85137F486D8}" type="pres">
      <dgm:prSet presAssocID="{7D059486-3EA9-4A12-8FC5-D7030F116095}" presName="text_2" presStyleLbl="node1" presStyleIdx="1" presStyleCnt="2">
        <dgm:presLayoutVars>
          <dgm:bulletEnabled val="1"/>
        </dgm:presLayoutVars>
      </dgm:prSet>
      <dgm:spPr/>
    </dgm:pt>
    <dgm:pt modelId="{12756778-A200-496F-A378-915ABA112AE0}" type="pres">
      <dgm:prSet presAssocID="{7D059486-3EA9-4A12-8FC5-D7030F116095}" presName="accent_2" presStyleCnt="0"/>
      <dgm:spPr/>
    </dgm:pt>
    <dgm:pt modelId="{103FFB53-868E-4B34-9954-49B72778938A}" type="pres">
      <dgm:prSet presAssocID="{7D059486-3EA9-4A12-8FC5-D7030F116095}" presName="accentRepeatNode" presStyleLbl="solidFgAcc1" presStyleIdx="1" presStyleCnt="2"/>
      <dgm:spPr/>
    </dgm:pt>
  </dgm:ptLst>
  <dgm:cxnLst>
    <dgm:cxn modelId="{3D912E26-95F1-4FB1-8ACF-CB5B2A84B988}" type="presOf" srcId="{F3704CB3-21BF-4A18-BBC4-CC236358DEC7}" destId="{D79B43FC-100B-4A0D-A4D5-0D2D04B99064}" srcOrd="0" destOrd="0" presId="urn:microsoft.com/office/officeart/2008/layout/VerticalCurvedList"/>
    <dgm:cxn modelId="{921F4A30-5E2B-4DA1-9D8E-997C6DB46A2E}" type="presOf" srcId="{7D059486-3EA9-4A12-8FC5-D7030F116095}" destId="{D2757394-F596-42A8-ACCD-C85137F486D8}" srcOrd="0" destOrd="0" presId="urn:microsoft.com/office/officeart/2008/layout/VerticalCurvedList"/>
    <dgm:cxn modelId="{10553135-03FE-4447-BD9E-D0DFA428CC75}" type="presOf" srcId="{5B6E8B35-C9AA-452A-9065-5693C185B073}" destId="{D07BB097-F4B1-428C-98BD-ADAF92D03041}" srcOrd="0" destOrd="0" presId="urn:microsoft.com/office/officeart/2008/layout/VerticalCurvedList"/>
    <dgm:cxn modelId="{F5273C79-BA4C-4096-96D4-DBCC2C7C759E}" srcId="{7E5AA53B-3EEE-4DE4-BB81-9044890C2946}" destId="{7D059486-3EA9-4A12-8FC5-D7030F116095}" srcOrd="1" destOrd="0" parTransId="{8EE636D3-2124-4BF1-9F6C-A743C84F4ADD}" sibTransId="{C603761E-4523-4B85-A5D3-14F414D73D17}"/>
    <dgm:cxn modelId="{9E1E047E-3E85-474C-8ED7-123380B6347E}" srcId="{7E5AA53B-3EEE-4DE4-BB81-9044890C2946}" destId="{5B6E8B35-C9AA-452A-9065-5693C185B073}" srcOrd="0" destOrd="0" parTransId="{1BE7B8F1-DC9F-4B36-B177-A8C569D9B63D}" sibTransId="{F3704CB3-21BF-4A18-BBC4-CC236358DEC7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46DE9A14-7300-4D3B-8570-87E5FB2F2F53}" type="presParOf" srcId="{90561C55-3C6E-4D53-85E1-2C50BCDDA392}" destId="{D07BB097-F4B1-428C-98BD-ADAF92D03041}" srcOrd="1" destOrd="0" presId="urn:microsoft.com/office/officeart/2008/layout/VerticalCurvedList"/>
    <dgm:cxn modelId="{1BF86CA7-91A5-4740-8D17-BE4A9AD424D5}" type="presParOf" srcId="{90561C55-3C6E-4D53-85E1-2C50BCDDA392}" destId="{58014871-5154-415B-923D-BF7CC46BD61B}" srcOrd="2" destOrd="0" presId="urn:microsoft.com/office/officeart/2008/layout/VerticalCurvedList"/>
    <dgm:cxn modelId="{3201E2F3-2839-46EB-8C85-8A34AC2F457C}" type="presParOf" srcId="{58014871-5154-415B-923D-BF7CC46BD61B}" destId="{2D57F3ED-8C19-423C-B0EF-45AA722410DE}" srcOrd="0" destOrd="0" presId="urn:microsoft.com/office/officeart/2008/layout/VerticalCurvedList"/>
    <dgm:cxn modelId="{0002EB68-F112-46AC-895E-8A5673F024F6}" type="presParOf" srcId="{90561C55-3C6E-4D53-85E1-2C50BCDDA392}" destId="{D2757394-F596-42A8-ACCD-C85137F486D8}" srcOrd="3" destOrd="0" presId="urn:microsoft.com/office/officeart/2008/layout/VerticalCurvedList"/>
    <dgm:cxn modelId="{E4C82230-9AA1-41AE-95FD-87AC29E0408C}" type="presParOf" srcId="{90561C55-3C6E-4D53-85E1-2C50BCDDA392}" destId="{12756778-A200-496F-A378-915ABA112AE0}" srcOrd="4" destOrd="0" presId="urn:microsoft.com/office/officeart/2008/layout/VerticalCurvedList"/>
    <dgm:cxn modelId="{83FE9E27-A282-4C43-AC20-E84DCE33B34C}" type="presParOf" srcId="{12756778-A200-496F-A378-915ABA112AE0}" destId="{103FFB53-868E-4B34-9954-49B72778938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ro-RO" sz="1800" b="1" i="0" u="none" noProof="0" dirty="0"/>
            <a:t>Crearea de wallet-uri noi pentru utilizatori </a:t>
          </a:r>
          <a:endParaRPr lang="ro-RO" sz="1800" noProof="0" dirty="0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B3BEF4D4-F38A-4FA1-9FDF-492B5082387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o-RO" sz="1800" b="1" i="0" u="none" noProof="0" dirty="0"/>
            <a:t>Adăugarea de bani printr-un cont Blockchain</a:t>
          </a:r>
        </a:p>
      </dgm:t>
    </dgm:pt>
    <dgm:pt modelId="{E8B8E5BE-2423-4F2D-B5A4-5F0BAAFDD066}" type="parTrans" cxnId="{FDEC3CA7-0054-44D2-B427-44D227F7D3D6}">
      <dgm:prSet/>
      <dgm:spPr/>
      <dgm:t>
        <a:bodyPr/>
        <a:lstStyle/>
        <a:p>
          <a:endParaRPr lang="en-US"/>
        </a:p>
      </dgm:t>
    </dgm:pt>
    <dgm:pt modelId="{2392AC43-7281-4C2F-AF01-64261D37E4A6}" type="sibTrans" cxnId="{FDEC3CA7-0054-44D2-B427-44D227F7D3D6}">
      <dgm:prSet/>
      <dgm:spPr/>
      <dgm:t>
        <a:bodyPr/>
        <a:lstStyle/>
        <a:p>
          <a:endParaRPr lang="en-US"/>
        </a:p>
      </dgm:t>
    </dgm:pt>
    <dgm:pt modelId="{D4E7A7B7-3DE8-41A8-B038-DF365F8465E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o-RO" sz="1600" b="1" i="0" u="none" noProof="0" dirty="0"/>
            <a:t>Conturi Escrow</a:t>
          </a:r>
        </a:p>
      </dgm:t>
    </dgm:pt>
    <dgm:pt modelId="{9272A228-C0AF-481A-8593-3DD1F3BF7D74}" type="parTrans" cxnId="{D009FCD3-ADE6-44D6-87D6-33E954713DE2}">
      <dgm:prSet/>
      <dgm:spPr/>
      <dgm:t>
        <a:bodyPr/>
        <a:lstStyle/>
        <a:p>
          <a:endParaRPr lang="en-US"/>
        </a:p>
      </dgm:t>
    </dgm:pt>
    <dgm:pt modelId="{61E08450-57B3-48DF-855E-199885A43F2C}" type="sibTrans" cxnId="{D009FCD3-ADE6-44D6-87D6-33E954713DE2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1A5BECE-170E-4C6E-8376-7E9445832F48}" type="pres">
      <dgm:prSet presAssocID="{B3BEF4D4-F38A-4FA1-9FDF-492B50823878}" presName="text_2" presStyleLbl="node1" presStyleIdx="1" presStyleCnt="3">
        <dgm:presLayoutVars>
          <dgm:bulletEnabled val="1"/>
        </dgm:presLayoutVars>
      </dgm:prSet>
      <dgm:spPr/>
    </dgm:pt>
    <dgm:pt modelId="{CE89166F-8DD8-40D3-86C6-F2D825E97F51}" type="pres">
      <dgm:prSet presAssocID="{B3BEF4D4-F38A-4FA1-9FDF-492B50823878}" presName="accent_2" presStyleCnt="0"/>
      <dgm:spPr/>
    </dgm:pt>
    <dgm:pt modelId="{DB7EB45A-6723-45C7-BE03-45A1144575C7}" type="pres">
      <dgm:prSet presAssocID="{B3BEF4D4-F38A-4FA1-9FDF-492B50823878}" presName="accentRepeatNode" presStyleLbl="solidFgAcc1" presStyleIdx="1" presStyleCnt="3"/>
      <dgm:spPr/>
    </dgm:pt>
    <dgm:pt modelId="{BD81C951-88E5-4932-89DD-ED3FC6AEE7E1}" type="pres">
      <dgm:prSet presAssocID="{D4E7A7B7-3DE8-41A8-B038-DF365F8465EB}" presName="text_3" presStyleLbl="node1" presStyleIdx="2" presStyleCnt="3">
        <dgm:presLayoutVars>
          <dgm:bulletEnabled val="1"/>
        </dgm:presLayoutVars>
      </dgm:prSet>
      <dgm:spPr/>
    </dgm:pt>
    <dgm:pt modelId="{E7E976D3-C50C-41EC-AAFE-35A2F628DA4C}" type="pres">
      <dgm:prSet presAssocID="{D4E7A7B7-3DE8-41A8-B038-DF365F8465EB}" presName="accent_3" presStyleCnt="0"/>
      <dgm:spPr/>
    </dgm:pt>
    <dgm:pt modelId="{4D8C1012-21EF-4EC6-B176-9EA370B575E5}" type="pres">
      <dgm:prSet presAssocID="{D4E7A7B7-3DE8-41A8-B038-DF365F8465EB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FDEC3CA7-0054-44D2-B427-44D227F7D3D6}" srcId="{7E5AA53B-3EEE-4DE4-BB81-9044890C2946}" destId="{B3BEF4D4-F38A-4FA1-9FDF-492B50823878}" srcOrd="1" destOrd="0" parTransId="{E8B8E5BE-2423-4F2D-B5A4-5F0BAAFDD066}" sibTransId="{2392AC43-7281-4C2F-AF01-64261D37E4A6}"/>
    <dgm:cxn modelId="{327887C6-1D1A-42B6-BC66-56AA4EF0646A}" type="presOf" srcId="{B3BEF4D4-F38A-4FA1-9FDF-492B50823878}" destId="{91A5BECE-170E-4C6E-8376-7E9445832F48}" srcOrd="0" destOrd="0" presId="urn:microsoft.com/office/officeart/2008/layout/VerticalCurvedList"/>
    <dgm:cxn modelId="{D009FCD3-ADE6-44D6-87D6-33E954713DE2}" srcId="{7E5AA53B-3EEE-4DE4-BB81-9044890C2946}" destId="{D4E7A7B7-3DE8-41A8-B038-DF365F8465EB}" srcOrd="2" destOrd="0" parTransId="{9272A228-C0AF-481A-8593-3DD1F3BF7D74}" sibTransId="{61E08450-57B3-48DF-855E-199885A43F2C}"/>
    <dgm:cxn modelId="{5123E3E5-5BE3-4710-9868-A9E146BD0064}" type="presOf" srcId="{D4E7A7B7-3DE8-41A8-B038-DF365F8465EB}" destId="{BD81C951-88E5-4932-89DD-ED3FC6AEE7E1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19EB174D-D870-4873-BEB2-F665E8B8D132}" type="presParOf" srcId="{90561C55-3C6E-4D53-85E1-2C50BCDDA392}" destId="{91A5BECE-170E-4C6E-8376-7E9445832F48}" srcOrd="3" destOrd="0" presId="urn:microsoft.com/office/officeart/2008/layout/VerticalCurvedList"/>
    <dgm:cxn modelId="{08F504E1-0C4F-4AA0-8D56-0A1B1AB65F05}" type="presParOf" srcId="{90561C55-3C6E-4D53-85E1-2C50BCDDA392}" destId="{CE89166F-8DD8-40D3-86C6-F2D825E97F51}" srcOrd="4" destOrd="0" presId="urn:microsoft.com/office/officeart/2008/layout/VerticalCurvedList"/>
    <dgm:cxn modelId="{90F1AF2F-1275-4A7A-A934-2BB7891EC367}" type="presParOf" srcId="{CE89166F-8DD8-40D3-86C6-F2D825E97F51}" destId="{DB7EB45A-6723-45C7-BE03-45A1144575C7}" srcOrd="0" destOrd="0" presId="urn:microsoft.com/office/officeart/2008/layout/VerticalCurvedList"/>
    <dgm:cxn modelId="{FB346A23-9175-4F96-967F-9A5E958FE3A5}" type="presParOf" srcId="{90561C55-3C6E-4D53-85E1-2C50BCDDA392}" destId="{BD81C951-88E5-4932-89DD-ED3FC6AEE7E1}" srcOrd="5" destOrd="0" presId="urn:microsoft.com/office/officeart/2008/layout/VerticalCurvedList"/>
    <dgm:cxn modelId="{ADB15D0F-48E2-46F3-A688-D4038C67AB02}" type="presParOf" srcId="{90561C55-3C6E-4D53-85E1-2C50BCDDA392}" destId="{E7E976D3-C50C-41EC-AAFE-35A2F628DA4C}" srcOrd="6" destOrd="0" presId="urn:microsoft.com/office/officeart/2008/layout/VerticalCurvedList"/>
    <dgm:cxn modelId="{7473E045-D2F8-4F89-996A-9FE2EBB270A0}" type="presParOf" srcId="{E7E976D3-C50C-41EC-AAFE-35A2F628DA4C}" destId="{4D8C1012-21EF-4EC6-B176-9EA370B575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ro-RO" sz="1800" b="1" i="0" u="none" noProof="0" dirty="0"/>
            <a:t>Deploy pe mai multe Blockchain-uri</a:t>
          </a:r>
          <a:endParaRPr lang="ro-RO" sz="1800" noProof="0" dirty="0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7A78812B-FF15-4B6D-8EE0-ABA2A4E758C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o-RO" sz="1800" b="1" i="0" u="none" noProof="0" dirty="0"/>
            <a:t>Integrare cu alte wallet-uri</a:t>
          </a:r>
        </a:p>
      </dgm:t>
    </dgm:pt>
    <dgm:pt modelId="{08111106-C423-458D-9B24-CE0F444FED60}" type="parTrans" cxnId="{B8545F16-3EA2-4FBC-B826-DD3EE957D7D5}">
      <dgm:prSet/>
      <dgm:spPr/>
      <dgm:t>
        <a:bodyPr/>
        <a:lstStyle/>
        <a:p>
          <a:endParaRPr lang="en-US"/>
        </a:p>
      </dgm:t>
    </dgm:pt>
    <dgm:pt modelId="{E78F711D-818D-4F80-A2F6-4781AADD77DF}" type="sibTrans" cxnId="{B8545F16-3EA2-4FBC-B826-DD3EE957D7D5}">
      <dgm:prSet/>
      <dgm:spPr/>
      <dgm:t>
        <a:bodyPr/>
        <a:lstStyle/>
        <a:p>
          <a:endParaRPr lang="en-US"/>
        </a:p>
      </dgm:t>
    </dgm:pt>
    <dgm:pt modelId="{BAE3E2F0-6BFA-4878-A689-4CA633BEE3A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o-RO" sz="1800" b="1" i="0" u="none" noProof="0" dirty="0"/>
            <a:t>Sistem de login</a:t>
          </a:r>
        </a:p>
      </dgm:t>
    </dgm:pt>
    <dgm:pt modelId="{EF0AEEB2-3AB0-4E88-B48A-0E8B8D275C48}" type="parTrans" cxnId="{2F74D456-325C-416C-8133-46B520F58FED}">
      <dgm:prSet/>
      <dgm:spPr/>
      <dgm:t>
        <a:bodyPr/>
        <a:lstStyle/>
        <a:p>
          <a:endParaRPr lang="en-US"/>
        </a:p>
      </dgm:t>
    </dgm:pt>
    <dgm:pt modelId="{DD25D225-AF96-4626-8FBD-DFEF51DBB65E}" type="sibTrans" cxnId="{2F74D456-325C-416C-8133-46B520F58FED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5816E0FE-13C0-4AA2-920D-65C20241FE64}" type="pres">
      <dgm:prSet presAssocID="{7A78812B-FF15-4B6D-8EE0-ABA2A4E758CC}" presName="text_2" presStyleLbl="node1" presStyleIdx="1" presStyleCnt="3">
        <dgm:presLayoutVars>
          <dgm:bulletEnabled val="1"/>
        </dgm:presLayoutVars>
      </dgm:prSet>
      <dgm:spPr/>
    </dgm:pt>
    <dgm:pt modelId="{B7CE932D-D93A-49BB-B6C8-A1453AE420B6}" type="pres">
      <dgm:prSet presAssocID="{7A78812B-FF15-4B6D-8EE0-ABA2A4E758CC}" presName="accent_2" presStyleCnt="0"/>
      <dgm:spPr/>
    </dgm:pt>
    <dgm:pt modelId="{811E8236-F84B-41FE-8D2D-FA58A984506A}" type="pres">
      <dgm:prSet presAssocID="{7A78812B-FF15-4B6D-8EE0-ABA2A4E758CC}" presName="accentRepeatNode" presStyleLbl="solidFgAcc1" presStyleIdx="1" presStyleCnt="3"/>
      <dgm:spPr/>
    </dgm:pt>
    <dgm:pt modelId="{177F6734-0A19-4441-B216-B25B371080E9}" type="pres">
      <dgm:prSet presAssocID="{BAE3E2F0-6BFA-4878-A689-4CA633BEE3A5}" presName="text_3" presStyleLbl="node1" presStyleIdx="2" presStyleCnt="3">
        <dgm:presLayoutVars>
          <dgm:bulletEnabled val="1"/>
        </dgm:presLayoutVars>
      </dgm:prSet>
      <dgm:spPr/>
    </dgm:pt>
    <dgm:pt modelId="{8A271066-F45E-4B44-BD84-F4A1031420BF}" type="pres">
      <dgm:prSet presAssocID="{BAE3E2F0-6BFA-4878-A689-4CA633BEE3A5}" presName="accent_3" presStyleCnt="0"/>
      <dgm:spPr/>
    </dgm:pt>
    <dgm:pt modelId="{AA2663DC-2400-482E-ABE7-44DDB51A5CE7}" type="pres">
      <dgm:prSet presAssocID="{BAE3E2F0-6BFA-4878-A689-4CA633BEE3A5}" presName="accentRepeatNode" presStyleLbl="solidFgAcc1" presStyleIdx="2" presStyleCnt="3"/>
      <dgm:spPr/>
    </dgm:pt>
  </dgm:ptLst>
  <dgm:cxnLst>
    <dgm:cxn modelId="{8F5E840F-0CDF-42CF-B283-C6F823505A1A}" type="presOf" srcId="{BAE3E2F0-6BFA-4878-A689-4CA633BEE3A5}" destId="{177F6734-0A19-4441-B216-B25B371080E9}" srcOrd="0" destOrd="0" presId="urn:microsoft.com/office/officeart/2008/layout/VerticalCurvedList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B8545F16-3EA2-4FBC-B826-DD3EE957D7D5}" srcId="{7E5AA53B-3EEE-4DE4-BB81-9044890C2946}" destId="{7A78812B-FF15-4B6D-8EE0-ABA2A4E758CC}" srcOrd="1" destOrd="0" parTransId="{08111106-C423-458D-9B24-CE0F444FED60}" sibTransId="{E78F711D-818D-4F80-A2F6-4781AADD77DF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2F74D456-325C-416C-8133-46B520F58FED}" srcId="{7E5AA53B-3EEE-4DE4-BB81-9044890C2946}" destId="{BAE3E2F0-6BFA-4878-A689-4CA633BEE3A5}" srcOrd="2" destOrd="0" parTransId="{EF0AEEB2-3AB0-4E88-B48A-0E8B8D275C48}" sibTransId="{DD25D225-AF96-4626-8FBD-DFEF51DBB65E}"/>
    <dgm:cxn modelId="{9BBFF57B-68F1-4E18-BC95-C2F30BFFC042}" type="presOf" srcId="{7A78812B-FF15-4B6D-8EE0-ABA2A4E758CC}" destId="{5816E0FE-13C0-4AA2-920D-65C20241FE64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A11573A7-5B17-4676-8F8F-38C0000256A0}" type="presParOf" srcId="{90561C55-3C6E-4D53-85E1-2C50BCDDA392}" destId="{5816E0FE-13C0-4AA2-920D-65C20241FE64}" srcOrd="3" destOrd="0" presId="urn:microsoft.com/office/officeart/2008/layout/VerticalCurvedList"/>
    <dgm:cxn modelId="{6C16B56F-5F32-40EA-861C-74A9DE342758}" type="presParOf" srcId="{90561C55-3C6E-4D53-85E1-2C50BCDDA392}" destId="{B7CE932D-D93A-49BB-B6C8-A1453AE420B6}" srcOrd="4" destOrd="0" presId="urn:microsoft.com/office/officeart/2008/layout/VerticalCurvedList"/>
    <dgm:cxn modelId="{14ED28E3-A6D0-45D7-A4C0-0495B2CBBD37}" type="presParOf" srcId="{B7CE932D-D93A-49BB-B6C8-A1453AE420B6}" destId="{811E8236-F84B-41FE-8D2D-FA58A984506A}" srcOrd="0" destOrd="0" presId="urn:microsoft.com/office/officeart/2008/layout/VerticalCurvedList"/>
    <dgm:cxn modelId="{2C28EC41-AB52-4B67-8B11-00F526D04951}" type="presParOf" srcId="{90561C55-3C6E-4D53-85E1-2C50BCDDA392}" destId="{177F6734-0A19-4441-B216-B25B371080E9}" srcOrd="5" destOrd="0" presId="urn:microsoft.com/office/officeart/2008/layout/VerticalCurvedList"/>
    <dgm:cxn modelId="{86845C27-8FA4-4C5E-B791-17686465D1E6}" type="presParOf" srcId="{90561C55-3C6E-4D53-85E1-2C50BCDDA392}" destId="{8A271066-F45E-4B44-BD84-F4A1031420BF}" srcOrd="6" destOrd="0" presId="urn:microsoft.com/office/officeart/2008/layout/VerticalCurvedList"/>
    <dgm:cxn modelId="{18251391-DB65-4194-9D41-88DF9DD6CC99}" type="presParOf" srcId="{8A271066-F45E-4B44-BD84-F4A1031420BF}" destId="{AA2663DC-2400-482E-ABE7-44DDB51A5CE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00085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655140" y="509144"/>
          <a:ext cx="6180307" cy="10181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8153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</a:rPr>
            <a:t>Ideea echipei noastre de a implementa tema No Code a plecat de la popularizarea criptomonedelor și beneficiile pe care un utilizator le poate avea folosind o astfel de resursă.</a:t>
          </a:r>
          <a:endParaRPr lang="ro-RO" sz="1600" b="0" kern="1200" noProof="0" dirty="0">
            <a:solidFill>
              <a:schemeClr val="bg1"/>
            </a:solidFill>
          </a:endParaRPr>
        </a:p>
      </dsp:txBody>
      <dsp:txXfrm>
        <a:off x="655140" y="509144"/>
        <a:ext cx="6180307" cy="1018145"/>
      </dsp:txXfrm>
    </dsp:sp>
    <dsp:sp modelId="{07CB3071-D555-47DA-A36A-69EB91531FD8}">
      <dsp:nvSpPr>
        <dsp:cNvPr id="0" name=""/>
        <dsp:cNvSpPr/>
      </dsp:nvSpPr>
      <dsp:spPr>
        <a:xfrm>
          <a:off x="18799" y="381875"/>
          <a:ext cx="1272682" cy="1272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5484C-13F0-445D-9A6B-B0AF5E3F2FD5}">
      <dsp:nvSpPr>
        <dsp:cNvPr id="0" name=""/>
        <dsp:cNvSpPr/>
      </dsp:nvSpPr>
      <dsp:spPr>
        <a:xfrm>
          <a:off x="655140" y="2036648"/>
          <a:ext cx="6180307" cy="10181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8153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</a:rPr>
            <a:t>O implementare a unei aplicații similare cu Scratch ce generează smart contracte ar promova utilizarea blockchain la nivel global, oferind clienților principalele avantaje ale acestei tehnologii.</a:t>
          </a:r>
          <a:endParaRPr lang="ro-RO" sz="1600" kern="1200" noProof="0" dirty="0">
            <a:solidFill>
              <a:schemeClr val="bg1"/>
            </a:solidFill>
          </a:endParaRPr>
        </a:p>
      </dsp:txBody>
      <dsp:txXfrm>
        <a:off x="655140" y="2036648"/>
        <a:ext cx="6180307" cy="1018145"/>
      </dsp:txXfrm>
    </dsp:sp>
    <dsp:sp modelId="{C734E43B-05B7-42D0-B1E9-E6CAA150EB76}">
      <dsp:nvSpPr>
        <dsp:cNvPr id="0" name=""/>
        <dsp:cNvSpPr/>
      </dsp:nvSpPr>
      <dsp:spPr>
        <a:xfrm>
          <a:off x="18799" y="1909379"/>
          <a:ext cx="1272682" cy="1272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107123" y="-630338"/>
          <a:ext cx="4894042" cy="4894042"/>
        </a:xfrm>
        <a:prstGeom prst="blockArc">
          <a:avLst>
            <a:gd name="adj1" fmla="val 18900000"/>
            <a:gd name="adj2" fmla="val 2700000"/>
            <a:gd name="adj3" fmla="val 441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B9938-F071-4B2C-8FA4-5CEF49C9E3D8}">
      <dsp:nvSpPr>
        <dsp:cNvPr id="0" name=""/>
        <dsp:cNvSpPr/>
      </dsp:nvSpPr>
      <dsp:spPr>
        <a:xfrm>
          <a:off x="412325" y="279333"/>
          <a:ext cx="6393537" cy="5589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67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</a:rPr>
            <a:t>Complet descentralizat</a:t>
          </a:r>
          <a:endParaRPr lang="ro-RO" sz="1600" b="1" kern="1200" dirty="0">
            <a:solidFill>
              <a:schemeClr val="bg1"/>
            </a:solidFill>
          </a:endParaRPr>
        </a:p>
      </dsp:txBody>
      <dsp:txXfrm>
        <a:off x="412325" y="279333"/>
        <a:ext cx="6393537" cy="558956"/>
      </dsp:txXfrm>
    </dsp:sp>
    <dsp:sp modelId="{17D57D0C-5732-460D-9FCA-FF185EC7AB00}">
      <dsp:nvSpPr>
        <dsp:cNvPr id="0" name=""/>
        <dsp:cNvSpPr/>
      </dsp:nvSpPr>
      <dsp:spPr>
        <a:xfrm>
          <a:off x="62977" y="209463"/>
          <a:ext cx="698696" cy="698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ACA6D8-7974-4FC0-B384-971EC70A7701}">
      <dsp:nvSpPr>
        <dsp:cNvPr id="0" name=""/>
        <dsp:cNvSpPr/>
      </dsp:nvSpPr>
      <dsp:spPr>
        <a:xfrm>
          <a:off x="732788" y="1117913"/>
          <a:ext cx="6073074" cy="5589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67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</a:rPr>
            <a:t>Nu există o altă persoană la mijloc</a:t>
          </a:r>
          <a:endParaRPr lang="ro-RO" sz="1600" b="1" kern="1200" dirty="0">
            <a:solidFill>
              <a:schemeClr val="bg1"/>
            </a:solidFill>
          </a:endParaRPr>
        </a:p>
      </dsp:txBody>
      <dsp:txXfrm>
        <a:off x="732788" y="1117913"/>
        <a:ext cx="6073074" cy="558956"/>
      </dsp:txXfrm>
    </dsp:sp>
    <dsp:sp modelId="{5B484099-D9F0-4E7C-89BB-4CFBDB33F043}">
      <dsp:nvSpPr>
        <dsp:cNvPr id="0" name=""/>
        <dsp:cNvSpPr/>
      </dsp:nvSpPr>
      <dsp:spPr>
        <a:xfrm>
          <a:off x="383440" y="1048044"/>
          <a:ext cx="698696" cy="698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295FD-E295-448A-8DFD-7FD2E2E38B05}">
      <dsp:nvSpPr>
        <dsp:cNvPr id="0" name=""/>
        <dsp:cNvSpPr/>
      </dsp:nvSpPr>
      <dsp:spPr>
        <a:xfrm>
          <a:off x="732788" y="1956494"/>
          <a:ext cx="6073074" cy="5589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67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</a:rPr>
            <a:t>Sigur</a:t>
          </a:r>
          <a:endParaRPr lang="ro-RO" sz="1600" b="1" kern="1200" dirty="0">
            <a:solidFill>
              <a:schemeClr val="bg1"/>
            </a:solidFill>
          </a:endParaRPr>
        </a:p>
      </dsp:txBody>
      <dsp:txXfrm>
        <a:off x="732788" y="1956494"/>
        <a:ext cx="6073074" cy="558956"/>
      </dsp:txXfrm>
    </dsp:sp>
    <dsp:sp modelId="{75BF5DC0-DA76-4BDA-9FD7-C71AED7D0E0F}">
      <dsp:nvSpPr>
        <dsp:cNvPr id="0" name=""/>
        <dsp:cNvSpPr/>
      </dsp:nvSpPr>
      <dsp:spPr>
        <a:xfrm>
          <a:off x="383440" y="1886624"/>
          <a:ext cx="698696" cy="698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B0D03-D140-44FB-ADCB-FD0567161246}">
      <dsp:nvSpPr>
        <dsp:cNvPr id="0" name=""/>
        <dsp:cNvSpPr/>
      </dsp:nvSpPr>
      <dsp:spPr>
        <a:xfrm>
          <a:off x="412325" y="2795075"/>
          <a:ext cx="6393537" cy="5589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67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</a:rPr>
            <a:t>Criptat</a:t>
          </a:r>
          <a:endParaRPr lang="ro-RO" sz="1600" b="1" kern="1200" dirty="0">
            <a:solidFill>
              <a:schemeClr val="bg1"/>
            </a:solidFill>
          </a:endParaRPr>
        </a:p>
      </dsp:txBody>
      <dsp:txXfrm>
        <a:off x="412325" y="2795075"/>
        <a:ext cx="6393537" cy="558956"/>
      </dsp:txXfrm>
    </dsp:sp>
    <dsp:sp modelId="{59A45F31-0D25-4B1E-A8F2-FD215057AFC9}">
      <dsp:nvSpPr>
        <dsp:cNvPr id="0" name=""/>
        <dsp:cNvSpPr/>
      </dsp:nvSpPr>
      <dsp:spPr>
        <a:xfrm>
          <a:off x="62977" y="2725205"/>
          <a:ext cx="698696" cy="698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107123" y="-630338"/>
          <a:ext cx="4894042" cy="4894042"/>
        </a:xfrm>
        <a:prstGeom prst="blockArc">
          <a:avLst>
            <a:gd name="adj1" fmla="val 18900000"/>
            <a:gd name="adj2" fmla="val 2700000"/>
            <a:gd name="adj3" fmla="val 441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B9938-F071-4B2C-8FA4-5CEF49C9E3D8}">
      <dsp:nvSpPr>
        <dsp:cNvPr id="0" name=""/>
        <dsp:cNvSpPr/>
      </dsp:nvSpPr>
      <dsp:spPr>
        <a:xfrm>
          <a:off x="506066" y="363336"/>
          <a:ext cx="6299796" cy="72667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6797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2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</a:rPr>
            <a:t>Criptomonedele utilizează tehnologia blockchain pentru a oferi securitate sporită </a:t>
          </a:r>
          <a:r>
            <a:rPr lang="ro-RO" sz="1200" b="0" kern="1200" dirty="0">
              <a:solidFill>
                <a:schemeClr val="bg1"/>
              </a:solidFill>
              <a:latin typeface="Arial" panose="020B0604020202020204" pitchFamily="34" charset="0"/>
            </a:rPr>
            <a:t>ș</a:t>
          </a:r>
          <a:r>
            <a:rPr lang="ro-RO" sz="12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</a:rPr>
            <a:t>i beneficii financiare datorate eliminării comisioanelor suplimentare. </a:t>
          </a:r>
          <a:endParaRPr lang="ro-RO" sz="1200" b="0" kern="1200" dirty="0">
            <a:solidFill>
              <a:schemeClr val="bg1"/>
            </a:solidFill>
          </a:endParaRPr>
        </a:p>
      </dsp:txBody>
      <dsp:txXfrm>
        <a:off x="506066" y="363336"/>
        <a:ext cx="6299796" cy="726673"/>
      </dsp:txXfrm>
    </dsp:sp>
    <dsp:sp modelId="{17D57D0C-5732-460D-9FCA-FF185EC7AB00}">
      <dsp:nvSpPr>
        <dsp:cNvPr id="0" name=""/>
        <dsp:cNvSpPr/>
      </dsp:nvSpPr>
      <dsp:spPr>
        <a:xfrm>
          <a:off x="15126" y="260248"/>
          <a:ext cx="908341" cy="9083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10B84A-5423-4948-B1EB-D39673F3EDA3}">
      <dsp:nvSpPr>
        <dsp:cNvPr id="0" name=""/>
        <dsp:cNvSpPr/>
      </dsp:nvSpPr>
      <dsp:spPr>
        <a:xfrm>
          <a:off x="770211" y="1453346"/>
          <a:ext cx="6035650" cy="72667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6797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2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</a:rPr>
            <a:t>Pentru a susține un creator de conținut, un urmăritor poate alege să se aboneze, plătind în criptomoneda personală a creatorului, sporind valoarea content-ului oferit și încrederea pe care comunitatea o are în acel creator. </a:t>
          </a:r>
        </a:p>
      </dsp:txBody>
      <dsp:txXfrm>
        <a:off x="770211" y="1453346"/>
        <a:ext cx="6035650" cy="726673"/>
      </dsp:txXfrm>
    </dsp:sp>
    <dsp:sp modelId="{C0DEAC84-4521-4A19-86B9-8A35738989FD}">
      <dsp:nvSpPr>
        <dsp:cNvPr id="0" name=""/>
        <dsp:cNvSpPr/>
      </dsp:nvSpPr>
      <dsp:spPr>
        <a:xfrm>
          <a:off x="316041" y="1362511"/>
          <a:ext cx="908341" cy="9083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DD211-6454-406E-AB71-4A380F39FA20}">
      <dsp:nvSpPr>
        <dsp:cNvPr id="0" name=""/>
        <dsp:cNvSpPr/>
      </dsp:nvSpPr>
      <dsp:spPr>
        <a:xfrm>
          <a:off x="506066" y="2543355"/>
          <a:ext cx="6299796" cy="72667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6797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2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</a:rPr>
            <a:t>De asemenea, creatorii de gaming și cei ce fac live streaming ar putea utiliza propria lor criptomonedă pentru integrarea acesteia într-un joc video sau strângere de fonduri live.</a:t>
          </a:r>
          <a:endParaRPr lang="ro-RO" sz="1200" kern="1200" dirty="0">
            <a:solidFill>
              <a:schemeClr val="bg1"/>
            </a:solidFill>
          </a:endParaRPr>
        </a:p>
      </dsp:txBody>
      <dsp:txXfrm>
        <a:off x="506066" y="2543355"/>
        <a:ext cx="6299796" cy="726673"/>
      </dsp:txXfrm>
    </dsp:sp>
    <dsp:sp modelId="{10C4B54C-B487-452C-93FA-984636F3861C}">
      <dsp:nvSpPr>
        <dsp:cNvPr id="0" name=""/>
        <dsp:cNvSpPr/>
      </dsp:nvSpPr>
      <dsp:spPr>
        <a:xfrm>
          <a:off x="51895" y="2452521"/>
          <a:ext cx="908341" cy="9083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107123" y="-630338"/>
          <a:ext cx="4894042" cy="4894042"/>
        </a:xfrm>
        <a:prstGeom prst="blockArc">
          <a:avLst>
            <a:gd name="adj1" fmla="val 18900000"/>
            <a:gd name="adj2" fmla="val 2700000"/>
            <a:gd name="adj3" fmla="val 441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B9938-F071-4B2C-8FA4-5CEF49C9E3D8}">
      <dsp:nvSpPr>
        <dsp:cNvPr id="0" name=""/>
        <dsp:cNvSpPr/>
      </dsp:nvSpPr>
      <dsp:spPr>
        <a:xfrm>
          <a:off x="506066" y="363336"/>
          <a:ext cx="6299796" cy="72667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6797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i="0" u="none" kern="1200" dirty="0"/>
            <a:t>În prezent există peste </a:t>
          </a:r>
          <a:r>
            <a:rPr lang="en-US" sz="1600" b="1" i="0" u="none" kern="1200" dirty="0"/>
            <a:t>1,000 </a:t>
          </a:r>
          <a:r>
            <a:rPr lang="ro-RO" sz="1600" b="1" i="0" u="none" kern="1200" dirty="0"/>
            <a:t> de </a:t>
          </a:r>
          <a:r>
            <a:rPr lang="en-US" sz="1600" b="1" i="0" u="none" kern="1200" dirty="0"/>
            <a:t>blockchain</a:t>
          </a:r>
          <a:r>
            <a:rPr lang="ro-RO" sz="1600" b="1" i="0" u="none" kern="1200" dirty="0"/>
            <a:t>-uri.</a:t>
          </a:r>
          <a:r>
            <a:rPr lang="en-US" sz="1600" b="1" i="0" u="none" kern="1200" dirty="0"/>
            <a:t> </a:t>
          </a:r>
          <a:endParaRPr lang="ro-RO" sz="1600" b="0" kern="1200" dirty="0">
            <a:solidFill>
              <a:schemeClr val="bg1"/>
            </a:solidFill>
          </a:endParaRPr>
        </a:p>
      </dsp:txBody>
      <dsp:txXfrm>
        <a:off x="506066" y="363336"/>
        <a:ext cx="6299796" cy="726673"/>
      </dsp:txXfrm>
    </dsp:sp>
    <dsp:sp modelId="{17D57D0C-5732-460D-9FCA-FF185EC7AB00}">
      <dsp:nvSpPr>
        <dsp:cNvPr id="0" name=""/>
        <dsp:cNvSpPr/>
      </dsp:nvSpPr>
      <dsp:spPr>
        <a:xfrm>
          <a:off x="15126" y="260248"/>
          <a:ext cx="908341" cy="9083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10B84A-5423-4948-B1EB-D39673F3EDA3}">
      <dsp:nvSpPr>
        <dsp:cNvPr id="0" name=""/>
        <dsp:cNvSpPr/>
      </dsp:nvSpPr>
      <dsp:spPr>
        <a:xfrm>
          <a:off x="770211" y="1453346"/>
          <a:ext cx="6035650" cy="72667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6797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$1,057,498,534,914.941</a:t>
          </a:r>
          <a:r>
            <a:rPr lang="en-US" sz="1600" b="1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1600" b="1" i="0" u="none" kern="1200" dirty="0"/>
            <a:t>market cap crypto</a:t>
          </a:r>
          <a:r>
            <a:rPr lang="ro-RO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</a:rPr>
            <a:t>. </a:t>
          </a:r>
        </a:p>
      </dsp:txBody>
      <dsp:txXfrm>
        <a:off x="770211" y="1453346"/>
        <a:ext cx="6035650" cy="726673"/>
      </dsp:txXfrm>
    </dsp:sp>
    <dsp:sp modelId="{C0DEAC84-4521-4A19-86B9-8A35738989FD}">
      <dsp:nvSpPr>
        <dsp:cNvPr id="0" name=""/>
        <dsp:cNvSpPr/>
      </dsp:nvSpPr>
      <dsp:spPr>
        <a:xfrm>
          <a:off x="316041" y="1362511"/>
          <a:ext cx="908341" cy="9083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DD211-6454-406E-AB71-4A380F39FA20}">
      <dsp:nvSpPr>
        <dsp:cNvPr id="0" name=""/>
        <dsp:cNvSpPr/>
      </dsp:nvSpPr>
      <dsp:spPr>
        <a:xfrm>
          <a:off x="506066" y="2543355"/>
          <a:ext cx="6299796" cy="72667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6797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</a:rPr>
            <a:t>Există peste </a:t>
          </a:r>
          <a:r>
            <a:rPr lang="en-US" sz="1600" b="1" i="0" u="none" kern="1200" dirty="0"/>
            <a:t>2.5 mil</a:t>
          </a:r>
          <a:r>
            <a:rPr lang="ro-RO" sz="1600" b="1" i="0" u="none" kern="1200" dirty="0"/>
            <a:t>ioane de</a:t>
          </a:r>
          <a:r>
            <a:rPr lang="en-US" sz="1600" b="1" i="0" u="none" kern="1200" dirty="0"/>
            <a:t> smart contracts </a:t>
          </a:r>
          <a:r>
            <a:rPr lang="ro-RO" sz="1600" b="1" i="0" u="none" kern="1200" dirty="0"/>
            <a:t>pe</a:t>
          </a:r>
          <a:r>
            <a:rPr lang="en-US" sz="1600" b="1" i="0" u="none" kern="1200" dirty="0"/>
            <a:t> ETH</a:t>
          </a:r>
          <a:r>
            <a:rPr lang="ro-RO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</a:rPr>
            <a:t>.</a:t>
          </a:r>
          <a:endParaRPr lang="ro-RO" sz="1600" kern="1200" dirty="0">
            <a:solidFill>
              <a:schemeClr val="bg1"/>
            </a:solidFill>
          </a:endParaRPr>
        </a:p>
      </dsp:txBody>
      <dsp:txXfrm>
        <a:off x="506066" y="2543355"/>
        <a:ext cx="6299796" cy="726673"/>
      </dsp:txXfrm>
    </dsp:sp>
    <dsp:sp modelId="{10C4B54C-B487-452C-93FA-984636F3861C}">
      <dsp:nvSpPr>
        <dsp:cNvPr id="0" name=""/>
        <dsp:cNvSpPr/>
      </dsp:nvSpPr>
      <dsp:spPr>
        <a:xfrm>
          <a:off x="51895" y="2452521"/>
          <a:ext cx="908341" cy="9083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3704085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1065423" y="929630"/>
          <a:ext cx="5788824" cy="17046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1443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b="0" i="0" u="none" kern="1200" noProof="0" dirty="0"/>
            <a:t>Astfel, doar prin alegerea unor detalii minimale, clientul își poate crea într-un timp foarte scurt propria criptomonedă, stocată în propriul wallet și o poate vedea în timp real pe blockchain după ce aceasta a fost creată.</a:t>
          </a:r>
          <a:endParaRPr lang="ro-RO" sz="1800" b="0" kern="1200" noProof="0" dirty="0"/>
        </a:p>
      </dsp:txBody>
      <dsp:txXfrm>
        <a:off x="1065423" y="929630"/>
        <a:ext cx="5788824" cy="1704677"/>
      </dsp:txXfrm>
    </dsp:sp>
    <dsp:sp modelId="{07CB3071-D555-47DA-A36A-69EB91531FD8}">
      <dsp:nvSpPr>
        <dsp:cNvPr id="0" name=""/>
        <dsp:cNvSpPr/>
      </dsp:nvSpPr>
      <dsp:spPr>
        <a:xfrm>
          <a:off x="0" y="716545"/>
          <a:ext cx="2130847" cy="21308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00085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BB097-F4B1-428C-98BD-ADAF92D03041}">
      <dsp:nvSpPr>
        <dsp:cNvPr id="0" name=""/>
        <dsp:cNvSpPr/>
      </dsp:nvSpPr>
      <dsp:spPr>
        <a:xfrm>
          <a:off x="655140" y="509144"/>
          <a:ext cx="6180307" cy="10181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8153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o-RO" sz="1400" b="1" i="0" u="none" kern="1200" noProof="0" dirty="0"/>
            <a:t>În stadiu aproapiat de deployment, trebuie lucrat la modul cum se așteaptă request-ul pentru a crea un “pool”,  întrucât este necesar ca adresa din blockchain a token-ului să fie cunoscută deja pentru a putea adăuga liquidity în market.</a:t>
          </a:r>
        </a:p>
      </dsp:txBody>
      <dsp:txXfrm>
        <a:off x="655140" y="509144"/>
        <a:ext cx="6180307" cy="1018145"/>
      </dsp:txXfrm>
    </dsp:sp>
    <dsp:sp modelId="{2D57F3ED-8C19-423C-B0EF-45AA722410DE}">
      <dsp:nvSpPr>
        <dsp:cNvPr id="0" name=""/>
        <dsp:cNvSpPr/>
      </dsp:nvSpPr>
      <dsp:spPr>
        <a:xfrm>
          <a:off x="18799" y="381875"/>
          <a:ext cx="1272682" cy="1272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008D6-F8F2-4642-A20F-336FC22B63BF}">
      <dsp:nvSpPr>
        <dsp:cNvPr id="0" name=""/>
        <dsp:cNvSpPr/>
      </dsp:nvSpPr>
      <dsp:spPr>
        <a:xfrm>
          <a:off x="655140" y="2036648"/>
          <a:ext cx="6180307" cy="10181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8153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o-RO" sz="1400" b="1" i="0" u="none" kern="1200" noProof="0" dirty="0"/>
            <a:t>Până acum am încercat folosind funcții asincrone, așteptarea forțată a terminării funcției.</a:t>
          </a:r>
        </a:p>
      </dsp:txBody>
      <dsp:txXfrm>
        <a:off x="655140" y="2036648"/>
        <a:ext cx="6180307" cy="1018145"/>
      </dsp:txXfrm>
    </dsp:sp>
    <dsp:sp modelId="{7FC72486-B17C-44BA-8AD3-AA54858061D3}">
      <dsp:nvSpPr>
        <dsp:cNvPr id="0" name=""/>
        <dsp:cNvSpPr/>
      </dsp:nvSpPr>
      <dsp:spPr>
        <a:xfrm>
          <a:off x="18799" y="1909379"/>
          <a:ext cx="1272682" cy="1272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00085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BB097-F4B1-428C-98BD-ADAF92D03041}">
      <dsp:nvSpPr>
        <dsp:cNvPr id="0" name=""/>
        <dsp:cNvSpPr/>
      </dsp:nvSpPr>
      <dsp:spPr>
        <a:xfrm>
          <a:off x="655140" y="509144"/>
          <a:ext cx="6180307" cy="10181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8153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o-RO" sz="1600" b="1" i="0" u="none" kern="1200" noProof="0" dirty="0"/>
            <a:t>O altă posibilă problemă poate fi faptul că am folosit un Blockchain de test pe care nu am putut pompa destui ETH pentru a putea realiza listarea unei poziții (necesită 50% capital ETH, 50% capital token).</a:t>
          </a:r>
        </a:p>
      </dsp:txBody>
      <dsp:txXfrm>
        <a:off x="655140" y="509144"/>
        <a:ext cx="6180307" cy="1018145"/>
      </dsp:txXfrm>
    </dsp:sp>
    <dsp:sp modelId="{2D57F3ED-8C19-423C-B0EF-45AA722410DE}">
      <dsp:nvSpPr>
        <dsp:cNvPr id="0" name=""/>
        <dsp:cNvSpPr/>
      </dsp:nvSpPr>
      <dsp:spPr>
        <a:xfrm>
          <a:off x="18799" y="381875"/>
          <a:ext cx="1272682" cy="1272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57394-F596-42A8-ACCD-C85137F486D8}">
      <dsp:nvSpPr>
        <dsp:cNvPr id="0" name=""/>
        <dsp:cNvSpPr/>
      </dsp:nvSpPr>
      <dsp:spPr>
        <a:xfrm>
          <a:off x="655140" y="2036648"/>
          <a:ext cx="6180307" cy="10181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8153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o-RO" sz="1600" b="1" i="0" u="none" kern="1200" noProof="0" dirty="0"/>
            <a:t>Am folosit ABI-uri pentru diferite tipuri de Blockchain-uri și platforme (UniSwap), am compilat fișiere .typescript pentru a genera cod .js și am integrat API-uri și librării folosite pentru comunicarea cu Blockchain-ul.</a:t>
          </a:r>
        </a:p>
      </dsp:txBody>
      <dsp:txXfrm>
        <a:off x="655140" y="2036648"/>
        <a:ext cx="6180307" cy="1018145"/>
      </dsp:txXfrm>
    </dsp:sp>
    <dsp:sp modelId="{103FFB53-868E-4B34-9954-49B72778938A}">
      <dsp:nvSpPr>
        <dsp:cNvPr id="0" name=""/>
        <dsp:cNvSpPr/>
      </dsp:nvSpPr>
      <dsp:spPr>
        <a:xfrm>
          <a:off x="18799" y="1909379"/>
          <a:ext cx="1272682" cy="1272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o-RO" sz="1800" b="1" i="0" u="none" kern="1200" noProof="0" dirty="0"/>
            <a:t>Crearea de wallet-uri noi pentru utilizatori </a:t>
          </a:r>
          <a:endParaRPr lang="ro-RO" sz="1800" kern="1200" noProof="0" dirty="0"/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5BECE-170E-4C6E-8376-7E9445832F48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o-RO" sz="1800" b="1" i="0" u="none" kern="1200" noProof="0" dirty="0"/>
            <a:t>Adăugarea de bani printr-un cont Blockchain</a:t>
          </a:r>
        </a:p>
      </dsp:txBody>
      <dsp:txXfrm>
        <a:off x="755666" y="1425575"/>
        <a:ext cx="6051292" cy="712787"/>
      </dsp:txXfrm>
    </dsp:sp>
    <dsp:sp modelId="{DB7EB45A-6723-45C7-BE03-45A1144575C7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1C951-88E5-4932-89DD-ED3FC6AEE7E1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o-RO" sz="1600" b="1" i="0" u="none" kern="1200" noProof="0" dirty="0"/>
            <a:t>Conturi Escrow</a:t>
          </a:r>
        </a:p>
      </dsp:txBody>
      <dsp:txXfrm>
        <a:off x="496568" y="2494756"/>
        <a:ext cx="6310391" cy="712787"/>
      </dsp:txXfrm>
    </dsp:sp>
    <dsp:sp modelId="{4D8C1012-21EF-4EC6-B176-9EA370B575E5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o-RO" sz="1800" b="1" i="0" u="none" kern="1200" noProof="0" dirty="0"/>
            <a:t>Deploy pe mai multe Blockchain-uri</a:t>
          </a:r>
          <a:endParaRPr lang="ro-RO" sz="1800" kern="1200" noProof="0" dirty="0"/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6E0FE-13C0-4AA2-920D-65C20241FE64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o-RO" sz="1800" b="1" i="0" u="none" kern="1200" noProof="0" dirty="0"/>
            <a:t>Integrare cu alte wallet-uri</a:t>
          </a:r>
        </a:p>
      </dsp:txBody>
      <dsp:txXfrm>
        <a:off x="755666" y="1425575"/>
        <a:ext cx="6051292" cy="712787"/>
      </dsp:txXfrm>
    </dsp:sp>
    <dsp:sp modelId="{811E8236-F84B-41FE-8D2D-FA58A984506A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7F6734-0A19-4441-B216-B25B371080E9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o-RO" sz="1800" b="1" i="0" u="none" kern="1200" noProof="0" dirty="0"/>
            <a:t>Sistem de login</a:t>
          </a:r>
        </a:p>
      </dsp:txBody>
      <dsp:txXfrm>
        <a:off x="496568" y="2494756"/>
        <a:ext cx="6310391" cy="712787"/>
      </dsp:txXfrm>
    </dsp:sp>
    <dsp:sp modelId="{AA2663DC-2400-482E-ABE7-44DDB51A5CE7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41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8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51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43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93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10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36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2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8945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9966" y="4688540"/>
            <a:ext cx="3972069" cy="778703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CRYPTOMINT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531224"/>
            <a:ext cx="10993546" cy="71472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rgbClr val="7CEBFF"/>
                </a:solidFill>
              </a:rPr>
              <a:t>Echipa CRACKIT</a:t>
            </a:r>
          </a:p>
          <a:p>
            <a:pPr algn="ctr"/>
            <a:r>
              <a:rPr lang="en-US" dirty="0">
                <a:solidFill>
                  <a:srgbClr val="7CEBFF"/>
                </a:solidFill>
              </a:rPr>
              <a:t>Membri:  Stoica IOAN, Pascu Alexandru, Bănilean Alexandru, Dumitrescu TUDOR</a:t>
            </a:r>
          </a:p>
          <a:p>
            <a:pPr algn="ctr"/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it-IT" sz="2000" b="1" i="0" u="none" dirty="0"/>
              <a:t>Lansare pe un Exchange (In progress)</a:t>
            </a:r>
            <a:endParaRPr lang="ro-RO" sz="2000" b="0" noProof="0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160518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07059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FUTURE DEVELoMPENT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624196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33532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FUTURE DEVELoMPENT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777519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1070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2386066"/>
            <a:ext cx="3081576" cy="2085869"/>
          </a:xfrm>
        </p:spPr>
        <p:txBody>
          <a:bodyPr>
            <a:normAutofit fontScale="90000"/>
          </a:bodyPr>
          <a:lstStyle/>
          <a:p>
            <a:r>
              <a:rPr lang="ro-RO" dirty="0">
                <a:solidFill>
                  <a:srgbClr val="FFFFFF"/>
                </a:solidFill>
              </a:rPr>
              <a:t>Vă mulTumim pentru timpul acordat!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no code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45754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5493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Blockchain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123054"/>
              </p:ext>
            </p:extLst>
          </p:nvPr>
        </p:nvGraphicFramePr>
        <p:xfrm>
          <a:off x="719571" y="2128827"/>
          <a:ext cx="6854248" cy="3633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4536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solidFill>
                  <a:srgbClr val="FFFEFF"/>
                </a:solidFill>
              </a:rPr>
              <a:t>Utilizatori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093016"/>
              </p:ext>
            </p:extLst>
          </p:nvPr>
        </p:nvGraphicFramePr>
        <p:xfrm>
          <a:off x="719571" y="2128827"/>
          <a:ext cx="6854248" cy="3633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5662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solidFill>
                  <a:srgbClr val="FFFEFF"/>
                </a:solidFill>
              </a:rPr>
              <a:t>Date despre Piata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553388"/>
              </p:ext>
            </p:extLst>
          </p:nvPr>
        </p:nvGraphicFramePr>
        <p:xfrm>
          <a:off x="719571" y="2128827"/>
          <a:ext cx="6854248" cy="3633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405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CRYPTOMINT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04CD3-5561-178E-C6F3-82A14B3028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Aplicația noastră răspunde cerinței unui utilizator de a-și crea o criptomonedă personalizată, fără a fi necesar ca acesta să aibă cunoștințe tehnice avansate pentru a face acest lucru.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Pentru dezvoltarea aplicației am utilizat, pentru partea de front-end React și JavaScript, iar pentru partea de back-end Node.js și Express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ro-RO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Momentan folosim Ethereum și Solidity ca limbaj de programare pentru a genera o criptomonedă, această idee putându-se scala pentru a genera template-uri de smart contracte la nivel macrostructural, crescând audiența pentru un astfel de produs. </a:t>
            </a:r>
            <a:br>
              <a:rPr lang="ro-RO" sz="1600" dirty="0"/>
            </a:br>
            <a:endParaRPr lang="ro-RO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63883-2466-ED85-4402-EDD9B4D00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228003"/>
            <a:ext cx="5514809" cy="363855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22809-3A1A-3939-77BD-3EAD7ACEB5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9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Competitie</a:t>
            </a:r>
            <a:endParaRPr lang="en-US" dirty="0"/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04CD3-5561-178E-C6F3-82A14B3028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Faț</a:t>
            </a:r>
            <a:r>
              <a:rPr lang="ro-RO" dirty="0">
                <a:solidFill>
                  <a:srgbClr val="000000"/>
                </a:solidFill>
                <a:latin typeface="Arial" panose="020B0604020202020204" pitchFamily="34" charset="0"/>
              </a:rPr>
              <a:t>ă</a:t>
            </a:r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competi</a:t>
            </a:r>
            <a:r>
              <a:rPr lang="ro-RO" dirty="0">
                <a:solidFill>
                  <a:srgbClr val="000000"/>
                </a:solidFill>
                <a:latin typeface="Arial" panose="020B0604020202020204" pitchFamily="34" charset="0"/>
              </a:rPr>
              <a:t>ț</a:t>
            </a:r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ia care nu este una foarte numeroasă, aplica</a:t>
            </a:r>
            <a:r>
              <a:rPr lang="ro-RO" dirty="0">
                <a:solidFill>
                  <a:srgbClr val="000000"/>
                </a:solidFill>
                <a:latin typeface="Arial" panose="020B0604020202020204" pitchFamily="34" charset="0"/>
              </a:rPr>
              <a:t>ț</a:t>
            </a:r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ia noastră se distinge prin simplitate oferit</a:t>
            </a:r>
            <a:r>
              <a:rPr lang="ro-RO" dirty="0">
                <a:solidFill>
                  <a:srgbClr val="000000"/>
                </a:solidFill>
                <a:latin typeface="Arial" panose="020B0604020202020204" pitchFamily="34" charset="0"/>
              </a:rPr>
              <a:t>ă utilizatorului final</a:t>
            </a:r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și integrarea mai multor funcționalități </a:t>
            </a:r>
            <a:r>
              <a:rPr lang="ro-RO" dirty="0">
                <a:solidFill>
                  <a:srgbClr val="000000"/>
                </a:solidFill>
                <a:latin typeface="Arial" panose="020B0604020202020204" pitchFamily="34" charset="0"/>
              </a:rPr>
              <a:t>î</a:t>
            </a:r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ntr-un singur loc.</a:t>
            </a: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44914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USER EXPERIENCE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80485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it-IT" sz="2000" b="1" i="0" u="none" dirty="0"/>
              <a:t>Lansare pe un Exchange (In progress)</a:t>
            </a:r>
            <a:endParaRPr lang="ro-RO" sz="2000" b="0" noProof="0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96589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915437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70</TotalTime>
  <Words>566</Words>
  <Application>Microsoft Office PowerPoint</Application>
  <PresentationFormat>Widescreen</PresentationFormat>
  <Paragraphs>55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Wingdings 2</vt:lpstr>
      <vt:lpstr>Dividend</vt:lpstr>
      <vt:lpstr>CRYPTOMINT</vt:lpstr>
      <vt:lpstr>no code</vt:lpstr>
      <vt:lpstr>Blockchain</vt:lpstr>
      <vt:lpstr>Utilizatori</vt:lpstr>
      <vt:lpstr>Date despre Piata</vt:lpstr>
      <vt:lpstr>CRYPTOMINT</vt:lpstr>
      <vt:lpstr>Competitie</vt:lpstr>
      <vt:lpstr>USER EXPERIENCE</vt:lpstr>
      <vt:lpstr>Lansare pe un Exchange (In progress)</vt:lpstr>
      <vt:lpstr>Lansare pe un Exchange (In progress)</vt:lpstr>
      <vt:lpstr>FUTURE DEVELoMPENT</vt:lpstr>
      <vt:lpstr>FUTURE DEVELoMPENT</vt:lpstr>
      <vt:lpstr>Vă mulTumim pentru timpul acordat!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CRYPTOMINT</dc:title>
  <dc:creator>Alex B</dc:creator>
  <cp:lastModifiedBy>Alex B</cp:lastModifiedBy>
  <cp:revision>2</cp:revision>
  <dcterms:created xsi:type="dcterms:W3CDTF">2022-11-06T09:01:24Z</dcterms:created>
  <dcterms:modified xsi:type="dcterms:W3CDTF">2022-11-06T10:12:18Z</dcterms:modified>
</cp:coreProperties>
</file>