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3"/>
  </p:normalViewPr>
  <p:slideViewPr>
    <p:cSldViewPr snapToGrid="0" snapToObjects="1">
      <p:cViewPr varScale="1">
        <p:scale>
          <a:sx n="60" d="100"/>
          <a:sy n="60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"/>
          <p:cNvSpPr/>
          <p:nvPr/>
        </p:nvSpPr>
        <p:spPr>
          <a:xfrm>
            <a:off x="812089" y="3128857"/>
            <a:ext cx="9601256" cy="653270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2" name="Dataset Comparison and Protein Network Analysis"/>
          <p:cNvSpPr txBox="1"/>
          <p:nvPr/>
        </p:nvSpPr>
        <p:spPr>
          <a:xfrm>
            <a:off x="2103721" y="2497252"/>
            <a:ext cx="7017992" cy="476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400"/>
              </a:lnSpc>
              <a:defRPr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Dataset Comparison and Protein Network Analysis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  <p:grpSp>
        <p:nvGrpSpPr>
          <p:cNvPr id="155" name="Group"/>
          <p:cNvGrpSpPr/>
          <p:nvPr/>
        </p:nvGrpSpPr>
        <p:grpSpPr>
          <a:xfrm>
            <a:off x="1391511" y="3766847"/>
            <a:ext cx="3518449" cy="2087879"/>
            <a:chOff x="0" y="0"/>
            <a:chExt cx="3518448" cy="2087877"/>
          </a:xfrm>
        </p:grpSpPr>
        <p:sp>
          <p:nvSpPr>
            <p:cNvPr id="153" name="Line"/>
            <p:cNvSpPr/>
            <p:nvPr/>
          </p:nvSpPr>
          <p:spPr>
            <a:xfrm flipV="1">
              <a:off x="16716" y="0"/>
              <a:ext cx="1" cy="20806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54" name="Line"/>
            <p:cNvSpPr/>
            <p:nvPr/>
          </p:nvSpPr>
          <p:spPr>
            <a:xfrm>
              <a:off x="0" y="2087877"/>
              <a:ext cx="351844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58" name="Group"/>
          <p:cNvGrpSpPr/>
          <p:nvPr/>
        </p:nvGrpSpPr>
        <p:grpSpPr>
          <a:xfrm>
            <a:off x="1391511" y="7002902"/>
            <a:ext cx="3518449" cy="2087878"/>
            <a:chOff x="0" y="0"/>
            <a:chExt cx="3518448" cy="2087877"/>
          </a:xfrm>
        </p:grpSpPr>
        <p:sp>
          <p:nvSpPr>
            <p:cNvPr id="156" name="Line"/>
            <p:cNvSpPr/>
            <p:nvPr/>
          </p:nvSpPr>
          <p:spPr>
            <a:xfrm flipV="1">
              <a:off x="16716" y="0"/>
              <a:ext cx="1" cy="20806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57" name="Line"/>
            <p:cNvSpPr/>
            <p:nvPr/>
          </p:nvSpPr>
          <p:spPr>
            <a:xfrm>
              <a:off x="0" y="2087877"/>
              <a:ext cx="351844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9" name="Circle"/>
          <p:cNvSpPr/>
          <p:nvPr/>
        </p:nvSpPr>
        <p:spPr>
          <a:xfrm>
            <a:off x="1673689" y="5441772"/>
            <a:ext cx="188568" cy="188567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0" name="Circle"/>
          <p:cNvSpPr/>
          <p:nvPr/>
        </p:nvSpPr>
        <p:spPr>
          <a:xfrm>
            <a:off x="2064170" y="5209479"/>
            <a:ext cx="188568" cy="188567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1" name="Circle"/>
          <p:cNvSpPr/>
          <p:nvPr/>
        </p:nvSpPr>
        <p:spPr>
          <a:xfrm>
            <a:off x="2526510" y="4716502"/>
            <a:ext cx="188568" cy="188568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2" name="Circle"/>
          <p:cNvSpPr/>
          <p:nvPr/>
        </p:nvSpPr>
        <p:spPr>
          <a:xfrm>
            <a:off x="3056452" y="5020383"/>
            <a:ext cx="188567" cy="188568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3" name="Circle"/>
          <p:cNvSpPr/>
          <p:nvPr/>
        </p:nvSpPr>
        <p:spPr>
          <a:xfrm>
            <a:off x="3279263" y="4636227"/>
            <a:ext cx="188568" cy="188567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4" name="Circle"/>
          <p:cNvSpPr/>
          <p:nvPr/>
        </p:nvSpPr>
        <p:spPr>
          <a:xfrm>
            <a:off x="3645792" y="4236264"/>
            <a:ext cx="188567" cy="188567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5" name="Circle"/>
          <p:cNvSpPr/>
          <p:nvPr/>
        </p:nvSpPr>
        <p:spPr>
          <a:xfrm>
            <a:off x="4060226" y="4236264"/>
            <a:ext cx="188567" cy="188567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6" name="Line"/>
          <p:cNvSpPr/>
          <p:nvPr/>
        </p:nvSpPr>
        <p:spPr>
          <a:xfrm flipV="1">
            <a:off x="1561554" y="4209820"/>
            <a:ext cx="2907964" cy="132709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7" name="Protein A"/>
          <p:cNvSpPr txBox="1"/>
          <p:nvPr/>
        </p:nvSpPr>
        <p:spPr>
          <a:xfrm>
            <a:off x="2625755" y="5968463"/>
            <a:ext cx="1049961" cy="37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Protein A</a:t>
            </a:r>
          </a:p>
        </p:txBody>
      </p:sp>
      <p:sp>
        <p:nvSpPr>
          <p:cNvPr id="168" name="Protein B"/>
          <p:cNvSpPr txBox="1"/>
          <p:nvPr/>
        </p:nvSpPr>
        <p:spPr>
          <a:xfrm rot="16200000">
            <a:off x="592770" y="4623486"/>
            <a:ext cx="105841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r>
              <a:t>Protein B</a:t>
            </a:r>
          </a:p>
        </p:txBody>
      </p:sp>
      <p:sp>
        <p:nvSpPr>
          <p:cNvPr id="169" name="Protein A"/>
          <p:cNvSpPr txBox="1"/>
          <p:nvPr/>
        </p:nvSpPr>
        <p:spPr>
          <a:xfrm>
            <a:off x="2625755" y="9202718"/>
            <a:ext cx="1049961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Protein A</a:t>
            </a:r>
          </a:p>
        </p:txBody>
      </p:sp>
      <p:sp>
        <p:nvSpPr>
          <p:cNvPr id="170" name="Protein B"/>
          <p:cNvSpPr txBox="1"/>
          <p:nvPr/>
        </p:nvSpPr>
        <p:spPr>
          <a:xfrm rot="16200000">
            <a:off x="592770" y="7859541"/>
            <a:ext cx="1058419" cy="37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r>
              <a:t>Protein B</a:t>
            </a:r>
          </a:p>
        </p:txBody>
      </p:sp>
      <p:sp>
        <p:nvSpPr>
          <p:cNvPr id="171" name="Circle"/>
          <p:cNvSpPr/>
          <p:nvPr/>
        </p:nvSpPr>
        <p:spPr>
          <a:xfrm>
            <a:off x="3772792" y="4566464"/>
            <a:ext cx="188567" cy="188567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2" name="Circle"/>
          <p:cNvSpPr/>
          <p:nvPr/>
        </p:nvSpPr>
        <p:spPr>
          <a:xfrm>
            <a:off x="2526510" y="5209479"/>
            <a:ext cx="188568" cy="188567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3" name="Circle"/>
          <p:cNvSpPr/>
          <p:nvPr/>
        </p:nvSpPr>
        <p:spPr>
          <a:xfrm>
            <a:off x="2921252" y="4566464"/>
            <a:ext cx="188567" cy="188567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4" name="Circle"/>
          <p:cNvSpPr/>
          <p:nvPr/>
        </p:nvSpPr>
        <p:spPr>
          <a:xfrm>
            <a:off x="2216814" y="4893383"/>
            <a:ext cx="188567" cy="188568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5" name="Circle"/>
          <p:cNvSpPr/>
          <p:nvPr/>
        </p:nvSpPr>
        <p:spPr>
          <a:xfrm>
            <a:off x="4474660" y="4236264"/>
            <a:ext cx="188567" cy="188567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6" name="Circle"/>
          <p:cNvSpPr/>
          <p:nvPr/>
        </p:nvSpPr>
        <p:spPr>
          <a:xfrm>
            <a:off x="1823611" y="5145979"/>
            <a:ext cx="188568" cy="188567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7" name="SubCellBarCode (13 cell lines)"/>
          <p:cNvSpPr txBox="1"/>
          <p:nvPr/>
        </p:nvSpPr>
        <p:spPr>
          <a:xfrm>
            <a:off x="1660731" y="3247620"/>
            <a:ext cx="354330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SubCellBarCode (13 cell lines)</a:t>
            </a:r>
          </a:p>
        </p:txBody>
      </p:sp>
      <p:sp>
        <p:nvSpPr>
          <p:cNvPr id="178" name="Circle"/>
          <p:cNvSpPr/>
          <p:nvPr/>
        </p:nvSpPr>
        <p:spPr>
          <a:xfrm>
            <a:off x="1714671" y="8793696"/>
            <a:ext cx="188567" cy="188567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9" name="Circle"/>
          <p:cNvSpPr/>
          <p:nvPr/>
        </p:nvSpPr>
        <p:spPr>
          <a:xfrm>
            <a:off x="2105152" y="8561403"/>
            <a:ext cx="188567" cy="188568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0" name="Circle"/>
          <p:cNvSpPr/>
          <p:nvPr/>
        </p:nvSpPr>
        <p:spPr>
          <a:xfrm>
            <a:off x="2567492" y="8068426"/>
            <a:ext cx="188567" cy="188568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1" name="Circle"/>
          <p:cNvSpPr/>
          <p:nvPr/>
        </p:nvSpPr>
        <p:spPr>
          <a:xfrm>
            <a:off x="2962234" y="8331196"/>
            <a:ext cx="188567" cy="188567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2" name="Circle"/>
          <p:cNvSpPr/>
          <p:nvPr/>
        </p:nvSpPr>
        <p:spPr>
          <a:xfrm>
            <a:off x="3320245" y="7988151"/>
            <a:ext cx="188567" cy="188567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3" name="Circle"/>
          <p:cNvSpPr/>
          <p:nvPr/>
        </p:nvSpPr>
        <p:spPr>
          <a:xfrm>
            <a:off x="3772792" y="7656688"/>
            <a:ext cx="188567" cy="188567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4" name="Circle"/>
          <p:cNvSpPr/>
          <p:nvPr/>
        </p:nvSpPr>
        <p:spPr>
          <a:xfrm>
            <a:off x="3772792" y="7183825"/>
            <a:ext cx="188567" cy="188568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5" name="Line"/>
          <p:cNvSpPr/>
          <p:nvPr/>
        </p:nvSpPr>
        <p:spPr>
          <a:xfrm flipV="1">
            <a:off x="1564435" y="7237931"/>
            <a:ext cx="2826001" cy="161280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6" name="Circle"/>
          <p:cNvSpPr/>
          <p:nvPr/>
        </p:nvSpPr>
        <p:spPr>
          <a:xfrm>
            <a:off x="2921252" y="7674483"/>
            <a:ext cx="188567" cy="188567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7" name="Circle"/>
          <p:cNvSpPr/>
          <p:nvPr/>
        </p:nvSpPr>
        <p:spPr>
          <a:xfrm>
            <a:off x="2567492" y="8561403"/>
            <a:ext cx="188567" cy="188568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8" name="Circle"/>
          <p:cNvSpPr/>
          <p:nvPr/>
        </p:nvSpPr>
        <p:spPr>
          <a:xfrm>
            <a:off x="2962234" y="7918388"/>
            <a:ext cx="188567" cy="188568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9" name="Circle"/>
          <p:cNvSpPr/>
          <p:nvPr/>
        </p:nvSpPr>
        <p:spPr>
          <a:xfrm>
            <a:off x="2257795" y="8245308"/>
            <a:ext cx="188568" cy="188567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0" name="Circle"/>
          <p:cNvSpPr/>
          <p:nvPr/>
        </p:nvSpPr>
        <p:spPr>
          <a:xfrm>
            <a:off x="3279263" y="7423792"/>
            <a:ext cx="188568" cy="188567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1" name="Circle"/>
          <p:cNvSpPr/>
          <p:nvPr/>
        </p:nvSpPr>
        <p:spPr>
          <a:xfrm>
            <a:off x="1864593" y="8497903"/>
            <a:ext cx="188567" cy="188568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2" name="Circle"/>
          <p:cNvSpPr/>
          <p:nvPr/>
        </p:nvSpPr>
        <p:spPr>
          <a:xfrm>
            <a:off x="4101207" y="7423792"/>
            <a:ext cx="188568" cy="188567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3" name="Circle"/>
          <p:cNvSpPr/>
          <p:nvPr/>
        </p:nvSpPr>
        <p:spPr>
          <a:xfrm>
            <a:off x="3678256" y="8068426"/>
            <a:ext cx="188567" cy="188568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4" name="Circle"/>
          <p:cNvSpPr/>
          <p:nvPr/>
        </p:nvSpPr>
        <p:spPr>
          <a:xfrm>
            <a:off x="2242039" y="7918388"/>
            <a:ext cx="188567" cy="188568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5" name="Circle"/>
          <p:cNvSpPr/>
          <p:nvPr/>
        </p:nvSpPr>
        <p:spPr>
          <a:xfrm>
            <a:off x="1864593" y="8068426"/>
            <a:ext cx="188567" cy="188568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6" name="Circle"/>
          <p:cNvSpPr/>
          <p:nvPr/>
        </p:nvSpPr>
        <p:spPr>
          <a:xfrm>
            <a:off x="2962234" y="7423792"/>
            <a:ext cx="188567" cy="188567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7" name="Whole-cell proteomics (18 cell lines)"/>
          <p:cNvSpPr txBox="1"/>
          <p:nvPr/>
        </p:nvSpPr>
        <p:spPr>
          <a:xfrm>
            <a:off x="1279444" y="6497599"/>
            <a:ext cx="4188207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Whole-cell proteomics (18 cell lines)</a:t>
            </a:r>
          </a:p>
        </p:txBody>
      </p:sp>
      <p:sp>
        <p:nvSpPr>
          <p:cNvPr id="198" name="cor. &gt; thres."/>
          <p:cNvSpPr txBox="1"/>
          <p:nvPr/>
        </p:nvSpPr>
        <p:spPr>
          <a:xfrm>
            <a:off x="3715866" y="5464498"/>
            <a:ext cx="1322909" cy="37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cor. &gt; thres.</a:t>
            </a:r>
          </a:p>
        </p:txBody>
      </p:sp>
      <p:sp>
        <p:nvSpPr>
          <p:cNvPr id="199" name="cor. &gt; thres."/>
          <p:cNvSpPr txBox="1"/>
          <p:nvPr/>
        </p:nvSpPr>
        <p:spPr>
          <a:xfrm>
            <a:off x="3715866" y="8693087"/>
            <a:ext cx="1322909" cy="37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cor. &gt; thres.</a:t>
            </a:r>
          </a:p>
        </p:txBody>
      </p:sp>
      <p:sp>
        <p:nvSpPr>
          <p:cNvPr id="200" name="Line"/>
          <p:cNvSpPr/>
          <p:nvPr/>
        </p:nvSpPr>
        <p:spPr>
          <a:xfrm flipV="1">
            <a:off x="5688552" y="7532883"/>
            <a:ext cx="1315674" cy="949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1" name="Circle"/>
          <p:cNvSpPr/>
          <p:nvPr/>
        </p:nvSpPr>
        <p:spPr>
          <a:xfrm>
            <a:off x="8055691" y="6080086"/>
            <a:ext cx="349200" cy="349200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2" name="Circle"/>
          <p:cNvSpPr/>
          <p:nvPr/>
        </p:nvSpPr>
        <p:spPr>
          <a:xfrm>
            <a:off x="7612081" y="6549459"/>
            <a:ext cx="349200" cy="349201"/>
          </a:xfrm>
          <a:prstGeom prst="ellips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3" name="Line"/>
          <p:cNvSpPr/>
          <p:nvPr/>
        </p:nvSpPr>
        <p:spPr>
          <a:xfrm>
            <a:off x="5688552" y="4181027"/>
            <a:ext cx="1315674" cy="94914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4" name="Circle"/>
          <p:cNvSpPr/>
          <p:nvPr/>
        </p:nvSpPr>
        <p:spPr>
          <a:xfrm>
            <a:off x="7595298" y="5604198"/>
            <a:ext cx="349200" cy="349200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5" name="Circle"/>
          <p:cNvSpPr/>
          <p:nvPr/>
        </p:nvSpPr>
        <p:spPr>
          <a:xfrm>
            <a:off x="8577365" y="5129162"/>
            <a:ext cx="349200" cy="349201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6" name="Circle"/>
          <p:cNvSpPr/>
          <p:nvPr/>
        </p:nvSpPr>
        <p:spPr>
          <a:xfrm>
            <a:off x="8194119" y="5604198"/>
            <a:ext cx="349201" cy="349200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7" name="Line"/>
          <p:cNvSpPr/>
          <p:nvPr/>
        </p:nvSpPr>
        <p:spPr>
          <a:xfrm flipV="1">
            <a:off x="7902019" y="6381605"/>
            <a:ext cx="200507" cy="20050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8" name="Circle"/>
          <p:cNvSpPr/>
          <p:nvPr/>
        </p:nvSpPr>
        <p:spPr>
          <a:xfrm>
            <a:off x="8041719" y="6898975"/>
            <a:ext cx="349201" cy="349201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9" name="Circle"/>
          <p:cNvSpPr/>
          <p:nvPr/>
        </p:nvSpPr>
        <p:spPr>
          <a:xfrm>
            <a:off x="8649223" y="5795821"/>
            <a:ext cx="349201" cy="349200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0" name="Circle"/>
          <p:cNvSpPr/>
          <p:nvPr/>
        </p:nvSpPr>
        <p:spPr>
          <a:xfrm>
            <a:off x="9332826" y="6220609"/>
            <a:ext cx="349200" cy="349200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1" name="Circle"/>
          <p:cNvSpPr/>
          <p:nvPr/>
        </p:nvSpPr>
        <p:spPr>
          <a:xfrm>
            <a:off x="8694259" y="6641003"/>
            <a:ext cx="349200" cy="349200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2" name="Circle"/>
          <p:cNvSpPr/>
          <p:nvPr/>
        </p:nvSpPr>
        <p:spPr>
          <a:xfrm>
            <a:off x="7782598" y="4940067"/>
            <a:ext cx="349200" cy="349200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3" name="Circle"/>
          <p:cNvSpPr/>
          <p:nvPr/>
        </p:nvSpPr>
        <p:spPr>
          <a:xfrm>
            <a:off x="8960611" y="5361455"/>
            <a:ext cx="349200" cy="349200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4" name="Circle"/>
          <p:cNvSpPr/>
          <p:nvPr/>
        </p:nvSpPr>
        <p:spPr>
          <a:xfrm>
            <a:off x="9342196" y="6898975"/>
            <a:ext cx="349200" cy="349201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5" name="Circle"/>
          <p:cNvSpPr/>
          <p:nvPr/>
        </p:nvSpPr>
        <p:spPr>
          <a:xfrm>
            <a:off x="8694259" y="7388292"/>
            <a:ext cx="349200" cy="349200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6" name="Circle"/>
          <p:cNvSpPr/>
          <p:nvPr/>
        </p:nvSpPr>
        <p:spPr>
          <a:xfrm>
            <a:off x="7172721" y="6307259"/>
            <a:ext cx="349201" cy="349200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7" name="Circle"/>
          <p:cNvSpPr/>
          <p:nvPr/>
        </p:nvSpPr>
        <p:spPr>
          <a:xfrm>
            <a:off x="7386439" y="7436492"/>
            <a:ext cx="349201" cy="349200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8" name="Line"/>
          <p:cNvSpPr/>
          <p:nvPr/>
        </p:nvSpPr>
        <p:spPr>
          <a:xfrm>
            <a:off x="8126733" y="5170758"/>
            <a:ext cx="455697" cy="13900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9" name="Line"/>
          <p:cNvSpPr/>
          <p:nvPr/>
        </p:nvSpPr>
        <p:spPr>
          <a:xfrm>
            <a:off x="8907362" y="5399358"/>
            <a:ext cx="79599" cy="796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0" name="Line"/>
          <p:cNvSpPr/>
          <p:nvPr/>
        </p:nvSpPr>
        <p:spPr>
          <a:xfrm>
            <a:off x="9247590" y="5672727"/>
            <a:ext cx="163814" cy="5953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1" name="Line"/>
          <p:cNvSpPr/>
          <p:nvPr/>
        </p:nvSpPr>
        <p:spPr>
          <a:xfrm>
            <a:off x="8051971" y="5257476"/>
            <a:ext cx="356640" cy="3566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2" name="Line"/>
          <p:cNvSpPr/>
          <p:nvPr/>
        </p:nvSpPr>
        <p:spPr>
          <a:xfrm>
            <a:off x="8521871" y="5873426"/>
            <a:ext cx="1488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3" name="Line"/>
          <p:cNvSpPr/>
          <p:nvPr/>
        </p:nvSpPr>
        <p:spPr>
          <a:xfrm>
            <a:off x="7892767" y="5903305"/>
            <a:ext cx="219011" cy="21901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4" name="Line"/>
          <p:cNvSpPr/>
          <p:nvPr/>
        </p:nvSpPr>
        <p:spPr>
          <a:xfrm flipV="1">
            <a:off x="7516050" y="6275658"/>
            <a:ext cx="541262" cy="14495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5" name="Line"/>
          <p:cNvSpPr/>
          <p:nvPr/>
        </p:nvSpPr>
        <p:spPr>
          <a:xfrm flipV="1">
            <a:off x="7333588" y="5930363"/>
            <a:ext cx="374601" cy="3746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6" name="Line"/>
          <p:cNvSpPr/>
          <p:nvPr/>
        </p:nvSpPr>
        <p:spPr>
          <a:xfrm>
            <a:off x="7495620" y="6576369"/>
            <a:ext cx="130841" cy="1308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7" name="Line"/>
          <p:cNvSpPr/>
          <p:nvPr/>
        </p:nvSpPr>
        <p:spPr>
          <a:xfrm flipV="1">
            <a:off x="7786680" y="5940782"/>
            <a:ext cx="1" cy="62780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8" name="Line"/>
          <p:cNvSpPr/>
          <p:nvPr/>
        </p:nvSpPr>
        <p:spPr>
          <a:xfrm flipV="1">
            <a:off x="8405694" y="5999972"/>
            <a:ext cx="235383" cy="23538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9" name="Line"/>
          <p:cNvSpPr/>
          <p:nvPr/>
        </p:nvSpPr>
        <p:spPr>
          <a:xfrm flipH="1" flipV="1">
            <a:off x="8345066" y="6375126"/>
            <a:ext cx="356640" cy="3566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0" name="Line"/>
          <p:cNvSpPr/>
          <p:nvPr/>
        </p:nvSpPr>
        <p:spPr>
          <a:xfrm flipV="1">
            <a:off x="8871179" y="6985094"/>
            <a:ext cx="1" cy="3992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1" name="Line"/>
          <p:cNvSpPr/>
          <p:nvPr/>
        </p:nvSpPr>
        <p:spPr>
          <a:xfrm>
            <a:off x="8403604" y="7073575"/>
            <a:ext cx="93515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2" name="Line"/>
          <p:cNvSpPr/>
          <p:nvPr/>
        </p:nvSpPr>
        <p:spPr>
          <a:xfrm flipV="1">
            <a:off x="8350247" y="6826989"/>
            <a:ext cx="346278" cy="1604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3" name="Line"/>
          <p:cNvSpPr/>
          <p:nvPr/>
        </p:nvSpPr>
        <p:spPr>
          <a:xfrm>
            <a:off x="8341377" y="7195371"/>
            <a:ext cx="364017" cy="36401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4" name="Line"/>
          <p:cNvSpPr/>
          <p:nvPr/>
        </p:nvSpPr>
        <p:spPr>
          <a:xfrm flipV="1">
            <a:off x="9039934" y="7196131"/>
            <a:ext cx="356640" cy="3566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5" name="Line"/>
          <p:cNvSpPr/>
          <p:nvPr/>
        </p:nvSpPr>
        <p:spPr>
          <a:xfrm>
            <a:off x="9027823" y="6837375"/>
            <a:ext cx="355462" cy="13963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6" name="Line"/>
          <p:cNvSpPr/>
          <p:nvPr/>
        </p:nvSpPr>
        <p:spPr>
          <a:xfrm flipV="1">
            <a:off x="7727963" y="7193719"/>
            <a:ext cx="346494" cy="34649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7" name="PPI network"/>
          <p:cNvSpPr txBox="1"/>
          <p:nvPr/>
        </p:nvSpPr>
        <p:spPr>
          <a:xfrm>
            <a:off x="7850146" y="4234517"/>
            <a:ext cx="149225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PPI network</a:t>
            </a:r>
          </a:p>
        </p:txBody>
      </p:sp>
      <p:sp>
        <p:nvSpPr>
          <p:cNvPr id="238" name="Rectangle"/>
          <p:cNvSpPr/>
          <p:nvPr/>
        </p:nvSpPr>
        <p:spPr>
          <a:xfrm>
            <a:off x="10420242" y="3128857"/>
            <a:ext cx="4963137" cy="653270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9" name="Protein complex inference"/>
          <p:cNvSpPr txBox="1"/>
          <p:nvPr/>
        </p:nvSpPr>
        <p:spPr>
          <a:xfrm>
            <a:off x="10875696" y="2500303"/>
            <a:ext cx="363825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400"/>
              </a:lnSpc>
              <a:defRPr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Protein complex inference</a:t>
            </a:r>
          </a:p>
        </p:txBody>
      </p:sp>
      <p:sp>
        <p:nvSpPr>
          <p:cNvPr id="240" name="Circle"/>
          <p:cNvSpPr/>
          <p:nvPr/>
        </p:nvSpPr>
        <p:spPr>
          <a:xfrm>
            <a:off x="12793316" y="6076442"/>
            <a:ext cx="349200" cy="349200"/>
          </a:xfrm>
          <a:prstGeom prst="ellips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1" name="Circle"/>
          <p:cNvSpPr/>
          <p:nvPr/>
        </p:nvSpPr>
        <p:spPr>
          <a:xfrm>
            <a:off x="12349706" y="6545815"/>
            <a:ext cx="349200" cy="349201"/>
          </a:xfrm>
          <a:prstGeom prst="ellips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2" name="Circle"/>
          <p:cNvSpPr/>
          <p:nvPr/>
        </p:nvSpPr>
        <p:spPr>
          <a:xfrm>
            <a:off x="12332923" y="5600555"/>
            <a:ext cx="349200" cy="349200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3" name="Circle"/>
          <p:cNvSpPr/>
          <p:nvPr/>
        </p:nvSpPr>
        <p:spPr>
          <a:xfrm>
            <a:off x="13314990" y="5125519"/>
            <a:ext cx="349200" cy="349200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4" name="Circle"/>
          <p:cNvSpPr/>
          <p:nvPr/>
        </p:nvSpPr>
        <p:spPr>
          <a:xfrm>
            <a:off x="12931744" y="5600555"/>
            <a:ext cx="349200" cy="349200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5" name="Line"/>
          <p:cNvSpPr/>
          <p:nvPr/>
        </p:nvSpPr>
        <p:spPr>
          <a:xfrm flipV="1">
            <a:off x="12639644" y="6377962"/>
            <a:ext cx="200507" cy="20050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6" name="Circle"/>
          <p:cNvSpPr/>
          <p:nvPr/>
        </p:nvSpPr>
        <p:spPr>
          <a:xfrm>
            <a:off x="12779344" y="6895332"/>
            <a:ext cx="349200" cy="349200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7" name="Circle"/>
          <p:cNvSpPr/>
          <p:nvPr/>
        </p:nvSpPr>
        <p:spPr>
          <a:xfrm>
            <a:off x="13386847" y="5792177"/>
            <a:ext cx="349201" cy="349201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8" name="Circle"/>
          <p:cNvSpPr/>
          <p:nvPr/>
        </p:nvSpPr>
        <p:spPr>
          <a:xfrm>
            <a:off x="14070451" y="6216965"/>
            <a:ext cx="349200" cy="349200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9" name="Circle"/>
          <p:cNvSpPr/>
          <p:nvPr/>
        </p:nvSpPr>
        <p:spPr>
          <a:xfrm>
            <a:off x="13431884" y="6637359"/>
            <a:ext cx="349200" cy="349200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0" name="Circle"/>
          <p:cNvSpPr/>
          <p:nvPr/>
        </p:nvSpPr>
        <p:spPr>
          <a:xfrm>
            <a:off x="12520223" y="4936423"/>
            <a:ext cx="349200" cy="349201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1" name="Circle"/>
          <p:cNvSpPr/>
          <p:nvPr/>
        </p:nvSpPr>
        <p:spPr>
          <a:xfrm>
            <a:off x="13698235" y="5357812"/>
            <a:ext cx="349200" cy="349200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2" name="Circle"/>
          <p:cNvSpPr/>
          <p:nvPr/>
        </p:nvSpPr>
        <p:spPr>
          <a:xfrm>
            <a:off x="14079821" y="6895332"/>
            <a:ext cx="349200" cy="349200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3" name="Circle"/>
          <p:cNvSpPr/>
          <p:nvPr/>
        </p:nvSpPr>
        <p:spPr>
          <a:xfrm>
            <a:off x="13431884" y="7384649"/>
            <a:ext cx="349200" cy="349200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4" name="Circle"/>
          <p:cNvSpPr/>
          <p:nvPr/>
        </p:nvSpPr>
        <p:spPr>
          <a:xfrm>
            <a:off x="11910346" y="6303615"/>
            <a:ext cx="349200" cy="349200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5" name="Circle"/>
          <p:cNvSpPr/>
          <p:nvPr/>
        </p:nvSpPr>
        <p:spPr>
          <a:xfrm>
            <a:off x="12124065" y="7432848"/>
            <a:ext cx="349200" cy="349200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6" name="Line"/>
          <p:cNvSpPr/>
          <p:nvPr/>
        </p:nvSpPr>
        <p:spPr>
          <a:xfrm>
            <a:off x="12864358" y="5167114"/>
            <a:ext cx="455697" cy="13901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7" name="Line"/>
          <p:cNvSpPr/>
          <p:nvPr/>
        </p:nvSpPr>
        <p:spPr>
          <a:xfrm>
            <a:off x="13644986" y="5395714"/>
            <a:ext cx="79600" cy="796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8" name="Line"/>
          <p:cNvSpPr/>
          <p:nvPr/>
        </p:nvSpPr>
        <p:spPr>
          <a:xfrm>
            <a:off x="13985214" y="5669084"/>
            <a:ext cx="163814" cy="5953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9" name="Line"/>
          <p:cNvSpPr/>
          <p:nvPr/>
        </p:nvSpPr>
        <p:spPr>
          <a:xfrm>
            <a:off x="12789596" y="5253833"/>
            <a:ext cx="356639" cy="35663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0" name="Line"/>
          <p:cNvSpPr/>
          <p:nvPr/>
        </p:nvSpPr>
        <p:spPr>
          <a:xfrm>
            <a:off x="13259496" y="5869783"/>
            <a:ext cx="1488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1" name="Line"/>
          <p:cNvSpPr/>
          <p:nvPr/>
        </p:nvSpPr>
        <p:spPr>
          <a:xfrm>
            <a:off x="12630391" y="5899661"/>
            <a:ext cx="219012" cy="2190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2" name="Line"/>
          <p:cNvSpPr/>
          <p:nvPr/>
        </p:nvSpPr>
        <p:spPr>
          <a:xfrm flipV="1">
            <a:off x="12253675" y="6272015"/>
            <a:ext cx="541262" cy="14495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3" name="Line"/>
          <p:cNvSpPr/>
          <p:nvPr/>
        </p:nvSpPr>
        <p:spPr>
          <a:xfrm flipV="1">
            <a:off x="12071213" y="5926720"/>
            <a:ext cx="374600" cy="3746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4" name="Line"/>
          <p:cNvSpPr/>
          <p:nvPr/>
        </p:nvSpPr>
        <p:spPr>
          <a:xfrm>
            <a:off x="12233245" y="6572725"/>
            <a:ext cx="130840" cy="1308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5" name="Line"/>
          <p:cNvSpPr/>
          <p:nvPr/>
        </p:nvSpPr>
        <p:spPr>
          <a:xfrm flipV="1">
            <a:off x="12524305" y="5937139"/>
            <a:ext cx="1" cy="62780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6" name="Line"/>
          <p:cNvSpPr/>
          <p:nvPr/>
        </p:nvSpPr>
        <p:spPr>
          <a:xfrm flipV="1">
            <a:off x="13143319" y="5996328"/>
            <a:ext cx="235383" cy="2353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7" name="Line"/>
          <p:cNvSpPr/>
          <p:nvPr/>
        </p:nvSpPr>
        <p:spPr>
          <a:xfrm flipH="1" flipV="1">
            <a:off x="13082691" y="6371482"/>
            <a:ext cx="356640" cy="3566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8" name="Line"/>
          <p:cNvSpPr/>
          <p:nvPr/>
        </p:nvSpPr>
        <p:spPr>
          <a:xfrm flipV="1">
            <a:off x="13608803" y="6981450"/>
            <a:ext cx="1" cy="39929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9" name="Line"/>
          <p:cNvSpPr/>
          <p:nvPr/>
        </p:nvSpPr>
        <p:spPr>
          <a:xfrm>
            <a:off x="13141228" y="7069932"/>
            <a:ext cx="9351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0" name="Line"/>
          <p:cNvSpPr/>
          <p:nvPr/>
        </p:nvSpPr>
        <p:spPr>
          <a:xfrm flipV="1">
            <a:off x="13087872" y="6823345"/>
            <a:ext cx="346278" cy="1604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1" name="Line"/>
          <p:cNvSpPr/>
          <p:nvPr/>
        </p:nvSpPr>
        <p:spPr>
          <a:xfrm>
            <a:off x="13079003" y="7191727"/>
            <a:ext cx="364016" cy="36401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2" name="Line"/>
          <p:cNvSpPr/>
          <p:nvPr/>
        </p:nvSpPr>
        <p:spPr>
          <a:xfrm flipV="1">
            <a:off x="13777559" y="7192488"/>
            <a:ext cx="356639" cy="35663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3" name="Line"/>
          <p:cNvSpPr/>
          <p:nvPr/>
        </p:nvSpPr>
        <p:spPr>
          <a:xfrm>
            <a:off x="13765447" y="6833731"/>
            <a:ext cx="355463" cy="13963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4" name="Line"/>
          <p:cNvSpPr/>
          <p:nvPr/>
        </p:nvSpPr>
        <p:spPr>
          <a:xfrm flipV="1">
            <a:off x="12465588" y="7190075"/>
            <a:ext cx="346494" cy="34649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5" name="PPI network"/>
          <p:cNvSpPr txBox="1"/>
          <p:nvPr/>
        </p:nvSpPr>
        <p:spPr>
          <a:xfrm>
            <a:off x="12587771" y="4230873"/>
            <a:ext cx="149225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PPI network</a:t>
            </a:r>
          </a:p>
        </p:txBody>
      </p:sp>
      <p:sp>
        <p:nvSpPr>
          <p:cNvPr id="276" name="Oval"/>
          <p:cNvSpPr/>
          <p:nvPr/>
        </p:nvSpPr>
        <p:spPr>
          <a:xfrm>
            <a:off x="11653025" y="5528380"/>
            <a:ext cx="1708996" cy="1452612"/>
          </a:xfrm>
          <a:prstGeom prst="ellipse">
            <a:avLst/>
          </a:prstGeom>
          <a:solidFill>
            <a:schemeClr val="accent4">
              <a:hueOff val="348544"/>
              <a:lumOff val="7139"/>
              <a:alpha val="28947"/>
            </a:schemeClr>
          </a:solidFill>
          <a:ln w="12700">
            <a:solidFill>
              <a:srgbClr val="000000">
                <a:alpha val="28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7" name="complex 1"/>
          <p:cNvSpPr txBox="1"/>
          <p:nvPr/>
        </p:nvSpPr>
        <p:spPr>
          <a:xfrm>
            <a:off x="10916205" y="5308655"/>
            <a:ext cx="1181406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complex 1</a:t>
            </a:r>
          </a:p>
        </p:txBody>
      </p:sp>
      <p:sp>
        <p:nvSpPr>
          <p:cNvPr id="278" name="Oval"/>
          <p:cNvSpPr/>
          <p:nvPr/>
        </p:nvSpPr>
        <p:spPr>
          <a:xfrm>
            <a:off x="12575809" y="6608927"/>
            <a:ext cx="2061350" cy="1270001"/>
          </a:xfrm>
          <a:prstGeom prst="ellipse">
            <a:avLst/>
          </a:prstGeom>
          <a:solidFill>
            <a:schemeClr val="accent3">
              <a:hueOff val="-274225"/>
              <a:satOff val="26768"/>
              <a:lumOff val="11368"/>
              <a:alpha val="29156"/>
            </a:schemeClr>
          </a:solidFill>
          <a:ln w="12700">
            <a:solidFill>
              <a:srgbClr val="000000">
                <a:alpha val="2915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9" name="complex 2"/>
          <p:cNvSpPr txBox="1"/>
          <p:nvPr/>
        </p:nvSpPr>
        <p:spPr>
          <a:xfrm>
            <a:off x="13807880" y="8046841"/>
            <a:ext cx="1181406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complex 2</a:t>
            </a:r>
          </a:p>
        </p:txBody>
      </p:sp>
      <p:sp>
        <p:nvSpPr>
          <p:cNvPr id="280" name="Rectangle"/>
          <p:cNvSpPr/>
          <p:nvPr/>
        </p:nvSpPr>
        <p:spPr>
          <a:xfrm>
            <a:off x="15391984" y="3128857"/>
            <a:ext cx="7254182" cy="653270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1" name="Clinical cohort evaluation"/>
          <p:cNvSpPr txBox="1"/>
          <p:nvPr/>
        </p:nvSpPr>
        <p:spPr>
          <a:xfrm>
            <a:off x="17137362" y="2185900"/>
            <a:ext cx="3543301" cy="973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 defTabSz="457200">
              <a:lnSpc>
                <a:spcPts val="4400"/>
              </a:lnSpc>
              <a:spcBef>
                <a:spcPts val="1000"/>
              </a:spcBef>
              <a:defRPr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Clinical cohort evaluation </a:t>
            </a:r>
          </a:p>
        </p:txBody>
      </p:sp>
      <p:sp>
        <p:nvSpPr>
          <p:cNvPr id="282" name="PanCan proteomics (954 samples)"/>
          <p:cNvSpPr txBox="1"/>
          <p:nvPr/>
        </p:nvSpPr>
        <p:spPr>
          <a:xfrm>
            <a:off x="16452286" y="3216581"/>
            <a:ext cx="478932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PanCan proteomics (954 samples)</a:t>
            </a:r>
          </a:p>
        </p:txBody>
      </p:sp>
      <p:grpSp>
        <p:nvGrpSpPr>
          <p:cNvPr id="326" name="Group"/>
          <p:cNvGrpSpPr/>
          <p:nvPr/>
        </p:nvGrpSpPr>
        <p:grpSpPr>
          <a:xfrm>
            <a:off x="15647877" y="3823126"/>
            <a:ext cx="6948842" cy="3911344"/>
            <a:chOff x="0" y="0"/>
            <a:chExt cx="6948840" cy="3911342"/>
          </a:xfrm>
        </p:grpSpPr>
        <p:grpSp>
          <p:nvGrpSpPr>
            <p:cNvPr id="285" name="Group"/>
            <p:cNvGrpSpPr/>
            <p:nvPr/>
          </p:nvGrpSpPr>
          <p:grpSpPr>
            <a:xfrm>
              <a:off x="426433" y="-1"/>
              <a:ext cx="5586793" cy="3417494"/>
              <a:chOff x="0" y="0"/>
              <a:chExt cx="5586791" cy="3417491"/>
            </a:xfrm>
          </p:grpSpPr>
          <p:sp>
            <p:nvSpPr>
              <p:cNvPr id="283" name="Line"/>
              <p:cNvSpPr/>
              <p:nvPr/>
            </p:nvSpPr>
            <p:spPr>
              <a:xfrm flipV="1">
                <a:off x="26543" y="0"/>
                <a:ext cx="1" cy="340564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84" name="Line"/>
              <p:cNvSpPr/>
              <p:nvPr/>
            </p:nvSpPr>
            <p:spPr>
              <a:xfrm>
                <a:off x="0" y="3417492"/>
                <a:ext cx="558679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286" name="Circle"/>
            <p:cNvSpPr/>
            <p:nvPr/>
          </p:nvSpPr>
          <p:spPr>
            <a:xfrm>
              <a:off x="762145" y="3103415"/>
              <a:ext cx="188567" cy="188567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87" name="Circle"/>
            <p:cNvSpPr/>
            <p:nvPr/>
          </p:nvSpPr>
          <p:spPr>
            <a:xfrm>
              <a:off x="1152626" y="2871122"/>
              <a:ext cx="188568" cy="188567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88" name="Circle"/>
            <p:cNvSpPr/>
            <p:nvPr/>
          </p:nvSpPr>
          <p:spPr>
            <a:xfrm>
              <a:off x="1923875" y="2059893"/>
              <a:ext cx="188568" cy="188568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89" name="Circle"/>
            <p:cNvSpPr/>
            <p:nvPr/>
          </p:nvSpPr>
          <p:spPr>
            <a:xfrm>
              <a:off x="1442074" y="2173519"/>
              <a:ext cx="188567" cy="188567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0" name="Circle"/>
            <p:cNvSpPr/>
            <p:nvPr/>
          </p:nvSpPr>
          <p:spPr>
            <a:xfrm>
              <a:off x="2676629" y="1979618"/>
              <a:ext cx="188568" cy="188568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1" name="Circle"/>
            <p:cNvSpPr/>
            <p:nvPr/>
          </p:nvSpPr>
          <p:spPr>
            <a:xfrm>
              <a:off x="3043157" y="1579655"/>
              <a:ext cx="188568" cy="188568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2" name="Circle"/>
            <p:cNvSpPr/>
            <p:nvPr/>
          </p:nvSpPr>
          <p:spPr>
            <a:xfrm>
              <a:off x="3457591" y="1579655"/>
              <a:ext cx="188567" cy="188568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3" name="Line"/>
            <p:cNvSpPr/>
            <p:nvPr/>
          </p:nvSpPr>
          <p:spPr>
            <a:xfrm flipV="1">
              <a:off x="599665" y="609582"/>
              <a:ext cx="4976777" cy="26089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94" name="Protein A"/>
            <p:cNvSpPr txBox="1"/>
            <p:nvPr/>
          </p:nvSpPr>
          <p:spPr>
            <a:xfrm>
              <a:off x="2917660" y="3536743"/>
              <a:ext cx="1049961" cy="374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defRPr>
              </a:lvl1pPr>
            </a:lstStyle>
            <a:p>
              <a:r>
                <a:t>Protein A</a:t>
              </a:r>
            </a:p>
          </p:txBody>
        </p:sp>
        <p:sp>
          <p:nvSpPr>
            <p:cNvPr id="295" name="Protein B"/>
            <p:cNvSpPr txBox="1"/>
            <p:nvPr/>
          </p:nvSpPr>
          <p:spPr>
            <a:xfrm rot="16200000">
              <a:off x="-341910" y="1770253"/>
              <a:ext cx="1058419" cy="37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>
                  <a:solidFill>
                    <a:schemeClr val="accent1"/>
                  </a:solidFill>
                </a:defRPr>
              </a:lvl1pPr>
            </a:lstStyle>
            <a:p>
              <a:r>
                <a:t>Protein B</a:t>
              </a:r>
            </a:p>
          </p:txBody>
        </p:sp>
        <p:sp>
          <p:nvSpPr>
            <p:cNvPr id="296" name="Circle"/>
            <p:cNvSpPr/>
            <p:nvPr/>
          </p:nvSpPr>
          <p:spPr>
            <a:xfrm>
              <a:off x="3170157" y="1909855"/>
              <a:ext cx="188568" cy="188568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7" name="Circle"/>
            <p:cNvSpPr/>
            <p:nvPr/>
          </p:nvSpPr>
          <p:spPr>
            <a:xfrm>
              <a:off x="1886394" y="2643707"/>
              <a:ext cx="188567" cy="188568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8" name="Circle"/>
            <p:cNvSpPr/>
            <p:nvPr/>
          </p:nvSpPr>
          <p:spPr>
            <a:xfrm>
              <a:off x="2318617" y="1909855"/>
              <a:ext cx="188567" cy="188568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9" name="Circle"/>
            <p:cNvSpPr/>
            <p:nvPr/>
          </p:nvSpPr>
          <p:spPr>
            <a:xfrm>
              <a:off x="1305270" y="2555027"/>
              <a:ext cx="188567" cy="188567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0" name="Circle"/>
            <p:cNvSpPr/>
            <p:nvPr/>
          </p:nvSpPr>
          <p:spPr>
            <a:xfrm>
              <a:off x="3872026" y="1579655"/>
              <a:ext cx="188567" cy="188568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1" name="Circle"/>
            <p:cNvSpPr/>
            <p:nvPr/>
          </p:nvSpPr>
          <p:spPr>
            <a:xfrm>
              <a:off x="912066" y="2807622"/>
              <a:ext cx="188567" cy="188567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2" name="Circle"/>
            <p:cNvSpPr/>
            <p:nvPr/>
          </p:nvSpPr>
          <p:spPr>
            <a:xfrm>
              <a:off x="2330286" y="2339904"/>
              <a:ext cx="188567" cy="188567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3" name="Circle"/>
            <p:cNvSpPr/>
            <p:nvPr/>
          </p:nvSpPr>
          <p:spPr>
            <a:xfrm>
              <a:off x="2679403" y="1661537"/>
              <a:ext cx="188567" cy="188567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4" name="Circle"/>
            <p:cNvSpPr/>
            <p:nvPr/>
          </p:nvSpPr>
          <p:spPr>
            <a:xfrm>
              <a:off x="2823196" y="1236749"/>
              <a:ext cx="188567" cy="188568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5" name="Circle"/>
            <p:cNvSpPr/>
            <p:nvPr/>
          </p:nvSpPr>
          <p:spPr>
            <a:xfrm>
              <a:off x="1670759" y="2339904"/>
              <a:ext cx="188567" cy="188567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6" name="Circle"/>
            <p:cNvSpPr/>
            <p:nvPr/>
          </p:nvSpPr>
          <p:spPr>
            <a:xfrm>
              <a:off x="1501255" y="2825577"/>
              <a:ext cx="188567" cy="188567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7" name="Circle"/>
            <p:cNvSpPr/>
            <p:nvPr/>
          </p:nvSpPr>
          <p:spPr>
            <a:xfrm>
              <a:off x="3369998" y="1279139"/>
              <a:ext cx="188567" cy="188567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8" name="Circle"/>
            <p:cNvSpPr/>
            <p:nvPr/>
          </p:nvSpPr>
          <p:spPr>
            <a:xfrm>
              <a:off x="3557375" y="1045127"/>
              <a:ext cx="188568" cy="188567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9" name="Circle"/>
            <p:cNvSpPr/>
            <p:nvPr/>
          </p:nvSpPr>
          <p:spPr>
            <a:xfrm>
              <a:off x="2927195" y="2339904"/>
              <a:ext cx="188568" cy="188567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0" name="Circle"/>
            <p:cNvSpPr/>
            <p:nvPr/>
          </p:nvSpPr>
          <p:spPr>
            <a:xfrm>
              <a:off x="2927195" y="3111583"/>
              <a:ext cx="188568" cy="188568"/>
            </a:xfrm>
            <a:prstGeom prst="ellipse">
              <a:avLst/>
            </a:prstGeom>
            <a:solidFill>
              <a:schemeClr val="accent4">
                <a:hueOff val="-1247790"/>
                <a:lumOff val="-1232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1" name="Circle"/>
            <p:cNvSpPr/>
            <p:nvPr/>
          </p:nvSpPr>
          <p:spPr>
            <a:xfrm>
              <a:off x="3457591" y="3017300"/>
              <a:ext cx="188567" cy="188567"/>
            </a:xfrm>
            <a:prstGeom prst="ellipse">
              <a:avLst/>
            </a:prstGeom>
            <a:solidFill>
              <a:schemeClr val="accent4">
                <a:hueOff val="-1247790"/>
                <a:lumOff val="-1232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2" name="Circle"/>
            <p:cNvSpPr/>
            <p:nvPr/>
          </p:nvSpPr>
          <p:spPr>
            <a:xfrm>
              <a:off x="3778610" y="1286065"/>
              <a:ext cx="188567" cy="188567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3" name="Circle"/>
            <p:cNvSpPr/>
            <p:nvPr/>
          </p:nvSpPr>
          <p:spPr>
            <a:xfrm>
              <a:off x="3966309" y="1045127"/>
              <a:ext cx="188567" cy="188567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4" name="Circle"/>
            <p:cNvSpPr/>
            <p:nvPr/>
          </p:nvSpPr>
          <p:spPr>
            <a:xfrm>
              <a:off x="3966309" y="705486"/>
              <a:ext cx="188567" cy="188567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5" name="Circle"/>
            <p:cNvSpPr/>
            <p:nvPr/>
          </p:nvSpPr>
          <p:spPr>
            <a:xfrm>
              <a:off x="4347836" y="1380348"/>
              <a:ext cx="188567" cy="188567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6" name="Circle"/>
            <p:cNvSpPr/>
            <p:nvPr/>
          </p:nvSpPr>
          <p:spPr>
            <a:xfrm>
              <a:off x="4473008" y="918127"/>
              <a:ext cx="188567" cy="188567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7" name="Circle"/>
            <p:cNvSpPr/>
            <p:nvPr/>
          </p:nvSpPr>
          <p:spPr>
            <a:xfrm>
              <a:off x="4863141" y="566447"/>
              <a:ext cx="188567" cy="188568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8" name="Circle"/>
            <p:cNvSpPr/>
            <p:nvPr/>
          </p:nvSpPr>
          <p:spPr>
            <a:xfrm>
              <a:off x="4552200" y="1239578"/>
              <a:ext cx="188567" cy="188567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9" name="Circle"/>
            <p:cNvSpPr/>
            <p:nvPr/>
          </p:nvSpPr>
          <p:spPr>
            <a:xfrm>
              <a:off x="2023009" y="1665852"/>
              <a:ext cx="188567" cy="188568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0" name="Circle"/>
            <p:cNvSpPr/>
            <p:nvPr/>
          </p:nvSpPr>
          <p:spPr>
            <a:xfrm>
              <a:off x="4907743" y="1036506"/>
              <a:ext cx="188567" cy="188568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1" name="Circle"/>
            <p:cNvSpPr/>
            <p:nvPr/>
          </p:nvSpPr>
          <p:spPr>
            <a:xfrm>
              <a:off x="3170157" y="2877420"/>
              <a:ext cx="188568" cy="188567"/>
            </a:xfrm>
            <a:prstGeom prst="ellipse">
              <a:avLst/>
            </a:prstGeom>
            <a:solidFill>
              <a:schemeClr val="accent4">
                <a:hueOff val="-1247790"/>
                <a:lumOff val="-1232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2" name="Circle"/>
            <p:cNvSpPr/>
            <p:nvPr/>
          </p:nvSpPr>
          <p:spPr>
            <a:xfrm>
              <a:off x="4679200" y="1366578"/>
              <a:ext cx="188567" cy="188567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3" name="Circle"/>
            <p:cNvSpPr/>
            <p:nvPr/>
          </p:nvSpPr>
          <p:spPr>
            <a:xfrm>
              <a:off x="3206685" y="3125985"/>
              <a:ext cx="188568" cy="188567"/>
            </a:xfrm>
            <a:prstGeom prst="ellipse">
              <a:avLst/>
            </a:prstGeom>
            <a:solidFill>
              <a:schemeClr val="accent4">
                <a:hueOff val="-1247790"/>
                <a:lumOff val="-1232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4" name="Line"/>
            <p:cNvSpPr/>
            <p:nvPr/>
          </p:nvSpPr>
          <p:spPr>
            <a:xfrm flipH="1">
              <a:off x="3872893" y="3186945"/>
              <a:ext cx="37460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25" name="Patients with deregulated…"/>
            <p:cNvSpPr txBox="1"/>
            <p:nvPr/>
          </p:nvSpPr>
          <p:spPr>
            <a:xfrm>
              <a:off x="4175694" y="2773270"/>
              <a:ext cx="2773147" cy="654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1800"/>
              </a:pPr>
              <a:r>
                <a:t>Patients with deregulated </a:t>
              </a:r>
            </a:p>
            <a:p>
              <a:pPr>
                <a:defRPr sz="1800"/>
              </a:pPr>
              <a:r>
                <a:t>protein complex pair </a:t>
              </a:r>
            </a:p>
          </p:txBody>
        </p:sp>
      </p:grpSp>
      <p:sp>
        <p:nvSpPr>
          <p:cNvPr id="327" name="Rectangle"/>
          <p:cNvSpPr/>
          <p:nvPr/>
        </p:nvSpPr>
        <p:spPr>
          <a:xfrm>
            <a:off x="17206425" y="8182513"/>
            <a:ext cx="188568" cy="476003"/>
          </a:xfrm>
          <a:prstGeom prst="rect">
            <a:avLst/>
          </a:prstGeom>
          <a:solidFill>
            <a:srgbClr val="929292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28" name="Rectangle"/>
          <p:cNvSpPr/>
          <p:nvPr/>
        </p:nvSpPr>
        <p:spPr>
          <a:xfrm>
            <a:off x="17386627" y="8182513"/>
            <a:ext cx="188567" cy="476003"/>
          </a:xfrm>
          <a:prstGeom prst="rect">
            <a:avLst/>
          </a:prstGeom>
          <a:solidFill>
            <a:srgbClr val="929292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29" name="Rectangle"/>
          <p:cNvSpPr/>
          <p:nvPr/>
        </p:nvSpPr>
        <p:spPr>
          <a:xfrm>
            <a:off x="17575583" y="8182513"/>
            <a:ext cx="188567" cy="476003"/>
          </a:xfrm>
          <a:prstGeom prst="rect">
            <a:avLst/>
          </a:prstGeom>
          <a:solidFill>
            <a:srgbClr val="929292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0" name="Rectangle"/>
          <p:cNvSpPr/>
          <p:nvPr/>
        </p:nvSpPr>
        <p:spPr>
          <a:xfrm>
            <a:off x="17758697" y="8182513"/>
            <a:ext cx="188567" cy="476003"/>
          </a:xfrm>
          <a:prstGeom prst="rect">
            <a:avLst/>
          </a:prstGeom>
          <a:solidFill>
            <a:srgbClr val="929292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1" name="Rectangle"/>
          <p:cNvSpPr/>
          <p:nvPr/>
        </p:nvSpPr>
        <p:spPr>
          <a:xfrm>
            <a:off x="17947696" y="8182513"/>
            <a:ext cx="188568" cy="476003"/>
          </a:xfrm>
          <a:prstGeom prst="rect">
            <a:avLst/>
          </a:prstGeom>
          <a:solidFill>
            <a:srgbClr val="929292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2" name="Rectangle"/>
          <p:cNvSpPr/>
          <p:nvPr/>
        </p:nvSpPr>
        <p:spPr>
          <a:xfrm>
            <a:off x="18139283" y="8182513"/>
            <a:ext cx="188567" cy="476003"/>
          </a:xfrm>
          <a:prstGeom prst="rect">
            <a:avLst/>
          </a:prstGeom>
          <a:solidFill>
            <a:srgbClr val="929292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3" name="Rectangle"/>
          <p:cNvSpPr/>
          <p:nvPr/>
        </p:nvSpPr>
        <p:spPr>
          <a:xfrm>
            <a:off x="18318382" y="8182513"/>
            <a:ext cx="188567" cy="476003"/>
          </a:xfrm>
          <a:prstGeom prst="rect">
            <a:avLst/>
          </a:prstGeom>
          <a:solidFill>
            <a:srgbClr val="929292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4" name="Rectangle"/>
          <p:cNvSpPr/>
          <p:nvPr/>
        </p:nvSpPr>
        <p:spPr>
          <a:xfrm>
            <a:off x="18498584" y="8182513"/>
            <a:ext cx="188567" cy="476003"/>
          </a:xfrm>
          <a:prstGeom prst="rect">
            <a:avLst/>
          </a:prstGeom>
          <a:solidFill>
            <a:srgbClr val="929292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5" name="Rectangle"/>
          <p:cNvSpPr/>
          <p:nvPr/>
        </p:nvSpPr>
        <p:spPr>
          <a:xfrm>
            <a:off x="18687539" y="8182513"/>
            <a:ext cx="188568" cy="476003"/>
          </a:xfrm>
          <a:prstGeom prst="rect">
            <a:avLst/>
          </a:prstGeom>
          <a:solidFill>
            <a:srgbClr val="E2792E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6" name="Rectangle"/>
          <p:cNvSpPr/>
          <p:nvPr/>
        </p:nvSpPr>
        <p:spPr>
          <a:xfrm>
            <a:off x="18870655" y="8182513"/>
            <a:ext cx="188568" cy="476003"/>
          </a:xfrm>
          <a:prstGeom prst="rect">
            <a:avLst/>
          </a:prstGeom>
          <a:solidFill>
            <a:srgbClr val="929292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7" name="Rectangle"/>
          <p:cNvSpPr/>
          <p:nvPr/>
        </p:nvSpPr>
        <p:spPr>
          <a:xfrm>
            <a:off x="19059653" y="8182513"/>
            <a:ext cx="188567" cy="476003"/>
          </a:xfrm>
          <a:prstGeom prst="rect">
            <a:avLst/>
          </a:prstGeom>
          <a:solidFill>
            <a:srgbClr val="929292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8" name="Rectangle"/>
          <p:cNvSpPr/>
          <p:nvPr/>
        </p:nvSpPr>
        <p:spPr>
          <a:xfrm>
            <a:off x="19251240" y="8182513"/>
            <a:ext cx="188567" cy="476003"/>
          </a:xfrm>
          <a:prstGeom prst="rect">
            <a:avLst/>
          </a:prstGeom>
          <a:solidFill>
            <a:schemeClr val="accent4">
              <a:hueOff val="-1247790"/>
              <a:lumOff val="-12326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9" name="Rectangle"/>
          <p:cNvSpPr/>
          <p:nvPr/>
        </p:nvSpPr>
        <p:spPr>
          <a:xfrm>
            <a:off x="19431593" y="8182513"/>
            <a:ext cx="188568" cy="476003"/>
          </a:xfrm>
          <a:prstGeom prst="rect">
            <a:avLst/>
          </a:prstGeom>
          <a:solidFill>
            <a:schemeClr val="accent4">
              <a:hueOff val="-1247790"/>
              <a:lumOff val="-12326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0" name="Rectangle"/>
          <p:cNvSpPr/>
          <p:nvPr/>
        </p:nvSpPr>
        <p:spPr>
          <a:xfrm>
            <a:off x="19611795" y="8182513"/>
            <a:ext cx="188567" cy="476003"/>
          </a:xfrm>
          <a:prstGeom prst="rect">
            <a:avLst/>
          </a:prstGeom>
          <a:solidFill>
            <a:srgbClr val="929292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1" name="Rectangle"/>
          <p:cNvSpPr/>
          <p:nvPr/>
        </p:nvSpPr>
        <p:spPr>
          <a:xfrm>
            <a:off x="19800751" y="8182513"/>
            <a:ext cx="188567" cy="476003"/>
          </a:xfrm>
          <a:prstGeom prst="rect">
            <a:avLst/>
          </a:prstGeom>
          <a:solidFill>
            <a:srgbClr val="929292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2" name="Rectangle"/>
          <p:cNvSpPr/>
          <p:nvPr/>
        </p:nvSpPr>
        <p:spPr>
          <a:xfrm>
            <a:off x="19983867" y="8182513"/>
            <a:ext cx="188567" cy="476003"/>
          </a:xfrm>
          <a:prstGeom prst="rect">
            <a:avLst/>
          </a:prstGeom>
          <a:solidFill>
            <a:srgbClr val="929292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3" name="Rectangle"/>
          <p:cNvSpPr/>
          <p:nvPr/>
        </p:nvSpPr>
        <p:spPr>
          <a:xfrm>
            <a:off x="20172864" y="8182513"/>
            <a:ext cx="188568" cy="476003"/>
          </a:xfrm>
          <a:prstGeom prst="rect">
            <a:avLst/>
          </a:prstGeom>
          <a:solidFill>
            <a:srgbClr val="929292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4" name="Rectangle"/>
          <p:cNvSpPr/>
          <p:nvPr/>
        </p:nvSpPr>
        <p:spPr>
          <a:xfrm>
            <a:off x="20364451" y="8182513"/>
            <a:ext cx="188567" cy="476003"/>
          </a:xfrm>
          <a:prstGeom prst="rect">
            <a:avLst/>
          </a:prstGeom>
          <a:solidFill>
            <a:schemeClr val="accent4">
              <a:hueOff val="-1247790"/>
              <a:lumOff val="-12326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5" name="Rectangle"/>
          <p:cNvSpPr/>
          <p:nvPr/>
        </p:nvSpPr>
        <p:spPr>
          <a:xfrm>
            <a:off x="20543550" y="8182513"/>
            <a:ext cx="188567" cy="476003"/>
          </a:xfrm>
          <a:prstGeom prst="rect">
            <a:avLst/>
          </a:prstGeom>
          <a:solidFill>
            <a:srgbClr val="929292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6" name="Rectangle"/>
          <p:cNvSpPr/>
          <p:nvPr/>
        </p:nvSpPr>
        <p:spPr>
          <a:xfrm>
            <a:off x="20723752" y="8182513"/>
            <a:ext cx="188567" cy="476003"/>
          </a:xfrm>
          <a:prstGeom prst="rect">
            <a:avLst/>
          </a:prstGeom>
          <a:solidFill>
            <a:srgbClr val="929292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7" name="Rectangle"/>
          <p:cNvSpPr/>
          <p:nvPr/>
        </p:nvSpPr>
        <p:spPr>
          <a:xfrm>
            <a:off x="20912708" y="8182513"/>
            <a:ext cx="188567" cy="476003"/>
          </a:xfrm>
          <a:prstGeom prst="rect">
            <a:avLst/>
          </a:prstGeom>
          <a:solidFill>
            <a:srgbClr val="929292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8" name="Rectangle"/>
          <p:cNvSpPr/>
          <p:nvPr/>
        </p:nvSpPr>
        <p:spPr>
          <a:xfrm>
            <a:off x="21095823" y="8182513"/>
            <a:ext cx="188568" cy="476003"/>
          </a:xfrm>
          <a:prstGeom prst="rect">
            <a:avLst/>
          </a:prstGeom>
          <a:solidFill>
            <a:srgbClr val="929292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9" name="Rectangle"/>
          <p:cNvSpPr/>
          <p:nvPr/>
        </p:nvSpPr>
        <p:spPr>
          <a:xfrm>
            <a:off x="21284821" y="8182513"/>
            <a:ext cx="188568" cy="476003"/>
          </a:xfrm>
          <a:prstGeom prst="rect">
            <a:avLst/>
          </a:prstGeom>
          <a:solidFill>
            <a:srgbClr val="929292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0" name="Rectangle"/>
          <p:cNvSpPr/>
          <p:nvPr/>
        </p:nvSpPr>
        <p:spPr>
          <a:xfrm>
            <a:off x="21476408" y="8182513"/>
            <a:ext cx="188567" cy="476003"/>
          </a:xfrm>
          <a:prstGeom prst="rect">
            <a:avLst/>
          </a:prstGeom>
          <a:solidFill>
            <a:srgbClr val="929292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1" name="Rectangle"/>
          <p:cNvSpPr/>
          <p:nvPr/>
        </p:nvSpPr>
        <p:spPr>
          <a:xfrm>
            <a:off x="17206425" y="8652858"/>
            <a:ext cx="188568" cy="47600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2" name="Rectangle"/>
          <p:cNvSpPr/>
          <p:nvPr/>
        </p:nvSpPr>
        <p:spPr>
          <a:xfrm>
            <a:off x="17386627" y="8652858"/>
            <a:ext cx="188567" cy="47600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3" name="Rectangle"/>
          <p:cNvSpPr/>
          <p:nvPr/>
        </p:nvSpPr>
        <p:spPr>
          <a:xfrm>
            <a:off x="17575583" y="8652858"/>
            <a:ext cx="188567" cy="47600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4" name="Rectangle"/>
          <p:cNvSpPr/>
          <p:nvPr/>
        </p:nvSpPr>
        <p:spPr>
          <a:xfrm>
            <a:off x="17758697" y="8652858"/>
            <a:ext cx="188567" cy="47600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5" name="Rectangle"/>
          <p:cNvSpPr/>
          <p:nvPr/>
        </p:nvSpPr>
        <p:spPr>
          <a:xfrm>
            <a:off x="17947696" y="8652858"/>
            <a:ext cx="188568" cy="47600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6" name="Rectangle"/>
          <p:cNvSpPr/>
          <p:nvPr/>
        </p:nvSpPr>
        <p:spPr>
          <a:xfrm>
            <a:off x="18139283" y="8652858"/>
            <a:ext cx="188567" cy="47600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7" name="Rectangle"/>
          <p:cNvSpPr/>
          <p:nvPr/>
        </p:nvSpPr>
        <p:spPr>
          <a:xfrm>
            <a:off x="18318382" y="8652858"/>
            <a:ext cx="188567" cy="47600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8" name="Rectangle"/>
          <p:cNvSpPr/>
          <p:nvPr/>
        </p:nvSpPr>
        <p:spPr>
          <a:xfrm>
            <a:off x="18498584" y="8652858"/>
            <a:ext cx="188567" cy="47600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9" name="Rectangle"/>
          <p:cNvSpPr/>
          <p:nvPr/>
        </p:nvSpPr>
        <p:spPr>
          <a:xfrm>
            <a:off x="18687539" y="8652858"/>
            <a:ext cx="188568" cy="476003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0" name="Rectangle"/>
          <p:cNvSpPr/>
          <p:nvPr/>
        </p:nvSpPr>
        <p:spPr>
          <a:xfrm>
            <a:off x="18870655" y="8652858"/>
            <a:ext cx="188568" cy="47600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1" name="Rectangle"/>
          <p:cNvSpPr/>
          <p:nvPr/>
        </p:nvSpPr>
        <p:spPr>
          <a:xfrm>
            <a:off x="19059653" y="8652858"/>
            <a:ext cx="188567" cy="47600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2" name="Rectangle"/>
          <p:cNvSpPr/>
          <p:nvPr/>
        </p:nvSpPr>
        <p:spPr>
          <a:xfrm>
            <a:off x="19251240" y="8652858"/>
            <a:ext cx="188567" cy="476003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3" name="Rectangle"/>
          <p:cNvSpPr/>
          <p:nvPr/>
        </p:nvSpPr>
        <p:spPr>
          <a:xfrm>
            <a:off x="19431593" y="8652858"/>
            <a:ext cx="188568" cy="476003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4" name="Rectangle"/>
          <p:cNvSpPr/>
          <p:nvPr/>
        </p:nvSpPr>
        <p:spPr>
          <a:xfrm>
            <a:off x="19611795" y="8652858"/>
            <a:ext cx="188567" cy="47600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5" name="Rectangle"/>
          <p:cNvSpPr/>
          <p:nvPr/>
        </p:nvSpPr>
        <p:spPr>
          <a:xfrm>
            <a:off x="19800751" y="8652858"/>
            <a:ext cx="188567" cy="47600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6" name="Rectangle"/>
          <p:cNvSpPr/>
          <p:nvPr/>
        </p:nvSpPr>
        <p:spPr>
          <a:xfrm>
            <a:off x="19983867" y="8652858"/>
            <a:ext cx="188567" cy="47600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7" name="Rectangle"/>
          <p:cNvSpPr/>
          <p:nvPr/>
        </p:nvSpPr>
        <p:spPr>
          <a:xfrm>
            <a:off x="20172864" y="8652858"/>
            <a:ext cx="188568" cy="47600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8" name="Rectangle"/>
          <p:cNvSpPr/>
          <p:nvPr/>
        </p:nvSpPr>
        <p:spPr>
          <a:xfrm>
            <a:off x="20364451" y="8652858"/>
            <a:ext cx="188567" cy="476003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9" name="Rectangle"/>
          <p:cNvSpPr/>
          <p:nvPr/>
        </p:nvSpPr>
        <p:spPr>
          <a:xfrm>
            <a:off x="20543550" y="8652858"/>
            <a:ext cx="188567" cy="47600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70" name="Rectangle"/>
          <p:cNvSpPr/>
          <p:nvPr/>
        </p:nvSpPr>
        <p:spPr>
          <a:xfrm>
            <a:off x="20723752" y="8652858"/>
            <a:ext cx="188567" cy="47600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71" name="Rectangle"/>
          <p:cNvSpPr/>
          <p:nvPr/>
        </p:nvSpPr>
        <p:spPr>
          <a:xfrm>
            <a:off x="20912708" y="8652858"/>
            <a:ext cx="188567" cy="47600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72" name="Rectangle"/>
          <p:cNvSpPr/>
          <p:nvPr/>
        </p:nvSpPr>
        <p:spPr>
          <a:xfrm>
            <a:off x="21095823" y="8652858"/>
            <a:ext cx="188568" cy="47600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73" name="Rectangle"/>
          <p:cNvSpPr/>
          <p:nvPr/>
        </p:nvSpPr>
        <p:spPr>
          <a:xfrm>
            <a:off x="21284821" y="8652858"/>
            <a:ext cx="188568" cy="47600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74" name="Rectangle"/>
          <p:cNvSpPr/>
          <p:nvPr/>
        </p:nvSpPr>
        <p:spPr>
          <a:xfrm>
            <a:off x="21476408" y="8652858"/>
            <a:ext cx="188567" cy="47600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75" name="Sample"/>
          <p:cNvSpPr txBox="1"/>
          <p:nvPr/>
        </p:nvSpPr>
        <p:spPr>
          <a:xfrm>
            <a:off x="16172476" y="8213542"/>
            <a:ext cx="889255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Sample</a:t>
            </a:r>
          </a:p>
        </p:txBody>
      </p:sp>
      <p:sp>
        <p:nvSpPr>
          <p:cNvPr id="376" name="Mutation"/>
          <p:cNvSpPr txBox="1"/>
          <p:nvPr/>
        </p:nvSpPr>
        <p:spPr>
          <a:xfrm>
            <a:off x="16099525" y="8703560"/>
            <a:ext cx="107990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Mutation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Neue</vt:lpstr>
      <vt:lpstr>Helvetica Neue Medium</vt:lpstr>
      <vt:lpstr>Times Roman</vt:lpstr>
      <vt:lpstr>21_BasicWhite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Ioannis Siavelis</cp:lastModifiedBy>
  <cp:revision>1</cp:revision>
  <dcterms:modified xsi:type="dcterms:W3CDTF">2023-11-26T16:50:58Z</dcterms:modified>
</cp:coreProperties>
</file>