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41EF-D4DC-D1F1-CB2F-3215E812CC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0A859C-76D1-8B80-F21F-3C67DC58DE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91CA64-5E4A-FAE0-DE85-D33B38D8253D}"/>
              </a:ext>
            </a:extLst>
          </p:cNvPr>
          <p:cNvSpPr>
            <a:spLocks noGrp="1"/>
          </p:cNvSpPr>
          <p:nvPr>
            <p:ph type="dt" sz="half" idx="10"/>
          </p:nvPr>
        </p:nvSpPr>
        <p:spPr/>
        <p:txBody>
          <a:bodyPr/>
          <a:lstStyle/>
          <a:p>
            <a:fld id="{5427FDDA-1314-4E19-8F7A-5B325BF0E4E6}" type="datetimeFigureOut">
              <a:rPr lang="en-US" smtClean="0"/>
              <a:t>9/6/2024</a:t>
            </a:fld>
            <a:endParaRPr lang="en-US"/>
          </a:p>
        </p:txBody>
      </p:sp>
      <p:sp>
        <p:nvSpPr>
          <p:cNvPr id="5" name="Footer Placeholder 4">
            <a:extLst>
              <a:ext uri="{FF2B5EF4-FFF2-40B4-BE49-F238E27FC236}">
                <a16:creationId xmlns:a16="http://schemas.microsoft.com/office/drawing/2014/main" id="{D659EFCA-CAD1-6D4B-F2BB-545DE92FED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070EE-E96C-CEF2-6B75-F4EF28C2197E}"/>
              </a:ext>
            </a:extLst>
          </p:cNvPr>
          <p:cNvSpPr>
            <a:spLocks noGrp="1"/>
          </p:cNvSpPr>
          <p:nvPr>
            <p:ph type="sldNum" sz="quarter" idx="12"/>
          </p:nvPr>
        </p:nvSpPr>
        <p:spPr/>
        <p:txBody>
          <a:bodyPr/>
          <a:lstStyle/>
          <a:p>
            <a:fld id="{716F0BB7-7483-47F4-BA07-C8DC660B198B}" type="slidenum">
              <a:rPr lang="en-US" smtClean="0"/>
              <a:t>‹#›</a:t>
            </a:fld>
            <a:endParaRPr lang="en-US"/>
          </a:p>
        </p:txBody>
      </p:sp>
    </p:spTree>
    <p:extLst>
      <p:ext uri="{BB962C8B-B14F-4D97-AF65-F5344CB8AC3E}">
        <p14:creationId xmlns:p14="http://schemas.microsoft.com/office/powerpoint/2010/main" val="15508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0EC53-7E3F-4857-426C-FA78642DC7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36CF9B-602F-336C-22C5-8275C0465F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0EF01-826E-0EE6-89C3-7A9672C8FF90}"/>
              </a:ext>
            </a:extLst>
          </p:cNvPr>
          <p:cNvSpPr>
            <a:spLocks noGrp="1"/>
          </p:cNvSpPr>
          <p:nvPr>
            <p:ph type="dt" sz="half" idx="10"/>
          </p:nvPr>
        </p:nvSpPr>
        <p:spPr/>
        <p:txBody>
          <a:bodyPr/>
          <a:lstStyle/>
          <a:p>
            <a:fld id="{5427FDDA-1314-4E19-8F7A-5B325BF0E4E6}" type="datetimeFigureOut">
              <a:rPr lang="en-US" smtClean="0"/>
              <a:t>9/6/2024</a:t>
            </a:fld>
            <a:endParaRPr lang="en-US"/>
          </a:p>
        </p:txBody>
      </p:sp>
      <p:sp>
        <p:nvSpPr>
          <p:cNvPr id="5" name="Footer Placeholder 4">
            <a:extLst>
              <a:ext uri="{FF2B5EF4-FFF2-40B4-BE49-F238E27FC236}">
                <a16:creationId xmlns:a16="http://schemas.microsoft.com/office/drawing/2014/main" id="{19847F36-AB2C-D95C-30CF-1C58EBBD2B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AB9054-14F9-C8CC-EBD4-D770C148C143}"/>
              </a:ext>
            </a:extLst>
          </p:cNvPr>
          <p:cNvSpPr>
            <a:spLocks noGrp="1"/>
          </p:cNvSpPr>
          <p:nvPr>
            <p:ph type="sldNum" sz="quarter" idx="12"/>
          </p:nvPr>
        </p:nvSpPr>
        <p:spPr/>
        <p:txBody>
          <a:bodyPr/>
          <a:lstStyle/>
          <a:p>
            <a:fld id="{716F0BB7-7483-47F4-BA07-C8DC660B198B}" type="slidenum">
              <a:rPr lang="en-US" smtClean="0"/>
              <a:t>‹#›</a:t>
            </a:fld>
            <a:endParaRPr lang="en-US"/>
          </a:p>
        </p:txBody>
      </p:sp>
    </p:spTree>
    <p:extLst>
      <p:ext uri="{BB962C8B-B14F-4D97-AF65-F5344CB8AC3E}">
        <p14:creationId xmlns:p14="http://schemas.microsoft.com/office/powerpoint/2010/main" val="170455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17ECFA-AB52-373B-A9CF-AD46524E07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09F0E1-8802-5C0A-ED56-61C891B1B3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961B4C-3F26-996E-A9DE-765E3BF18058}"/>
              </a:ext>
            </a:extLst>
          </p:cNvPr>
          <p:cNvSpPr>
            <a:spLocks noGrp="1"/>
          </p:cNvSpPr>
          <p:nvPr>
            <p:ph type="dt" sz="half" idx="10"/>
          </p:nvPr>
        </p:nvSpPr>
        <p:spPr/>
        <p:txBody>
          <a:bodyPr/>
          <a:lstStyle/>
          <a:p>
            <a:fld id="{5427FDDA-1314-4E19-8F7A-5B325BF0E4E6}" type="datetimeFigureOut">
              <a:rPr lang="en-US" smtClean="0"/>
              <a:t>9/6/2024</a:t>
            </a:fld>
            <a:endParaRPr lang="en-US"/>
          </a:p>
        </p:txBody>
      </p:sp>
      <p:sp>
        <p:nvSpPr>
          <p:cNvPr id="5" name="Footer Placeholder 4">
            <a:extLst>
              <a:ext uri="{FF2B5EF4-FFF2-40B4-BE49-F238E27FC236}">
                <a16:creationId xmlns:a16="http://schemas.microsoft.com/office/drawing/2014/main" id="{ADB6D8B0-7159-3DDE-7173-7DADB0FF49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8B331E-D412-33D5-E596-BF123C927053}"/>
              </a:ext>
            </a:extLst>
          </p:cNvPr>
          <p:cNvSpPr>
            <a:spLocks noGrp="1"/>
          </p:cNvSpPr>
          <p:nvPr>
            <p:ph type="sldNum" sz="quarter" idx="12"/>
          </p:nvPr>
        </p:nvSpPr>
        <p:spPr/>
        <p:txBody>
          <a:bodyPr/>
          <a:lstStyle/>
          <a:p>
            <a:fld id="{716F0BB7-7483-47F4-BA07-C8DC660B198B}" type="slidenum">
              <a:rPr lang="en-US" smtClean="0"/>
              <a:t>‹#›</a:t>
            </a:fld>
            <a:endParaRPr lang="en-US"/>
          </a:p>
        </p:txBody>
      </p:sp>
    </p:spTree>
    <p:extLst>
      <p:ext uri="{BB962C8B-B14F-4D97-AF65-F5344CB8AC3E}">
        <p14:creationId xmlns:p14="http://schemas.microsoft.com/office/powerpoint/2010/main" val="2946041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5A1D-7947-2DB2-2D05-FD4EC1BB0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8A4C16-A627-8899-6896-8BE9D0C264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C0FBD-1B10-D99F-E5F1-2237772D2B79}"/>
              </a:ext>
            </a:extLst>
          </p:cNvPr>
          <p:cNvSpPr>
            <a:spLocks noGrp="1"/>
          </p:cNvSpPr>
          <p:nvPr>
            <p:ph type="dt" sz="half" idx="10"/>
          </p:nvPr>
        </p:nvSpPr>
        <p:spPr/>
        <p:txBody>
          <a:bodyPr/>
          <a:lstStyle/>
          <a:p>
            <a:fld id="{5427FDDA-1314-4E19-8F7A-5B325BF0E4E6}" type="datetimeFigureOut">
              <a:rPr lang="en-US" smtClean="0"/>
              <a:t>9/6/2024</a:t>
            </a:fld>
            <a:endParaRPr lang="en-US"/>
          </a:p>
        </p:txBody>
      </p:sp>
      <p:sp>
        <p:nvSpPr>
          <p:cNvPr id="5" name="Footer Placeholder 4">
            <a:extLst>
              <a:ext uri="{FF2B5EF4-FFF2-40B4-BE49-F238E27FC236}">
                <a16:creationId xmlns:a16="http://schemas.microsoft.com/office/drawing/2014/main" id="{774D4987-B82B-69B3-511B-3584A17C6E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06FA70-6110-128D-BACC-D3FCEB6B33AC}"/>
              </a:ext>
            </a:extLst>
          </p:cNvPr>
          <p:cNvSpPr>
            <a:spLocks noGrp="1"/>
          </p:cNvSpPr>
          <p:nvPr>
            <p:ph type="sldNum" sz="quarter" idx="12"/>
          </p:nvPr>
        </p:nvSpPr>
        <p:spPr/>
        <p:txBody>
          <a:bodyPr/>
          <a:lstStyle/>
          <a:p>
            <a:fld id="{716F0BB7-7483-47F4-BA07-C8DC660B198B}" type="slidenum">
              <a:rPr lang="en-US" smtClean="0"/>
              <a:t>‹#›</a:t>
            </a:fld>
            <a:endParaRPr lang="en-US"/>
          </a:p>
        </p:txBody>
      </p:sp>
    </p:spTree>
    <p:extLst>
      <p:ext uri="{BB962C8B-B14F-4D97-AF65-F5344CB8AC3E}">
        <p14:creationId xmlns:p14="http://schemas.microsoft.com/office/powerpoint/2010/main" val="2633489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66292-CC84-4512-9BB0-13DB86AD29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B7C3B9-C8B5-2046-31C8-E4317BEA77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E43E30-304C-0869-FD40-D0C9136C13C0}"/>
              </a:ext>
            </a:extLst>
          </p:cNvPr>
          <p:cNvSpPr>
            <a:spLocks noGrp="1"/>
          </p:cNvSpPr>
          <p:nvPr>
            <p:ph type="dt" sz="half" idx="10"/>
          </p:nvPr>
        </p:nvSpPr>
        <p:spPr/>
        <p:txBody>
          <a:bodyPr/>
          <a:lstStyle/>
          <a:p>
            <a:fld id="{5427FDDA-1314-4E19-8F7A-5B325BF0E4E6}" type="datetimeFigureOut">
              <a:rPr lang="en-US" smtClean="0"/>
              <a:t>9/6/2024</a:t>
            </a:fld>
            <a:endParaRPr lang="en-US"/>
          </a:p>
        </p:txBody>
      </p:sp>
      <p:sp>
        <p:nvSpPr>
          <p:cNvPr id="5" name="Footer Placeholder 4">
            <a:extLst>
              <a:ext uri="{FF2B5EF4-FFF2-40B4-BE49-F238E27FC236}">
                <a16:creationId xmlns:a16="http://schemas.microsoft.com/office/drawing/2014/main" id="{C0318D1C-023A-B9AE-B380-081042799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32AFA-7B23-2763-4168-639C68E02B0F}"/>
              </a:ext>
            </a:extLst>
          </p:cNvPr>
          <p:cNvSpPr>
            <a:spLocks noGrp="1"/>
          </p:cNvSpPr>
          <p:nvPr>
            <p:ph type="sldNum" sz="quarter" idx="12"/>
          </p:nvPr>
        </p:nvSpPr>
        <p:spPr/>
        <p:txBody>
          <a:bodyPr/>
          <a:lstStyle/>
          <a:p>
            <a:fld id="{716F0BB7-7483-47F4-BA07-C8DC660B198B}" type="slidenum">
              <a:rPr lang="en-US" smtClean="0"/>
              <a:t>‹#›</a:t>
            </a:fld>
            <a:endParaRPr lang="en-US"/>
          </a:p>
        </p:txBody>
      </p:sp>
    </p:spTree>
    <p:extLst>
      <p:ext uri="{BB962C8B-B14F-4D97-AF65-F5344CB8AC3E}">
        <p14:creationId xmlns:p14="http://schemas.microsoft.com/office/powerpoint/2010/main" val="3291605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54A36-5F2D-C581-3A28-846A550BA3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9A01BA-289A-7701-D712-26EE3A08DF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FF2C39-583B-31CC-38D9-0F25427E49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10C3EF-BBD6-7649-549D-754FEB85F645}"/>
              </a:ext>
            </a:extLst>
          </p:cNvPr>
          <p:cNvSpPr>
            <a:spLocks noGrp="1"/>
          </p:cNvSpPr>
          <p:nvPr>
            <p:ph type="dt" sz="half" idx="10"/>
          </p:nvPr>
        </p:nvSpPr>
        <p:spPr/>
        <p:txBody>
          <a:bodyPr/>
          <a:lstStyle/>
          <a:p>
            <a:fld id="{5427FDDA-1314-4E19-8F7A-5B325BF0E4E6}" type="datetimeFigureOut">
              <a:rPr lang="en-US" smtClean="0"/>
              <a:t>9/6/2024</a:t>
            </a:fld>
            <a:endParaRPr lang="en-US"/>
          </a:p>
        </p:txBody>
      </p:sp>
      <p:sp>
        <p:nvSpPr>
          <p:cNvPr id="6" name="Footer Placeholder 5">
            <a:extLst>
              <a:ext uri="{FF2B5EF4-FFF2-40B4-BE49-F238E27FC236}">
                <a16:creationId xmlns:a16="http://schemas.microsoft.com/office/drawing/2014/main" id="{562DCAA3-6EFF-CADB-A14E-C1AFAA745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184FF8-F709-3451-CD53-B9F7E758EDEE}"/>
              </a:ext>
            </a:extLst>
          </p:cNvPr>
          <p:cNvSpPr>
            <a:spLocks noGrp="1"/>
          </p:cNvSpPr>
          <p:nvPr>
            <p:ph type="sldNum" sz="quarter" idx="12"/>
          </p:nvPr>
        </p:nvSpPr>
        <p:spPr/>
        <p:txBody>
          <a:bodyPr/>
          <a:lstStyle/>
          <a:p>
            <a:fld id="{716F0BB7-7483-47F4-BA07-C8DC660B198B}" type="slidenum">
              <a:rPr lang="en-US" smtClean="0"/>
              <a:t>‹#›</a:t>
            </a:fld>
            <a:endParaRPr lang="en-US"/>
          </a:p>
        </p:txBody>
      </p:sp>
    </p:spTree>
    <p:extLst>
      <p:ext uri="{BB962C8B-B14F-4D97-AF65-F5344CB8AC3E}">
        <p14:creationId xmlns:p14="http://schemas.microsoft.com/office/powerpoint/2010/main" val="3992735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41B5A-B371-041C-DC66-312C7DDD56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496D73-3ACD-3B73-B8B9-B33B2D31F0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D6C03D-CB30-EBA8-7F3D-396CD0E5FA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79026A-CD04-D02B-D1C2-C290495007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075BAD-DDB3-5AB3-6444-FBAD14A82F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015859-81E2-C494-6532-ED1132D0062E}"/>
              </a:ext>
            </a:extLst>
          </p:cNvPr>
          <p:cNvSpPr>
            <a:spLocks noGrp="1"/>
          </p:cNvSpPr>
          <p:nvPr>
            <p:ph type="dt" sz="half" idx="10"/>
          </p:nvPr>
        </p:nvSpPr>
        <p:spPr/>
        <p:txBody>
          <a:bodyPr/>
          <a:lstStyle/>
          <a:p>
            <a:fld id="{5427FDDA-1314-4E19-8F7A-5B325BF0E4E6}" type="datetimeFigureOut">
              <a:rPr lang="en-US" smtClean="0"/>
              <a:t>9/6/2024</a:t>
            </a:fld>
            <a:endParaRPr lang="en-US"/>
          </a:p>
        </p:txBody>
      </p:sp>
      <p:sp>
        <p:nvSpPr>
          <p:cNvPr id="8" name="Footer Placeholder 7">
            <a:extLst>
              <a:ext uri="{FF2B5EF4-FFF2-40B4-BE49-F238E27FC236}">
                <a16:creationId xmlns:a16="http://schemas.microsoft.com/office/drawing/2014/main" id="{EF45C3D3-95FB-8260-6B52-5C1D7C7D4B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BA35FA-7FC4-94E2-AA3F-0C2D834B9FCC}"/>
              </a:ext>
            </a:extLst>
          </p:cNvPr>
          <p:cNvSpPr>
            <a:spLocks noGrp="1"/>
          </p:cNvSpPr>
          <p:nvPr>
            <p:ph type="sldNum" sz="quarter" idx="12"/>
          </p:nvPr>
        </p:nvSpPr>
        <p:spPr/>
        <p:txBody>
          <a:bodyPr/>
          <a:lstStyle/>
          <a:p>
            <a:fld id="{716F0BB7-7483-47F4-BA07-C8DC660B198B}" type="slidenum">
              <a:rPr lang="en-US" smtClean="0"/>
              <a:t>‹#›</a:t>
            </a:fld>
            <a:endParaRPr lang="en-US"/>
          </a:p>
        </p:txBody>
      </p:sp>
    </p:spTree>
    <p:extLst>
      <p:ext uri="{BB962C8B-B14F-4D97-AF65-F5344CB8AC3E}">
        <p14:creationId xmlns:p14="http://schemas.microsoft.com/office/powerpoint/2010/main" val="3161838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5411E-A6FE-A6E2-60EC-C86509FD05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D9C396-A53D-07C9-02AA-183DF0032EDD}"/>
              </a:ext>
            </a:extLst>
          </p:cNvPr>
          <p:cNvSpPr>
            <a:spLocks noGrp="1"/>
          </p:cNvSpPr>
          <p:nvPr>
            <p:ph type="dt" sz="half" idx="10"/>
          </p:nvPr>
        </p:nvSpPr>
        <p:spPr/>
        <p:txBody>
          <a:bodyPr/>
          <a:lstStyle/>
          <a:p>
            <a:fld id="{5427FDDA-1314-4E19-8F7A-5B325BF0E4E6}" type="datetimeFigureOut">
              <a:rPr lang="en-US" smtClean="0"/>
              <a:t>9/6/2024</a:t>
            </a:fld>
            <a:endParaRPr lang="en-US"/>
          </a:p>
        </p:txBody>
      </p:sp>
      <p:sp>
        <p:nvSpPr>
          <p:cNvPr id="4" name="Footer Placeholder 3">
            <a:extLst>
              <a:ext uri="{FF2B5EF4-FFF2-40B4-BE49-F238E27FC236}">
                <a16:creationId xmlns:a16="http://schemas.microsoft.com/office/drawing/2014/main" id="{D43621C7-6152-6C35-4205-7445418FEB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991BF0-7D95-D106-372E-0249C0AD510C}"/>
              </a:ext>
            </a:extLst>
          </p:cNvPr>
          <p:cNvSpPr>
            <a:spLocks noGrp="1"/>
          </p:cNvSpPr>
          <p:nvPr>
            <p:ph type="sldNum" sz="quarter" idx="12"/>
          </p:nvPr>
        </p:nvSpPr>
        <p:spPr/>
        <p:txBody>
          <a:bodyPr/>
          <a:lstStyle/>
          <a:p>
            <a:fld id="{716F0BB7-7483-47F4-BA07-C8DC660B198B}" type="slidenum">
              <a:rPr lang="en-US" smtClean="0"/>
              <a:t>‹#›</a:t>
            </a:fld>
            <a:endParaRPr lang="en-US"/>
          </a:p>
        </p:txBody>
      </p:sp>
    </p:spTree>
    <p:extLst>
      <p:ext uri="{BB962C8B-B14F-4D97-AF65-F5344CB8AC3E}">
        <p14:creationId xmlns:p14="http://schemas.microsoft.com/office/powerpoint/2010/main" val="79329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DCDC09-46A0-8F7D-9565-509311106B5C}"/>
              </a:ext>
            </a:extLst>
          </p:cNvPr>
          <p:cNvSpPr>
            <a:spLocks noGrp="1"/>
          </p:cNvSpPr>
          <p:nvPr>
            <p:ph type="dt" sz="half" idx="10"/>
          </p:nvPr>
        </p:nvSpPr>
        <p:spPr/>
        <p:txBody>
          <a:bodyPr/>
          <a:lstStyle/>
          <a:p>
            <a:fld id="{5427FDDA-1314-4E19-8F7A-5B325BF0E4E6}" type="datetimeFigureOut">
              <a:rPr lang="en-US" smtClean="0"/>
              <a:t>9/6/2024</a:t>
            </a:fld>
            <a:endParaRPr lang="en-US"/>
          </a:p>
        </p:txBody>
      </p:sp>
      <p:sp>
        <p:nvSpPr>
          <p:cNvPr id="3" name="Footer Placeholder 2">
            <a:extLst>
              <a:ext uri="{FF2B5EF4-FFF2-40B4-BE49-F238E27FC236}">
                <a16:creationId xmlns:a16="http://schemas.microsoft.com/office/drawing/2014/main" id="{A736A054-436C-A8D7-BF19-B9EA1CC543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C68EB5-5D5A-A02D-C863-598FDB9B3BF9}"/>
              </a:ext>
            </a:extLst>
          </p:cNvPr>
          <p:cNvSpPr>
            <a:spLocks noGrp="1"/>
          </p:cNvSpPr>
          <p:nvPr>
            <p:ph type="sldNum" sz="quarter" idx="12"/>
          </p:nvPr>
        </p:nvSpPr>
        <p:spPr/>
        <p:txBody>
          <a:bodyPr/>
          <a:lstStyle/>
          <a:p>
            <a:fld id="{716F0BB7-7483-47F4-BA07-C8DC660B198B}" type="slidenum">
              <a:rPr lang="en-US" smtClean="0"/>
              <a:t>‹#›</a:t>
            </a:fld>
            <a:endParaRPr lang="en-US"/>
          </a:p>
        </p:txBody>
      </p:sp>
    </p:spTree>
    <p:extLst>
      <p:ext uri="{BB962C8B-B14F-4D97-AF65-F5344CB8AC3E}">
        <p14:creationId xmlns:p14="http://schemas.microsoft.com/office/powerpoint/2010/main" val="187184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534E-74EC-9492-3B6D-13903F8BFA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EAFAC0-05D3-C699-6380-77DFDA1D67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87BA8A-E693-0E50-6A57-E7C0F194C7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77A294-6B9F-1465-38C3-D1DDAEB38036}"/>
              </a:ext>
            </a:extLst>
          </p:cNvPr>
          <p:cNvSpPr>
            <a:spLocks noGrp="1"/>
          </p:cNvSpPr>
          <p:nvPr>
            <p:ph type="dt" sz="half" idx="10"/>
          </p:nvPr>
        </p:nvSpPr>
        <p:spPr/>
        <p:txBody>
          <a:bodyPr/>
          <a:lstStyle/>
          <a:p>
            <a:fld id="{5427FDDA-1314-4E19-8F7A-5B325BF0E4E6}" type="datetimeFigureOut">
              <a:rPr lang="en-US" smtClean="0"/>
              <a:t>9/6/2024</a:t>
            </a:fld>
            <a:endParaRPr lang="en-US"/>
          </a:p>
        </p:txBody>
      </p:sp>
      <p:sp>
        <p:nvSpPr>
          <p:cNvPr id="6" name="Footer Placeholder 5">
            <a:extLst>
              <a:ext uri="{FF2B5EF4-FFF2-40B4-BE49-F238E27FC236}">
                <a16:creationId xmlns:a16="http://schemas.microsoft.com/office/drawing/2014/main" id="{71B82EA1-CCC0-4819-B9F1-8FAA8A9870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CD2785-83C1-55B2-8426-986C2CCE1426}"/>
              </a:ext>
            </a:extLst>
          </p:cNvPr>
          <p:cNvSpPr>
            <a:spLocks noGrp="1"/>
          </p:cNvSpPr>
          <p:nvPr>
            <p:ph type="sldNum" sz="quarter" idx="12"/>
          </p:nvPr>
        </p:nvSpPr>
        <p:spPr/>
        <p:txBody>
          <a:bodyPr/>
          <a:lstStyle/>
          <a:p>
            <a:fld id="{716F0BB7-7483-47F4-BA07-C8DC660B198B}" type="slidenum">
              <a:rPr lang="en-US" smtClean="0"/>
              <a:t>‹#›</a:t>
            </a:fld>
            <a:endParaRPr lang="en-US"/>
          </a:p>
        </p:txBody>
      </p:sp>
    </p:spTree>
    <p:extLst>
      <p:ext uri="{BB962C8B-B14F-4D97-AF65-F5344CB8AC3E}">
        <p14:creationId xmlns:p14="http://schemas.microsoft.com/office/powerpoint/2010/main" val="3037027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B613-96E1-3336-9A30-4B27EB22F0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3B03CB-EFDC-AB05-9D6E-9361F9E48D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F0DB3B-D2BB-1258-89DF-07CC47857E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AA101A-C300-88A3-D301-2F5E561391A2}"/>
              </a:ext>
            </a:extLst>
          </p:cNvPr>
          <p:cNvSpPr>
            <a:spLocks noGrp="1"/>
          </p:cNvSpPr>
          <p:nvPr>
            <p:ph type="dt" sz="half" idx="10"/>
          </p:nvPr>
        </p:nvSpPr>
        <p:spPr/>
        <p:txBody>
          <a:bodyPr/>
          <a:lstStyle/>
          <a:p>
            <a:fld id="{5427FDDA-1314-4E19-8F7A-5B325BF0E4E6}" type="datetimeFigureOut">
              <a:rPr lang="en-US" smtClean="0"/>
              <a:t>9/6/2024</a:t>
            </a:fld>
            <a:endParaRPr lang="en-US"/>
          </a:p>
        </p:txBody>
      </p:sp>
      <p:sp>
        <p:nvSpPr>
          <p:cNvPr id="6" name="Footer Placeholder 5">
            <a:extLst>
              <a:ext uri="{FF2B5EF4-FFF2-40B4-BE49-F238E27FC236}">
                <a16:creationId xmlns:a16="http://schemas.microsoft.com/office/drawing/2014/main" id="{C1FDF502-6B1F-BF3F-9A99-2845B7465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03823D-C0B0-7482-1930-17F405A6DB51}"/>
              </a:ext>
            </a:extLst>
          </p:cNvPr>
          <p:cNvSpPr>
            <a:spLocks noGrp="1"/>
          </p:cNvSpPr>
          <p:nvPr>
            <p:ph type="sldNum" sz="quarter" idx="12"/>
          </p:nvPr>
        </p:nvSpPr>
        <p:spPr/>
        <p:txBody>
          <a:bodyPr/>
          <a:lstStyle/>
          <a:p>
            <a:fld id="{716F0BB7-7483-47F4-BA07-C8DC660B198B}" type="slidenum">
              <a:rPr lang="en-US" smtClean="0"/>
              <a:t>‹#›</a:t>
            </a:fld>
            <a:endParaRPr lang="en-US"/>
          </a:p>
        </p:txBody>
      </p:sp>
    </p:spTree>
    <p:extLst>
      <p:ext uri="{BB962C8B-B14F-4D97-AF65-F5344CB8AC3E}">
        <p14:creationId xmlns:p14="http://schemas.microsoft.com/office/powerpoint/2010/main" val="3512916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2DA9D8-D0DB-32EB-68D5-01C71B3310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314B43-DF3C-FD86-5ADB-CC3E02EC43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1652E-C28F-5A18-8DFC-8D6E90FCDC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27FDDA-1314-4E19-8F7A-5B325BF0E4E6}" type="datetimeFigureOut">
              <a:rPr lang="en-US" smtClean="0"/>
              <a:t>9/6/2024</a:t>
            </a:fld>
            <a:endParaRPr lang="en-US"/>
          </a:p>
        </p:txBody>
      </p:sp>
      <p:sp>
        <p:nvSpPr>
          <p:cNvPr id="5" name="Footer Placeholder 4">
            <a:extLst>
              <a:ext uri="{FF2B5EF4-FFF2-40B4-BE49-F238E27FC236}">
                <a16:creationId xmlns:a16="http://schemas.microsoft.com/office/drawing/2014/main" id="{C6977864-366F-654C-E74E-BC386833DA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832483-831B-50DF-9E77-5A4939E194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6F0BB7-7483-47F4-BA07-C8DC660B198B}" type="slidenum">
              <a:rPr lang="en-US" smtClean="0"/>
              <a:t>‹#›</a:t>
            </a:fld>
            <a:endParaRPr lang="en-US"/>
          </a:p>
        </p:txBody>
      </p:sp>
    </p:spTree>
    <p:extLst>
      <p:ext uri="{BB962C8B-B14F-4D97-AF65-F5344CB8AC3E}">
        <p14:creationId xmlns:p14="http://schemas.microsoft.com/office/powerpoint/2010/main" val="3293849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DB1CF-141A-E0C9-E02B-ED4111DE7E14}"/>
              </a:ext>
            </a:extLst>
          </p:cNvPr>
          <p:cNvSpPr>
            <a:spLocks noGrp="1"/>
          </p:cNvSpPr>
          <p:nvPr>
            <p:ph type="ctrTitle"/>
          </p:nvPr>
        </p:nvSpPr>
        <p:spPr>
          <a:xfrm>
            <a:off x="442452" y="117987"/>
            <a:ext cx="11562736" cy="766916"/>
          </a:xfrm>
        </p:spPr>
        <p:txBody>
          <a:bodyPr>
            <a:normAutofit/>
          </a:bodyPr>
          <a:lstStyle/>
          <a:p>
            <a:pPr algn="l"/>
            <a:r>
              <a:rPr lang="en-US" sz="4800" dirty="0"/>
              <a:t>Performance in Sales by Sales Representatives</a:t>
            </a:r>
          </a:p>
        </p:txBody>
      </p:sp>
      <p:pic>
        <p:nvPicPr>
          <p:cNvPr id="5" name="Picture 4">
            <a:extLst>
              <a:ext uri="{FF2B5EF4-FFF2-40B4-BE49-F238E27FC236}">
                <a16:creationId xmlns:a16="http://schemas.microsoft.com/office/drawing/2014/main" id="{119505FB-21A7-2DC0-69FC-C8520A172A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6413"/>
            <a:ext cx="6268064" cy="5821587"/>
          </a:xfrm>
          <a:prstGeom prst="rect">
            <a:avLst/>
          </a:prstGeom>
        </p:spPr>
      </p:pic>
      <p:sp>
        <p:nvSpPr>
          <p:cNvPr id="7" name="TextBox 6">
            <a:extLst>
              <a:ext uri="{FF2B5EF4-FFF2-40B4-BE49-F238E27FC236}">
                <a16:creationId xmlns:a16="http://schemas.microsoft.com/office/drawing/2014/main" id="{7A0A139C-8359-F092-5835-F8218928460E}"/>
              </a:ext>
            </a:extLst>
          </p:cNvPr>
          <p:cNvSpPr txBox="1"/>
          <p:nvPr/>
        </p:nvSpPr>
        <p:spPr>
          <a:xfrm>
            <a:off x="6268064" y="1065909"/>
            <a:ext cx="5737123" cy="5632311"/>
          </a:xfrm>
          <a:prstGeom prst="rect">
            <a:avLst/>
          </a:prstGeom>
          <a:noFill/>
        </p:spPr>
        <p:txBody>
          <a:bodyPr wrap="square" rtlCol="0">
            <a:spAutoFit/>
          </a:bodyPr>
          <a:lstStyle/>
          <a:p>
            <a:pPr marL="342900" indent="-342900">
              <a:buAutoNum type="arabicPeriod"/>
            </a:pPr>
            <a:r>
              <a:rPr lang="en-US" b="1" dirty="0"/>
              <a:t>Top-Performing Sales Representatives</a:t>
            </a:r>
          </a:p>
          <a:p>
            <a:pPr marL="342900" indent="-342900">
              <a:buAutoNum type="arabicPeriod"/>
            </a:pPr>
            <a:endParaRPr lang="en-US" b="1" dirty="0"/>
          </a:p>
          <a:p>
            <a:r>
              <a:rPr lang="en-US" b="1" dirty="0"/>
              <a:t>Insight</a:t>
            </a:r>
            <a:r>
              <a:rPr lang="en-US" dirty="0"/>
              <a:t>:</a:t>
            </a:r>
          </a:p>
          <a:p>
            <a:pPr marL="285750" indent="-285750">
              <a:buFont typeface="Arial" panose="020B0604020202020204" pitchFamily="34" charset="0"/>
              <a:buChar char="•"/>
            </a:pPr>
            <a:r>
              <a:rPr lang="en-US" dirty="0"/>
              <a:t>You can easily identify which sales reps are generating the most revenue for the company, providing an opportunity to reward top performers or analyze their methods for potential replication across the team.</a:t>
            </a:r>
          </a:p>
          <a:p>
            <a:endParaRPr lang="en-US" dirty="0"/>
          </a:p>
          <a:p>
            <a:endParaRPr lang="en-US" dirty="0"/>
          </a:p>
          <a:p>
            <a:r>
              <a:rPr lang="en-US" dirty="0"/>
              <a:t>2. </a:t>
            </a:r>
            <a:r>
              <a:rPr lang="en-US" b="1" dirty="0"/>
              <a:t>Regional Performance</a:t>
            </a:r>
          </a:p>
          <a:p>
            <a:endParaRPr lang="en-US" b="1" dirty="0"/>
          </a:p>
          <a:p>
            <a:r>
              <a:rPr lang="en-US" b="1" dirty="0"/>
              <a:t>Insight</a:t>
            </a:r>
            <a:r>
              <a:rPr lang="en-US" dirty="0"/>
              <a:t>:</a:t>
            </a:r>
          </a:p>
          <a:p>
            <a:pPr marL="285750" indent="-285750">
              <a:buFont typeface="Arial" panose="020B0604020202020204" pitchFamily="34" charset="0"/>
              <a:buChar char="•"/>
            </a:pPr>
            <a:r>
              <a:rPr lang="en-US" dirty="0"/>
              <a:t>This insight helps identify high-performing regions and potential underperforming areas where marketing efforts or additional resources might be required.</a:t>
            </a:r>
          </a:p>
          <a:p>
            <a:pPr marL="285750" indent="-285750">
              <a:buFont typeface="Arial" panose="020B0604020202020204" pitchFamily="34" charset="0"/>
              <a:buChar char="•"/>
            </a:pPr>
            <a:r>
              <a:rPr lang="en-US" dirty="0"/>
              <a:t>You can assess if certain regions are driving significant sales or if there's a need to expand efforts into underperforming regions.</a:t>
            </a:r>
          </a:p>
          <a:p>
            <a:endParaRPr lang="en-US" dirty="0"/>
          </a:p>
          <a:p>
            <a:pPr marL="342900" indent="-342900">
              <a:buAutoNum type="arabicPeriod"/>
            </a:pPr>
            <a:endParaRPr lang="en-US" dirty="0"/>
          </a:p>
        </p:txBody>
      </p:sp>
    </p:spTree>
    <p:extLst>
      <p:ext uri="{BB962C8B-B14F-4D97-AF65-F5344CB8AC3E}">
        <p14:creationId xmlns:p14="http://schemas.microsoft.com/office/powerpoint/2010/main" val="2383228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6750034-C280-AF2C-04EF-6AC0070D81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6858000" cy="6858000"/>
          </a:xfrm>
        </p:spPr>
      </p:pic>
      <p:sp>
        <p:nvSpPr>
          <p:cNvPr id="7" name="TextBox 6">
            <a:extLst>
              <a:ext uri="{FF2B5EF4-FFF2-40B4-BE49-F238E27FC236}">
                <a16:creationId xmlns:a16="http://schemas.microsoft.com/office/drawing/2014/main" id="{9328ABEC-2A21-0D81-D06F-99EC2B840434}"/>
              </a:ext>
            </a:extLst>
          </p:cNvPr>
          <p:cNvSpPr txBox="1"/>
          <p:nvPr/>
        </p:nvSpPr>
        <p:spPr>
          <a:xfrm>
            <a:off x="6990735" y="412955"/>
            <a:ext cx="4586748" cy="5909310"/>
          </a:xfrm>
          <a:prstGeom prst="rect">
            <a:avLst/>
          </a:prstGeom>
          <a:noFill/>
        </p:spPr>
        <p:txBody>
          <a:bodyPr wrap="square" rtlCol="0">
            <a:spAutoFit/>
          </a:bodyPr>
          <a:lstStyle/>
          <a:p>
            <a:r>
              <a:rPr lang="en-US" dirty="0"/>
              <a:t>3. </a:t>
            </a:r>
            <a:r>
              <a:rPr lang="en-US" b="1" dirty="0"/>
              <a:t>Sales Rep and Region Correlation</a:t>
            </a:r>
          </a:p>
          <a:p>
            <a:endParaRPr lang="en-US" b="1" dirty="0"/>
          </a:p>
          <a:p>
            <a:r>
              <a:rPr lang="en-US" b="1" dirty="0"/>
              <a:t>Insight</a:t>
            </a:r>
            <a:r>
              <a:rPr lang="en-US" dirty="0"/>
              <a:t>:</a:t>
            </a:r>
          </a:p>
          <a:p>
            <a:pPr marL="285750" indent="-285750">
              <a:buFont typeface="Arial" panose="020B0604020202020204" pitchFamily="34" charset="0"/>
              <a:buChar char="•"/>
            </a:pPr>
            <a:r>
              <a:rPr lang="en-US" dirty="0"/>
              <a:t>Understanding the correlation between sales reps and regions can help in optimizing the allocation of sales personnel. For example, high-performing sales reps in strong regions might be tasked with helping underperforming areas.</a:t>
            </a:r>
          </a:p>
          <a:p>
            <a:endParaRPr lang="en-US" dirty="0"/>
          </a:p>
          <a:p>
            <a:endParaRPr lang="en-US" dirty="0"/>
          </a:p>
          <a:p>
            <a:r>
              <a:rPr lang="en-US" dirty="0"/>
              <a:t>4. </a:t>
            </a:r>
            <a:r>
              <a:rPr lang="en-US" b="1" dirty="0"/>
              <a:t>Revenue Distribution</a:t>
            </a:r>
          </a:p>
          <a:p>
            <a:endParaRPr lang="en-US" b="1" dirty="0"/>
          </a:p>
          <a:p>
            <a:r>
              <a:rPr lang="en-US" b="1" dirty="0"/>
              <a:t>Insight</a:t>
            </a:r>
            <a:r>
              <a:rPr lang="en-US" dirty="0"/>
              <a:t>:</a:t>
            </a:r>
          </a:p>
          <a:p>
            <a:pPr marL="285750" indent="-285750">
              <a:buFont typeface="Arial" panose="020B0604020202020204" pitchFamily="34" charset="0"/>
              <a:buChar char="•"/>
            </a:pPr>
            <a:r>
              <a:rPr lang="en-US" dirty="0"/>
              <a:t>A balanced or diversified revenue distribution is healthier for the company, reducing risks tied to individual performance or regional issues.</a:t>
            </a:r>
          </a:p>
          <a:p>
            <a:endParaRPr lang="en-US" dirty="0"/>
          </a:p>
          <a:p>
            <a:endParaRPr lang="en-US" b="1" dirty="0"/>
          </a:p>
          <a:p>
            <a:endParaRPr lang="en-US" dirty="0"/>
          </a:p>
        </p:txBody>
      </p:sp>
    </p:spTree>
    <p:extLst>
      <p:ext uri="{BB962C8B-B14F-4D97-AF65-F5344CB8AC3E}">
        <p14:creationId xmlns:p14="http://schemas.microsoft.com/office/powerpoint/2010/main" val="40388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1F24DFA-DAA9-D0F1-D1D2-E9CA862E3E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6710516" cy="6858000"/>
          </a:xfrm>
        </p:spPr>
      </p:pic>
    </p:spTree>
    <p:extLst>
      <p:ext uri="{BB962C8B-B14F-4D97-AF65-F5344CB8AC3E}">
        <p14:creationId xmlns:p14="http://schemas.microsoft.com/office/powerpoint/2010/main" val="144748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165</Words>
  <Application>Microsoft Office PowerPoint</Application>
  <PresentationFormat>Widescreen</PresentationFormat>
  <Paragraphs>23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Performance in Sales by Sales Representatives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in Sales by Sales Representatives</dc:title>
  <dc:creator>Ayodeji Ogunnaike</dc:creator>
  <cp:lastModifiedBy>Ayodeji Ogunnaike</cp:lastModifiedBy>
  <cp:revision>1</cp:revision>
  <dcterms:created xsi:type="dcterms:W3CDTF">2024-09-06T16:02:08Z</dcterms:created>
  <dcterms:modified xsi:type="dcterms:W3CDTF">2024-09-06T16:04:29Z</dcterms:modified>
</cp:coreProperties>
</file>