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266F3-E969-17B2-A2FC-94B09CCB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333AE6-4B8D-65D4-20D5-3543747B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F266A-8DEA-91AA-F20E-9E112AF45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3B904-EDCE-794E-EC45-6133499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1BF9F-EB88-90B1-A277-91741D5D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1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A1A2-E84E-B1A1-D70B-0F059F7B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2B4214-F941-A5E0-3B38-6FB81A0FA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3AD55-88CE-3586-9EAD-87F1A80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8B4FE-C436-5097-68B9-A7A0DDA0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F7B8D-6D8A-6649-CA47-914F357F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813BF1-6D6A-A16B-18C8-0B29837F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A8BF24-F899-A61C-2734-821CED08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9B065-E8FA-7008-38A6-0480D16E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E63F7B-E9CE-1485-56D8-B4656A6D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173CF-69E6-7D2E-FD62-939733C5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4E421-B3A2-3264-569E-C51F4781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B9522-1E90-7ACB-252F-0360C19F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7E39F-2EB2-E847-AD0D-921A8DFB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AF0B7-58A3-6680-E1D1-4D812560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1EF85-301A-2F45-45C0-B2F990C7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65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12445-847E-B119-0BCD-FFF94EB7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B41F-C882-882D-9231-5830875C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2A54F-5CCE-431C-15F1-9D168B0C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0C290-22E5-3EDE-6EFD-31F12614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8EEA0-5803-3259-3DE3-EBD156C4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8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26E71-FEF8-D9F3-559F-B3A8D8B3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A589B-10D7-A86A-F56B-B2F3F7128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50176-B7B6-2531-40FA-F43DBFBB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26EB2-FD97-F8FD-FD20-5DBFC316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B88C9-50BA-015E-A9D5-8D578A4A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4E863-42FF-92D0-AD36-D43FC0C4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F5E8C-8662-A9F8-DF15-2CCE016D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5E0182-D818-1D89-2616-3AB51FC4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A97DC-BB07-1664-3E60-E85560D8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892ED-24F2-FEB5-03FD-1E71B47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E506C4-F0FC-6511-245E-3FD49F689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0D344-C404-5BDB-FCEC-9FB9B621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77DB32-E024-7E07-E822-438D40E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9F36FC-0970-6B20-A1D4-76181578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D2C6A-9692-669F-29CF-10B163B4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3EAECB-6BED-D94F-E4C3-24A1E3B7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5A1182-BA9F-A94E-0CF7-8FBE9880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1D71F6-0116-7F3D-F7BD-D813714A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3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7C41E-AF1D-96A2-42AA-B0B0EE36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84A95-8CE3-1E6B-79BD-249AC017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EDD24-8F70-85FC-9A51-F995DF3E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F53AB-EB16-0958-99C5-7DBA9F9D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E0D27-8274-1836-9005-E8B95CC1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1CB548-6C51-6BC1-6343-F3B97AF3E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4FE53-2058-B9CE-4926-0F0F191B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24D63-B249-442B-8315-8C26ABB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19426-7873-116E-1EAB-E38D92BA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8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529AE-C33A-2682-E6A6-DC3932C9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283252-78E6-C972-74EF-5C54602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B993BE-75EA-8BE1-F22E-8AD37F16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E3819D-6F5D-83B2-3374-014CD04E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6E9AE-9690-4456-7AE3-0304FC14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27B5F7-CCFF-9A6F-49DA-2A6A72EC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7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5E4C9-FB6D-7F68-4D10-8ED09F1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D1422-51D5-62D4-3A50-1A00D48E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743123-6923-AF82-DA12-B425E4FF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DCAD-B598-42F3-A425-85AB2957A54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0F945-35EC-E8A3-7BC2-1D707FF40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D633D-2FD6-8E03-1418-997734B80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45C9-AFE2-4BE4-961B-83A2F64E00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C3292-0524-840C-62C0-808865EDDEBA}"/>
              </a:ext>
            </a:extLst>
          </p:cNvPr>
          <p:cNvSpPr/>
          <p:nvPr/>
        </p:nvSpPr>
        <p:spPr>
          <a:xfrm>
            <a:off x="6937759" y="2503919"/>
            <a:ext cx="4207379" cy="2991028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769FFE-0516-038E-2527-3A55739D4EDB}"/>
              </a:ext>
            </a:extLst>
          </p:cNvPr>
          <p:cNvSpPr/>
          <p:nvPr/>
        </p:nvSpPr>
        <p:spPr>
          <a:xfrm>
            <a:off x="1046148" y="2503919"/>
            <a:ext cx="4207379" cy="2991028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9090E7-4FBF-A1C3-5069-81B0167F1BE6}"/>
              </a:ext>
            </a:extLst>
          </p:cNvPr>
          <p:cNvSpPr/>
          <p:nvPr/>
        </p:nvSpPr>
        <p:spPr>
          <a:xfrm>
            <a:off x="1755451" y="1363053"/>
            <a:ext cx="2788771" cy="504202"/>
          </a:xfrm>
          <a:prstGeom prst="roundRect">
            <a:avLst>
              <a:gd name="adj" fmla="val 44526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.SMC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58A5EE-4735-1DA0-93E3-6E0D32E363FC}"/>
              </a:ext>
            </a:extLst>
          </p:cNvPr>
          <p:cNvSpPr/>
          <p:nvPr/>
        </p:nvSpPr>
        <p:spPr>
          <a:xfrm>
            <a:off x="7647062" y="1363053"/>
            <a:ext cx="2788771" cy="504202"/>
          </a:xfrm>
          <a:prstGeom prst="roundRect">
            <a:avLst>
              <a:gd name="adj" fmla="val 44526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36BD85B-5CA4-C014-A050-F7333777E8F3}"/>
              </a:ext>
            </a:extLst>
          </p:cNvPr>
          <p:cNvSpPr/>
          <p:nvPr/>
        </p:nvSpPr>
        <p:spPr>
          <a:xfrm>
            <a:off x="2974647" y="2050991"/>
            <a:ext cx="350378" cy="28201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20D763C-5363-3238-A131-91754C96D770}"/>
              </a:ext>
            </a:extLst>
          </p:cNvPr>
          <p:cNvSpPr/>
          <p:nvPr/>
        </p:nvSpPr>
        <p:spPr>
          <a:xfrm>
            <a:off x="8866977" y="2050991"/>
            <a:ext cx="350378" cy="282011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579BFD2-48B2-5EB4-0674-7C88BB6BB351}"/>
              </a:ext>
            </a:extLst>
          </p:cNvPr>
          <p:cNvSpPr/>
          <p:nvPr/>
        </p:nvSpPr>
        <p:spPr>
          <a:xfrm rot="16200000">
            <a:off x="5657849" y="3507871"/>
            <a:ext cx="1063953" cy="98312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844D5-57CC-82E8-0D49-134E47F39DB1}"/>
              </a:ext>
            </a:extLst>
          </p:cNvPr>
          <p:cNvSpPr/>
          <p:nvPr/>
        </p:nvSpPr>
        <p:spPr>
          <a:xfrm>
            <a:off x="6579909" y="1395478"/>
            <a:ext cx="4565229" cy="4067033"/>
          </a:xfrm>
          <a:prstGeom prst="roundRect">
            <a:avLst>
              <a:gd name="adj" fmla="val 7238"/>
            </a:avLst>
          </a:prstGeom>
          <a:solidFill>
            <a:srgbClr val="FFC00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800FB5-D72C-B6BF-D78C-B942996F2C5D}"/>
              </a:ext>
            </a:extLst>
          </p:cNvPr>
          <p:cNvSpPr/>
          <p:nvPr/>
        </p:nvSpPr>
        <p:spPr>
          <a:xfrm>
            <a:off x="1046862" y="2537056"/>
            <a:ext cx="2412763" cy="1783881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5282419" y="2537056"/>
            <a:ext cx="2412763" cy="1783881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7715789-2006-7F5D-FB04-E5F8F7D20F5E}"/>
              </a:ext>
            </a:extLst>
          </p:cNvPr>
          <p:cNvSpPr/>
          <p:nvPr/>
        </p:nvSpPr>
        <p:spPr>
          <a:xfrm rot="16200000">
            <a:off x="4016745" y="2858741"/>
            <a:ext cx="708553" cy="114050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8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844D5-57CC-82E8-0D49-134E47F39DB1}"/>
              </a:ext>
            </a:extLst>
          </p:cNvPr>
          <p:cNvSpPr/>
          <p:nvPr/>
        </p:nvSpPr>
        <p:spPr>
          <a:xfrm>
            <a:off x="7795967" y="1395478"/>
            <a:ext cx="3349171" cy="4067033"/>
          </a:xfrm>
          <a:prstGeom prst="roundRect">
            <a:avLst>
              <a:gd name="adj" fmla="val 7238"/>
            </a:avLst>
          </a:prstGeom>
          <a:solidFill>
            <a:srgbClr val="FFC00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800FB5-D72C-B6BF-D78C-B942996F2C5D}"/>
              </a:ext>
            </a:extLst>
          </p:cNvPr>
          <p:cNvSpPr/>
          <p:nvPr/>
        </p:nvSpPr>
        <p:spPr>
          <a:xfrm>
            <a:off x="2693246" y="2808519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6326202" y="2537056"/>
            <a:ext cx="2290274" cy="1783881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7715789-2006-7F5D-FB04-E5F8F7D20F5E}"/>
              </a:ext>
            </a:extLst>
          </p:cNvPr>
          <p:cNvSpPr/>
          <p:nvPr/>
        </p:nvSpPr>
        <p:spPr>
          <a:xfrm rot="16200000">
            <a:off x="5317787" y="3005063"/>
            <a:ext cx="708553" cy="84787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F7A7B66-5430-393C-1ED2-353834512091}"/>
              </a:ext>
            </a:extLst>
          </p:cNvPr>
          <p:cNvSpPr/>
          <p:nvPr/>
        </p:nvSpPr>
        <p:spPr>
          <a:xfrm>
            <a:off x="1046862" y="1395478"/>
            <a:ext cx="1878835" cy="831144"/>
          </a:xfrm>
          <a:prstGeom prst="roundRect">
            <a:avLst>
              <a:gd name="adj" fmla="val 23117"/>
            </a:avLst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HUD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F0EEAF6-170C-6938-C248-7EF36FA82E23}"/>
              </a:ext>
            </a:extLst>
          </p:cNvPr>
          <p:cNvSpPr/>
          <p:nvPr/>
        </p:nvSpPr>
        <p:spPr>
          <a:xfrm>
            <a:off x="1046862" y="4418293"/>
            <a:ext cx="1971902" cy="831145"/>
          </a:xfrm>
          <a:prstGeom prst="roundRect">
            <a:avLst>
              <a:gd name="adj" fmla="val 21733"/>
            </a:avLst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C0F32A-F6C7-4A91-BDE4-5F354B49DF80}"/>
              </a:ext>
            </a:extLst>
          </p:cNvPr>
          <p:cNvSpPr/>
          <p:nvPr/>
        </p:nvSpPr>
        <p:spPr>
          <a:xfrm>
            <a:off x="2693246" y="4800737"/>
            <a:ext cx="2327927" cy="661774"/>
          </a:xfrm>
          <a:prstGeom prst="roundRect">
            <a:avLst>
              <a:gd name="adj" fmla="val 1858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SMC.Menu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E18A34-59EC-4252-3E6E-3D16746E02BF}"/>
              </a:ext>
            </a:extLst>
          </p:cNvPr>
          <p:cNvSpPr/>
          <p:nvPr/>
        </p:nvSpPr>
        <p:spPr>
          <a:xfrm>
            <a:off x="2693246" y="1710784"/>
            <a:ext cx="2327927" cy="679940"/>
          </a:xfrm>
          <a:prstGeom prst="roundRect">
            <a:avLst>
              <a:gd name="adj" fmla="val 18581"/>
            </a:avLst>
          </a:prstGeom>
          <a:solidFill>
            <a:srgbClr val="FF33CC"/>
          </a:solidFill>
          <a:ln w="57150">
            <a:solidFill>
              <a:srgbClr val="993366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SMC.HUD.TRIGGER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6BFE53C5-E21F-3474-B6B4-02502FB92CF8}"/>
              </a:ext>
            </a:extLst>
          </p:cNvPr>
          <p:cNvSpPr/>
          <p:nvPr/>
        </p:nvSpPr>
        <p:spPr>
          <a:xfrm rot="2512790">
            <a:off x="1649702" y="2717068"/>
            <a:ext cx="1068332" cy="2919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右 8">
            <a:extLst>
              <a:ext uri="{FF2B5EF4-FFF2-40B4-BE49-F238E27FC236}">
                <a16:creationId xmlns:a16="http://schemas.microsoft.com/office/drawing/2014/main" id="{9CACC186-A38B-7317-9444-807108C2C467}"/>
              </a:ext>
            </a:extLst>
          </p:cNvPr>
          <p:cNvSpPr/>
          <p:nvPr/>
        </p:nvSpPr>
        <p:spPr>
          <a:xfrm rot="18900000">
            <a:off x="1663932" y="3834394"/>
            <a:ext cx="1068332" cy="2919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45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C844D5-57CC-82E8-0D49-134E47F39DB1}"/>
              </a:ext>
            </a:extLst>
          </p:cNvPr>
          <p:cNvSpPr/>
          <p:nvPr/>
        </p:nvSpPr>
        <p:spPr>
          <a:xfrm>
            <a:off x="861226" y="1395483"/>
            <a:ext cx="3817125" cy="4067033"/>
          </a:xfrm>
          <a:prstGeom prst="roundRect">
            <a:avLst>
              <a:gd name="adj" fmla="val 7238"/>
            </a:avLst>
          </a:prstGeom>
          <a:solidFill>
            <a:srgbClr val="FFC000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800FB5-D72C-B6BF-D78C-B942996F2C5D}"/>
              </a:ext>
            </a:extLst>
          </p:cNvPr>
          <p:cNvSpPr/>
          <p:nvPr/>
        </p:nvSpPr>
        <p:spPr>
          <a:xfrm>
            <a:off x="3852479" y="1765957"/>
            <a:ext cx="3264759" cy="1047964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3852478" y="4415180"/>
            <a:ext cx="3264759" cy="661775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C8F2A86-16EF-E4C7-5393-9B5E1E8D42A3}"/>
              </a:ext>
            </a:extLst>
          </p:cNvPr>
          <p:cNvSpPr/>
          <p:nvPr/>
        </p:nvSpPr>
        <p:spPr>
          <a:xfrm>
            <a:off x="5148660" y="3743758"/>
            <a:ext cx="672387" cy="5401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A6CCDF-0253-989F-2C49-2E9D1D5A95FC}"/>
              </a:ext>
            </a:extLst>
          </p:cNvPr>
          <p:cNvSpPr/>
          <p:nvPr/>
        </p:nvSpPr>
        <p:spPr>
          <a:xfrm>
            <a:off x="4320891" y="2950711"/>
            <a:ext cx="2327927" cy="661774"/>
          </a:xfrm>
          <a:prstGeom prst="roundRect">
            <a:avLst>
              <a:gd name="adj" fmla="val 18581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SMC.Menu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232F044-A09E-31E0-0B76-3228BFD4A1CF}"/>
              </a:ext>
            </a:extLst>
          </p:cNvPr>
          <p:cNvSpPr/>
          <p:nvPr/>
        </p:nvSpPr>
        <p:spPr>
          <a:xfrm>
            <a:off x="8055449" y="1701637"/>
            <a:ext cx="2960016" cy="1112284"/>
          </a:xfrm>
          <a:prstGeom prst="roundRect">
            <a:avLst>
              <a:gd name="adj" fmla="val 21733"/>
            </a:avLst>
          </a:pr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D2C99E9B-DA5F-D76B-0785-CAA80F84ED46}"/>
              </a:ext>
            </a:extLst>
          </p:cNvPr>
          <p:cNvSpPr/>
          <p:nvPr/>
        </p:nvSpPr>
        <p:spPr>
          <a:xfrm>
            <a:off x="7258639" y="2143981"/>
            <a:ext cx="655409" cy="291915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7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33F4F8-75E4-5F1A-F7A1-3DB369D25914}"/>
              </a:ext>
            </a:extLst>
          </p:cNvPr>
          <p:cNvSpPr/>
          <p:nvPr/>
        </p:nvSpPr>
        <p:spPr>
          <a:xfrm>
            <a:off x="6901043" y="420142"/>
            <a:ext cx="4244096" cy="6017716"/>
          </a:xfrm>
          <a:prstGeom prst="roundRect">
            <a:avLst>
              <a:gd name="adj" fmla="val 7608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5CC43FA-A700-264B-0965-ACBB30522AB2}"/>
              </a:ext>
            </a:extLst>
          </p:cNvPr>
          <p:cNvSpPr/>
          <p:nvPr/>
        </p:nvSpPr>
        <p:spPr>
          <a:xfrm>
            <a:off x="7220083" y="3545175"/>
            <a:ext cx="3210064" cy="2553490"/>
          </a:xfrm>
          <a:prstGeom prst="roundRect">
            <a:avLst>
              <a:gd name="adj" fmla="val 7238"/>
            </a:avLst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D98C436-9D82-83C7-5CB1-2F0BCFCEE3A7}"/>
              </a:ext>
            </a:extLst>
          </p:cNvPr>
          <p:cNvSpPr/>
          <p:nvPr/>
        </p:nvSpPr>
        <p:spPr>
          <a:xfrm>
            <a:off x="7220083" y="720065"/>
            <a:ext cx="3210064" cy="2553490"/>
          </a:xfrm>
          <a:prstGeom prst="roundRect">
            <a:avLst>
              <a:gd name="adj" fmla="val 7238"/>
            </a:avLst>
          </a:prstGeom>
          <a:noFill/>
          <a:ln w="571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8358798-2CA2-A7F1-7F26-94A03A4F2A34}"/>
              </a:ext>
            </a:extLst>
          </p:cNvPr>
          <p:cNvSpPr/>
          <p:nvPr/>
        </p:nvSpPr>
        <p:spPr>
          <a:xfrm>
            <a:off x="7466176" y="1458575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C08B8C-6FF8-0B4E-5ED9-1383005293BB}"/>
              </a:ext>
            </a:extLst>
          </p:cNvPr>
          <p:cNvSpPr/>
          <p:nvPr/>
        </p:nvSpPr>
        <p:spPr>
          <a:xfrm>
            <a:off x="7466176" y="859787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5401459" y="166509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D6A862-C335-4F29-940D-6FE8FC1F4AB2}"/>
              </a:ext>
            </a:extLst>
          </p:cNvPr>
          <p:cNvSpPr/>
          <p:nvPr/>
        </p:nvSpPr>
        <p:spPr>
          <a:xfrm>
            <a:off x="7466176" y="2712713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D47254-D605-F675-3296-D2E77F032AF2}"/>
              </a:ext>
            </a:extLst>
          </p:cNvPr>
          <p:cNvSpPr/>
          <p:nvPr/>
        </p:nvSpPr>
        <p:spPr>
          <a:xfrm>
            <a:off x="7466176" y="3679154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FC760-688C-B8F7-6668-A6A7387F41F7}"/>
              </a:ext>
            </a:extLst>
          </p:cNvPr>
          <p:cNvSpPr/>
          <p:nvPr/>
        </p:nvSpPr>
        <p:spPr>
          <a:xfrm>
            <a:off x="7466176" y="5532083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60E25D-1098-9BF1-044A-7A765EC04D62}"/>
              </a:ext>
            </a:extLst>
          </p:cNvPr>
          <p:cNvSpPr/>
          <p:nvPr/>
        </p:nvSpPr>
        <p:spPr>
          <a:xfrm>
            <a:off x="7466176" y="4266148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C3292-0524-840C-62C0-808865EDDEBA}"/>
              </a:ext>
            </a:extLst>
          </p:cNvPr>
          <p:cNvSpPr/>
          <p:nvPr/>
        </p:nvSpPr>
        <p:spPr>
          <a:xfrm>
            <a:off x="5401459" y="448433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31C1C1-F202-F44D-EA31-5C88360B98A4}"/>
              </a:ext>
            </a:extLst>
          </p:cNvPr>
          <p:cNvSpPr/>
          <p:nvPr/>
        </p:nvSpPr>
        <p:spPr>
          <a:xfrm>
            <a:off x="1046861" y="2805891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EDC3251-DE6A-EC08-36BF-6BEB8A88E50F}"/>
              </a:ext>
            </a:extLst>
          </p:cNvPr>
          <p:cNvSpPr/>
          <p:nvPr/>
        </p:nvSpPr>
        <p:spPr>
          <a:xfrm>
            <a:off x="5401459" y="898848"/>
            <a:ext cx="1727673" cy="345063"/>
          </a:xfrm>
          <a:prstGeom prst="roundRect">
            <a:avLst>
              <a:gd name="adj" fmla="val 15434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035AB-F673-4E28-ADA3-A95E77770387}"/>
              </a:ext>
            </a:extLst>
          </p:cNvPr>
          <p:cNvSpPr/>
          <p:nvPr/>
        </p:nvSpPr>
        <p:spPr>
          <a:xfrm>
            <a:off x="5401458" y="3702636"/>
            <a:ext cx="1727673" cy="345063"/>
          </a:xfrm>
          <a:prstGeom prst="roundRect">
            <a:avLst>
              <a:gd name="adj" fmla="val 15434"/>
            </a:avLst>
          </a:prstGeom>
          <a:solidFill>
            <a:srgbClr val="00B0F0"/>
          </a:solidFill>
          <a:ln w="571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1EE391CD-C54F-FA7A-1043-DB13F28ABA69}"/>
              </a:ext>
            </a:extLst>
          </p:cNvPr>
          <p:cNvSpPr/>
          <p:nvPr/>
        </p:nvSpPr>
        <p:spPr>
          <a:xfrm>
            <a:off x="3857366" y="3046673"/>
            <a:ext cx="474375" cy="764654"/>
          </a:xfrm>
          <a:prstGeom prst="striped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B78F5587-F355-FB29-FBF9-B741A4B98A5A}"/>
              </a:ext>
            </a:extLst>
          </p:cNvPr>
          <p:cNvSpPr/>
          <p:nvPr/>
        </p:nvSpPr>
        <p:spPr>
          <a:xfrm>
            <a:off x="5988611" y="1369148"/>
            <a:ext cx="394880" cy="1788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DA513DA-926A-F630-700E-D50D67225AE3}"/>
              </a:ext>
            </a:extLst>
          </p:cNvPr>
          <p:cNvSpPr/>
          <p:nvPr/>
        </p:nvSpPr>
        <p:spPr>
          <a:xfrm>
            <a:off x="5988611" y="4181177"/>
            <a:ext cx="394880" cy="17885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54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A33F4F8-75E4-5F1A-F7A1-3DB369D25914}"/>
              </a:ext>
            </a:extLst>
          </p:cNvPr>
          <p:cNvSpPr/>
          <p:nvPr/>
        </p:nvSpPr>
        <p:spPr>
          <a:xfrm>
            <a:off x="6901043" y="420142"/>
            <a:ext cx="4244096" cy="6017716"/>
          </a:xfrm>
          <a:prstGeom prst="roundRect">
            <a:avLst>
              <a:gd name="adj" fmla="val 7608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Linkset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4F5FCA10-9B01-94E0-FC08-168939C44AFE}"/>
              </a:ext>
            </a:extLst>
          </p:cNvPr>
          <p:cNvSpPr/>
          <p:nvPr/>
        </p:nvSpPr>
        <p:spPr>
          <a:xfrm>
            <a:off x="7305774" y="1391627"/>
            <a:ext cx="2997980" cy="1936947"/>
          </a:xfrm>
          <a:prstGeom prst="roundRect">
            <a:avLst>
              <a:gd name="adj" fmla="val 10577"/>
            </a:avLst>
          </a:prstGeom>
          <a:noFill/>
          <a:ln w="57150">
            <a:solidFill>
              <a:srgbClr val="FF33C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F2F8791-FFCD-81A1-196B-F65F432218DB}"/>
              </a:ext>
            </a:extLst>
          </p:cNvPr>
          <p:cNvSpPr/>
          <p:nvPr/>
        </p:nvSpPr>
        <p:spPr>
          <a:xfrm>
            <a:off x="7375873" y="5531122"/>
            <a:ext cx="2918197" cy="625667"/>
          </a:xfrm>
          <a:prstGeom prst="roundRect">
            <a:avLst>
              <a:gd name="adj" fmla="val 17391"/>
            </a:avLst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1E258CB-6835-2B71-821F-7C3BFBEB5356}"/>
              </a:ext>
            </a:extLst>
          </p:cNvPr>
          <p:cNvSpPr/>
          <p:nvPr/>
        </p:nvSpPr>
        <p:spPr>
          <a:xfrm>
            <a:off x="7112436" y="1330140"/>
            <a:ext cx="3464438" cy="2850753"/>
          </a:xfrm>
          <a:prstGeom prst="roundRect">
            <a:avLst>
              <a:gd name="adj" fmla="val 7238"/>
            </a:avLst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5CC43FA-A700-264B-0965-ACBB30522AB2}"/>
              </a:ext>
            </a:extLst>
          </p:cNvPr>
          <p:cNvSpPr/>
          <p:nvPr/>
        </p:nvSpPr>
        <p:spPr>
          <a:xfrm>
            <a:off x="7220083" y="3429000"/>
            <a:ext cx="3210064" cy="2850753"/>
          </a:xfrm>
          <a:prstGeom prst="roundRect">
            <a:avLst>
              <a:gd name="adj" fmla="val 7238"/>
            </a:avLst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D98C436-9D82-83C7-5CB1-2F0BCFCEE3A7}"/>
              </a:ext>
            </a:extLst>
          </p:cNvPr>
          <p:cNvSpPr/>
          <p:nvPr/>
        </p:nvSpPr>
        <p:spPr>
          <a:xfrm>
            <a:off x="7220083" y="625213"/>
            <a:ext cx="3210064" cy="2062490"/>
          </a:xfrm>
          <a:prstGeom prst="roundRect">
            <a:avLst>
              <a:gd name="adj" fmla="val 7238"/>
            </a:avLst>
          </a:pr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8358798-2CA2-A7F1-7F26-94A03A4F2A34}"/>
              </a:ext>
            </a:extLst>
          </p:cNvPr>
          <p:cNvSpPr/>
          <p:nvPr/>
        </p:nvSpPr>
        <p:spPr>
          <a:xfrm>
            <a:off x="7466176" y="1458575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5C08B8C-6FF8-0B4E-5ED9-1383005293BB}"/>
              </a:ext>
            </a:extLst>
          </p:cNvPr>
          <p:cNvSpPr/>
          <p:nvPr/>
        </p:nvSpPr>
        <p:spPr>
          <a:xfrm>
            <a:off x="7466176" y="784371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12E658-E4AE-BA13-AD43-E6395415F482}"/>
              </a:ext>
            </a:extLst>
          </p:cNvPr>
          <p:cNvSpPr/>
          <p:nvPr/>
        </p:nvSpPr>
        <p:spPr>
          <a:xfrm>
            <a:off x="5401459" y="166509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D6A862-C335-4F29-940D-6FE8FC1F4AB2}"/>
              </a:ext>
            </a:extLst>
          </p:cNvPr>
          <p:cNvSpPr/>
          <p:nvPr/>
        </p:nvSpPr>
        <p:spPr>
          <a:xfrm>
            <a:off x="7466176" y="2788129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0D47254-D605-F675-3296-D2E77F032AF2}"/>
              </a:ext>
            </a:extLst>
          </p:cNvPr>
          <p:cNvSpPr/>
          <p:nvPr/>
        </p:nvSpPr>
        <p:spPr>
          <a:xfrm>
            <a:off x="7466176" y="3594311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1FC760-688C-B8F7-6668-A6A7387F41F7}"/>
              </a:ext>
            </a:extLst>
          </p:cNvPr>
          <p:cNvSpPr/>
          <p:nvPr/>
        </p:nvSpPr>
        <p:spPr>
          <a:xfrm>
            <a:off x="7466176" y="5616926"/>
            <a:ext cx="2723727" cy="450538"/>
          </a:xfrm>
          <a:prstGeom prst="roundRect">
            <a:avLst>
              <a:gd name="adj" fmla="val 41954"/>
            </a:avLst>
          </a:prstGeom>
          <a:solidFill>
            <a:schemeClr val="accent4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60E25D-1098-9BF1-044A-7A765EC04D62}"/>
              </a:ext>
            </a:extLst>
          </p:cNvPr>
          <p:cNvSpPr/>
          <p:nvPr/>
        </p:nvSpPr>
        <p:spPr>
          <a:xfrm>
            <a:off x="7466176" y="4266148"/>
            <a:ext cx="2723727" cy="1117682"/>
          </a:xfrm>
          <a:prstGeom prst="roundRect">
            <a:avLst>
              <a:gd name="adj" fmla="val 17495"/>
            </a:avLst>
          </a:prstGeom>
          <a:solidFill>
            <a:schemeClr val="accent2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Child PRIM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1C3292-0524-840C-62C0-808865EDDEBA}"/>
              </a:ext>
            </a:extLst>
          </p:cNvPr>
          <p:cNvSpPr/>
          <p:nvPr/>
        </p:nvSpPr>
        <p:spPr>
          <a:xfrm>
            <a:off x="5401459" y="4484337"/>
            <a:ext cx="2749808" cy="708553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SMC.Client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31C1C1-F202-F44D-EA31-5C88360B98A4}"/>
              </a:ext>
            </a:extLst>
          </p:cNvPr>
          <p:cNvSpPr/>
          <p:nvPr/>
        </p:nvSpPr>
        <p:spPr>
          <a:xfrm>
            <a:off x="735774" y="1412971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FF0000"/>
          </a:solidFill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EDC3251-DE6A-EC08-36BF-6BEB8A88E50F}"/>
              </a:ext>
            </a:extLst>
          </p:cNvPr>
          <p:cNvSpPr/>
          <p:nvPr/>
        </p:nvSpPr>
        <p:spPr>
          <a:xfrm>
            <a:off x="4933126" y="625212"/>
            <a:ext cx="1727673" cy="576937"/>
          </a:xfrm>
          <a:prstGeom prst="roundRect">
            <a:avLst>
              <a:gd name="adj" fmla="val 15434"/>
            </a:avLst>
          </a:prstGeom>
          <a:solidFill>
            <a:srgbClr val="7030A0"/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8035AB-F673-4E28-ADA3-A95E77770387}"/>
              </a:ext>
            </a:extLst>
          </p:cNvPr>
          <p:cNvSpPr/>
          <p:nvPr/>
        </p:nvSpPr>
        <p:spPr>
          <a:xfrm>
            <a:off x="4933125" y="3429000"/>
            <a:ext cx="1727673" cy="576937"/>
          </a:xfrm>
          <a:prstGeom prst="roundRect">
            <a:avLst>
              <a:gd name="adj" fmla="val 15434"/>
            </a:avLst>
          </a:prstGeom>
          <a:solidFill>
            <a:srgbClr val="FF33CC"/>
          </a:solidFill>
          <a:ln w="57150">
            <a:solidFill>
              <a:srgbClr val="FF33CC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A570662-909B-5F4B-9BF7-EF4ED885CEBF}"/>
              </a:ext>
            </a:extLst>
          </p:cNvPr>
          <p:cNvSpPr/>
          <p:nvPr/>
        </p:nvSpPr>
        <p:spPr>
          <a:xfrm>
            <a:off x="735775" y="3102222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70C0"/>
          </a:solidFill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1278386-A87F-40F4-F5F4-7FFC8B7DF8A0}"/>
              </a:ext>
            </a:extLst>
          </p:cNvPr>
          <p:cNvSpPr/>
          <p:nvPr/>
        </p:nvSpPr>
        <p:spPr>
          <a:xfrm>
            <a:off x="2714132" y="1241637"/>
            <a:ext cx="876703" cy="34266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E79334-1BCA-1157-BF96-F545763839BB}"/>
              </a:ext>
            </a:extLst>
          </p:cNvPr>
          <p:cNvSpPr/>
          <p:nvPr/>
        </p:nvSpPr>
        <p:spPr>
          <a:xfrm>
            <a:off x="4736150" y="1949675"/>
            <a:ext cx="876703" cy="3426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BC6E659-A2B4-C784-DCC9-F192AB715C8F}"/>
              </a:ext>
            </a:extLst>
          </p:cNvPr>
          <p:cNvSpPr/>
          <p:nvPr/>
        </p:nvSpPr>
        <p:spPr>
          <a:xfrm>
            <a:off x="4736149" y="1518601"/>
            <a:ext cx="876703" cy="342667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6642031-9993-C3BE-72C2-5BC9F4E171F0}"/>
              </a:ext>
            </a:extLst>
          </p:cNvPr>
          <p:cNvSpPr/>
          <p:nvPr/>
        </p:nvSpPr>
        <p:spPr>
          <a:xfrm>
            <a:off x="4740053" y="365805"/>
            <a:ext cx="876703" cy="342667"/>
          </a:xfrm>
          <a:prstGeom prst="roundRect">
            <a:avLst/>
          </a:prstGeom>
          <a:solidFill>
            <a:srgbClr val="FFC000"/>
          </a:solidFill>
          <a:ln w="57150">
            <a:solidFill>
              <a:schemeClr val="accent4">
                <a:lumMod val="75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2EE1C7C-D5BF-1A7C-2D2B-03154342A22A}"/>
              </a:ext>
            </a:extLst>
          </p:cNvPr>
          <p:cNvSpPr/>
          <p:nvPr/>
        </p:nvSpPr>
        <p:spPr>
          <a:xfrm>
            <a:off x="4736149" y="4765957"/>
            <a:ext cx="876703" cy="342667"/>
          </a:xfrm>
          <a:prstGeom prst="roundRect">
            <a:avLst/>
          </a:prstGeom>
          <a:solidFill>
            <a:srgbClr val="FF0000"/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BD60CEE-5087-FD5F-1043-2A18E7E91457}"/>
              </a:ext>
            </a:extLst>
          </p:cNvPr>
          <p:cNvSpPr/>
          <p:nvPr/>
        </p:nvSpPr>
        <p:spPr>
          <a:xfrm>
            <a:off x="4736148" y="4334883"/>
            <a:ext cx="876703" cy="342667"/>
          </a:xfrm>
          <a:prstGeom prst="roundRect">
            <a:avLst/>
          </a:prstGeom>
          <a:solidFill>
            <a:srgbClr val="FF33CC"/>
          </a:solidFill>
          <a:ln w="57150">
            <a:solidFill>
              <a:srgbClr val="993366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32957A6-7E46-73FF-36DA-19723A8044FF}"/>
              </a:ext>
            </a:extLst>
          </p:cNvPr>
          <p:cNvSpPr/>
          <p:nvPr/>
        </p:nvSpPr>
        <p:spPr>
          <a:xfrm>
            <a:off x="4736148" y="3177245"/>
            <a:ext cx="876703" cy="342667"/>
          </a:xfrm>
          <a:prstGeom prst="roundRect">
            <a:avLst/>
          </a:prstGeom>
          <a:solidFill>
            <a:srgbClr val="FF33CC"/>
          </a:solidFill>
          <a:ln w="57150">
            <a:solidFill>
              <a:srgbClr val="993366"/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98FA6AB-F10A-1F91-46AA-8B7CC25FF50C}"/>
              </a:ext>
            </a:extLst>
          </p:cNvPr>
          <p:cNvSpPr/>
          <p:nvPr/>
        </p:nvSpPr>
        <p:spPr>
          <a:xfrm>
            <a:off x="2714132" y="2930888"/>
            <a:ext cx="876703" cy="3426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4A5867D-FEFF-E6A3-E90D-8722633A2738}"/>
              </a:ext>
            </a:extLst>
          </p:cNvPr>
          <p:cNvCxnSpPr>
            <a:stCxn id="14" idx="1"/>
            <a:endCxn id="11" idx="1"/>
          </p:cNvCxnSpPr>
          <p:nvPr/>
        </p:nvCxnSpPr>
        <p:spPr>
          <a:xfrm rot="10800000" flipV="1">
            <a:off x="4736149" y="537139"/>
            <a:ext cx="3904" cy="1152796"/>
          </a:xfrm>
          <a:prstGeom prst="bentConnector3">
            <a:avLst>
              <a:gd name="adj1" fmla="val 5955533"/>
            </a:avLst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21AFBA1-8DC3-0638-C56B-9AA82BC720CD}"/>
              </a:ext>
            </a:extLst>
          </p:cNvPr>
          <p:cNvCxnSpPr>
            <a:stCxn id="17" idx="1"/>
            <a:endCxn id="16" idx="1"/>
          </p:cNvCxnSpPr>
          <p:nvPr/>
        </p:nvCxnSpPr>
        <p:spPr>
          <a:xfrm rot="10800000" flipV="1">
            <a:off x="4736148" y="3348579"/>
            <a:ext cx="12700" cy="1157638"/>
          </a:xfrm>
          <a:prstGeom prst="bentConnector3">
            <a:avLst>
              <a:gd name="adj1" fmla="val 1800000"/>
            </a:avLst>
          </a:prstGeom>
          <a:ln w="57150">
            <a:solidFill>
              <a:srgbClr val="9933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CB1684B-626D-8A59-ADA8-E9205CA3A46F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3590835" y="1412971"/>
            <a:ext cx="1145314" cy="352432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68511D34-4834-F31E-2CEE-DC8F37D84B40}"/>
              </a:ext>
            </a:extLst>
          </p:cNvPr>
          <p:cNvCxnSpPr>
            <a:cxnSpLocks/>
            <a:stCxn id="20" idx="0"/>
            <a:endCxn id="9" idx="1"/>
          </p:cNvCxnSpPr>
          <p:nvPr/>
        </p:nvCxnSpPr>
        <p:spPr>
          <a:xfrm rot="5400000" flipH="1" flipV="1">
            <a:off x="3539378" y="1734116"/>
            <a:ext cx="809879" cy="1583666"/>
          </a:xfrm>
          <a:prstGeom prst="curved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E61FBDFF-8CFC-13B8-7226-8CD89E33F1C9}"/>
              </a:ext>
            </a:extLst>
          </p:cNvPr>
          <p:cNvSpPr/>
          <p:nvPr/>
        </p:nvSpPr>
        <p:spPr>
          <a:xfrm>
            <a:off x="745393" y="4848884"/>
            <a:ext cx="2327927" cy="1246218"/>
          </a:xfrm>
          <a:prstGeom prst="roundRect">
            <a:avLst>
              <a:gd name="adj" fmla="val 7238"/>
            </a:avLst>
          </a:prstGeom>
          <a:solidFill>
            <a:srgbClr val="00B050"/>
          </a:solidFill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SMC.KERNEL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1A20D0F-22BD-C2D6-EBD3-EF44563014BB}"/>
              </a:ext>
            </a:extLst>
          </p:cNvPr>
          <p:cNvSpPr/>
          <p:nvPr/>
        </p:nvSpPr>
        <p:spPr>
          <a:xfrm>
            <a:off x="2723750" y="4677550"/>
            <a:ext cx="876703" cy="3426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79C621C7-85F0-FB03-5C8D-87C9A581D67C}"/>
              </a:ext>
            </a:extLst>
          </p:cNvPr>
          <p:cNvCxnSpPr>
            <a:cxnSpLocks/>
            <a:stCxn id="45" idx="3"/>
            <a:endCxn id="9" idx="1"/>
          </p:cNvCxnSpPr>
          <p:nvPr/>
        </p:nvCxnSpPr>
        <p:spPr>
          <a:xfrm flipV="1">
            <a:off x="3600453" y="2121009"/>
            <a:ext cx="1135697" cy="2727875"/>
          </a:xfrm>
          <a:prstGeom prst="curvedConnector3">
            <a:avLst>
              <a:gd name="adj1" fmla="val 28419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2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124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闰时</dc:creator>
  <cp:lastModifiedBy>闰时</cp:lastModifiedBy>
  <cp:revision>4</cp:revision>
  <dcterms:created xsi:type="dcterms:W3CDTF">2023-07-13T05:19:32Z</dcterms:created>
  <dcterms:modified xsi:type="dcterms:W3CDTF">2023-07-13T07:55:44Z</dcterms:modified>
</cp:coreProperties>
</file>