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200B3"/>
    <a:srgbClr val="FF33CC"/>
    <a:srgbClr val="993366"/>
    <a:srgbClr val="545454"/>
    <a:srgbClr val="00F028"/>
    <a:srgbClr val="009E04"/>
    <a:srgbClr val="007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1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266F3-E969-17B2-A2FC-94B09CCB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33AE6-4B8D-65D4-20D5-3543747B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F266A-8DEA-91AA-F20E-9E112AF4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3B904-EDCE-794E-EC45-6133499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1BF9F-EB88-90B1-A277-91741D5D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BA1A2-E84E-B1A1-D70B-0F059F7B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B4214-F941-A5E0-3B38-6FB81A0F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3AD55-88CE-3586-9EAD-87F1A80A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8B4FE-C436-5097-68B9-A7A0DDA0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F7B8D-6D8A-6649-CA47-914F357F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813BF1-6D6A-A16B-18C8-0B29837F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8BF24-F899-A61C-2734-821CED08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9B065-E8FA-7008-38A6-0480D16E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63F7B-E9CE-1485-56D8-B4656A6D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173CF-69E6-7D2E-FD62-939733C5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3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4E421-B3A2-3264-569E-C51F4781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B9522-1E90-7ACB-252F-0360C19F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E39F-2EB2-E847-AD0D-921A8DFB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AF0B7-58A3-6680-E1D1-4D81256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EF85-301A-2F45-45C0-B2F990C7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5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12445-847E-B119-0BCD-FFF94EB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2B41F-C882-882D-9231-5830875C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2A54F-5CCE-431C-15F1-9D168B0C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0C290-22E5-3EDE-6EFD-31F12614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8EEA0-5803-3259-3DE3-EBD156C4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8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26E71-FEF8-D9F3-559F-B3A8D8B3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A589B-10D7-A86A-F56B-B2F3F7128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50176-B7B6-2531-40FA-F43DBFBB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26EB2-FD97-F8FD-FD20-5DBFC316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B88C9-50BA-015E-A9D5-8D578A4A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4E863-42FF-92D0-AD36-D43FC0C4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F5E8C-8662-A9F8-DF15-2CCE016D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E0182-D818-1D89-2616-3AB51FC4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A97DC-BB07-1664-3E60-E85560D8D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892ED-24F2-FEB5-03FD-1E71B477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E506C4-F0FC-6511-245E-3FD49F689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0D344-C404-5BDB-FCEC-9FB9B621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7DB32-E024-7E07-E822-438D40E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F36FC-0970-6B20-A1D4-76181578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D2C6A-9692-669F-29CF-10B163B4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3EAECB-6BED-D94F-E4C3-24A1E3B7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A1182-BA9F-A94E-0CF7-8FBE9880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D71F6-0116-7F3D-F7BD-D813714A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7C41E-AF1D-96A2-42AA-B0B0EE36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84A95-8CE3-1E6B-79BD-249AC017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EDD24-8F70-85FC-9A51-F995DF3E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9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53AB-EB16-0958-99C5-7DBA9F9D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E0D27-8274-1836-9005-E8B95CC1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CB548-6C51-6BC1-6343-F3B97AF3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4FE53-2058-B9CE-4926-0F0F191B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24D63-B249-442B-8315-8C26ABB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19426-7873-116E-1EAB-E38D92BA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8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29AE-C33A-2682-E6A6-DC3932C9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283252-78E6-C972-74EF-5C54602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B993BE-75EA-8BE1-F22E-8AD37F16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3819D-6F5D-83B2-3374-014CD04E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6E9AE-9690-4456-7AE3-0304FC14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7B5F7-CCFF-9A6F-49DA-2A6A72EC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7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15E4C9-FB6D-7F68-4D10-8ED09F18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D1422-51D5-62D4-3A50-1A00D48E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43123-6923-AF82-DA12-B425E4FF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DCAD-B598-42F3-A425-85AB2957A54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0F945-35EC-E8A3-7BC2-1D707FF40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D633D-2FD6-8E03-1418-997734B8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1C3292-0524-840C-62C0-808865EDDEBA}"/>
              </a:ext>
            </a:extLst>
          </p:cNvPr>
          <p:cNvSpPr/>
          <p:nvPr/>
        </p:nvSpPr>
        <p:spPr>
          <a:xfrm>
            <a:off x="6937759" y="2503919"/>
            <a:ext cx="4207379" cy="2991028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769FFE-0516-038E-2527-3A55739D4EDB}"/>
              </a:ext>
            </a:extLst>
          </p:cNvPr>
          <p:cNvSpPr/>
          <p:nvPr/>
        </p:nvSpPr>
        <p:spPr>
          <a:xfrm>
            <a:off x="1046148" y="2503919"/>
            <a:ext cx="4207379" cy="2991028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9090E7-4FBF-A1C3-5069-81B0167F1BE6}"/>
              </a:ext>
            </a:extLst>
          </p:cNvPr>
          <p:cNvSpPr/>
          <p:nvPr/>
        </p:nvSpPr>
        <p:spPr>
          <a:xfrm>
            <a:off x="1755451" y="1363053"/>
            <a:ext cx="2788771" cy="504202"/>
          </a:xfrm>
          <a:prstGeom prst="roundRect">
            <a:avLst>
              <a:gd name="adj" fmla="val 44526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.SMC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958A5EE-4735-1DA0-93E3-6E0D32E363FC}"/>
              </a:ext>
            </a:extLst>
          </p:cNvPr>
          <p:cNvSpPr/>
          <p:nvPr/>
        </p:nvSpPr>
        <p:spPr>
          <a:xfrm>
            <a:off x="7647062" y="1363053"/>
            <a:ext cx="2788771" cy="504202"/>
          </a:xfrm>
          <a:prstGeom prst="roundRect">
            <a:avLst>
              <a:gd name="adj" fmla="val 44526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36BD85B-5CA4-C014-A050-F7333777E8F3}"/>
              </a:ext>
            </a:extLst>
          </p:cNvPr>
          <p:cNvSpPr/>
          <p:nvPr/>
        </p:nvSpPr>
        <p:spPr>
          <a:xfrm>
            <a:off x="2974647" y="2050991"/>
            <a:ext cx="350378" cy="282011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20D763C-5363-3238-A131-91754C96D770}"/>
              </a:ext>
            </a:extLst>
          </p:cNvPr>
          <p:cNvSpPr/>
          <p:nvPr/>
        </p:nvSpPr>
        <p:spPr>
          <a:xfrm>
            <a:off x="8866977" y="2050991"/>
            <a:ext cx="350378" cy="282011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579BFD2-48B2-5EB4-0674-7C88BB6BB351}"/>
              </a:ext>
            </a:extLst>
          </p:cNvPr>
          <p:cNvSpPr/>
          <p:nvPr/>
        </p:nvSpPr>
        <p:spPr>
          <a:xfrm rot="16200000">
            <a:off x="5657849" y="3507871"/>
            <a:ext cx="1063953" cy="98312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9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C844D5-57CC-82E8-0D49-134E47F39DB1}"/>
              </a:ext>
            </a:extLst>
          </p:cNvPr>
          <p:cNvSpPr/>
          <p:nvPr/>
        </p:nvSpPr>
        <p:spPr>
          <a:xfrm>
            <a:off x="6579909" y="1395478"/>
            <a:ext cx="4565229" cy="4067033"/>
          </a:xfrm>
          <a:prstGeom prst="roundRect">
            <a:avLst>
              <a:gd name="adj" fmla="val 7238"/>
            </a:avLst>
          </a:prstGeom>
          <a:solidFill>
            <a:srgbClr val="FFC000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800FB5-D72C-B6BF-D78C-B942996F2C5D}"/>
              </a:ext>
            </a:extLst>
          </p:cNvPr>
          <p:cNvSpPr/>
          <p:nvPr/>
        </p:nvSpPr>
        <p:spPr>
          <a:xfrm>
            <a:off x="1046862" y="2537056"/>
            <a:ext cx="2412763" cy="1783881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5282419" y="2537056"/>
            <a:ext cx="2412763" cy="1783881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7715789-2006-7F5D-FB04-E5F8F7D20F5E}"/>
              </a:ext>
            </a:extLst>
          </p:cNvPr>
          <p:cNvSpPr/>
          <p:nvPr/>
        </p:nvSpPr>
        <p:spPr>
          <a:xfrm rot="16200000">
            <a:off x="4016745" y="2858741"/>
            <a:ext cx="708553" cy="11405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8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C844D5-57CC-82E8-0D49-134E47F39DB1}"/>
              </a:ext>
            </a:extLst>
          </p:cNvPr>
          <p:cNvSpPr/>
          <p:nvPr/>
        </p:nvSpPr>
        <p:spPr>
          <a:xfrm>
            <a:off x="7795967" y="1395478"/>
            <a:ext cx="3349171" cy="4067033"/>
          </a:xfrm>
          <a:prstGeom prst="roundRect">
            <a:avLst>
              <a:gd name="adj" fmla="val 7238"/>
            </a:avLst>
          </a:prstGeom>
          <a:solidFill>
            <a:srgbClr val="FFC000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800FB5-D72C-B6BF-D78C-B942996F2C5D}"/>
              </a:ext>
            </a:extLst>
          </p:cNvPr>
          <p:cNvSpPr/>
          <p:nvPr/>
        </p:nvSpPr>
        <p:spPr>
          <a:xfrm>
            <a:off x="2693246" y="2808519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6326202" y="2537056"/>
            <a:ext cx="2290274" cy="1783881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7715789-2006-7F5D-FB04-E5F8F7D20F5E}"/>
              </a:ext>
            </a:extLst>
          </p:cNvPr>
          <p:cNvSpPr/>
          <p:nvPr/>
        </p:nvSpPr>
        <p:spPr>
          <a:xfrm rot="16200000">
            <a:off x="5317787" y="3005063"/>
            <a:ext cx="708553" cy="84787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7A7B66-5430-393C-1ED2-353834512091}"/>
              </a:ext>
            </a:extLst>
          </p:cNvPr>
          <p:cNvSpPr/>
          <p:nvPr/>
        </p:nvSpPr>
        <p:spPr>
          <a:xfrm>
            <a:off x="1046862" y="1395478"/>
            <a:ext cx="1878835" cy="831144"/>
          </a:xfrm>
          <a:prstGeom prst="roundRect">
            <a:avLst>
              <a:gd name="adj" fmla="val 23117"/>
            </a:avLst>
          </a:prstGeom>
          <a:solidFill>
            <a:srgbClr val="0070C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HUD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0EEAF6-170C-6938-C248-7EF36FA82E23}"/>
              </a:ext>
            </a:extLst>
          </p:cNvPr>
          <p:cNvSpPr/>
          <p:nvPr/>
        </p:nvSpPr>
        <p:spPr>
          <a:xfrm>
            <a:off x="1046862" y="4418293"/>
            <a:ext cx="1971902" cy="831145"/>
          </a:xfrm>
          <a:prstGeom prst="roundRect">
            <a:avLst>
              <a:gd name="adj" fmla="val 21733"/>
            </a:avLst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C0F32A-F6C7-4A91-BDE4-5F354B49DF80}"/>
              </a:ext>
            </a:extLst>
          </p:cNvPr>
          <p:cNvSpPr/>
          <p:nvPr/>
        </p:nvSpPr>
        <p:spPr>
          <a:xfrm>
            <a:off x="2693246" y="4800737"/>
            <a:ext cx="2327927" cy="661774"/>
          </a:xfrm>
          <a:prstGeom prst="roundRect">
            <a:avLst>
              <a:gd name="adj" fmla="val 1858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SMC.Menu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E18A34-59EC-4252-3E6E-3D16746E02BF}"/>
              </a:ext>
            </a:extLst>
          </p:cNvPr>
          <p:cNvSpPr/>
          <p:nvPr/>
        </p:nvSpPr>
        <p:spPr>
          <a:xfrm>
            <a:off x="2693246" y="1710784"/>
            <a:ext cx="2327927" cy="679940"/>
          </a:xfrm>
          <a:prstGeom prst="roundRect">
            <a:avLst>
              <a:gd name="adj" fmla="val 18581"/>
            </a:avLst>
          </a:prstGeom>
          <a:solidFill>
            <a:srgbClr val="FF33CC"/>
          </a:solidFill>
          <a:ln w="57150">
            <a:solidFill>
              <a:srgbClr val="993366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SMC.HUD.TRIGGER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6BFE53C5-E21F-3474-B6B4-02502FB92CF8}"/>
              </a:ext>
            </a:extLst>
          </p:cNvPr>
          <p:cNvSpPr/>
          <p:nvPr/>
        </p:nvSpPr>
        <p:spPr>
          <a:xfrm rot="2512790">
            <a:off x="1649702" y="2717068"/>
            <a:ext cx="1068332" cy="2919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9CACC186-A38B-7317-9444-807108C2C467}"/>
              </a:ext>
            </a:extLst>
          </p:cNvPr>
          <p:cNvSpPr/>
          <p:nvPr/>
        </p:nvSpPr>
        <p:spPr>
          <a:xfrm rot="18900000">
            <a:off x="1663932" y="3834394"/>
            <a:ext cx="1068332" cy="2919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5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C844D5-57CC-82E8-0D49-134E47F39DB1}"/>
              </a:ext>
            </a:extLst>
          </p:cNvPr>
          <p:cNvSpPr/>
          <p:nvPr/>
        </p:nvSpPr>
        <p:spPr>
          <a:xfrm>
            <a:off x="861226" y="1395483"/>
            <a:ext cx="3817125" cy="4067033"/>
          </a:xfrm>
          <a:prstGeom prst="roundRect">
            <a:avLst>
              <a:gd name="adj" fmla="val 7238"/>
            </a:avLst>
          </a:prstGeom>
          <a:solidFill>
            <a:srgbClr val="FFC000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800FB5-D72C-B6BF-D78C-B942996F2C5D}"/>
              </a:ext>
            </a:extLst>
          </p:cNvPr>
          <p:cNvSpPr/>
          <p:nvPr/>
        </p:nvSpPr>
        <p:spPr>
          <a:xfrm>
            <a:off x="3852479" y="1765957"/>
            <a:ext cx="3264759" cy="1047964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3852478" y="4415180"/>
            <a:ext cx="3264759" cy="661775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C8F2A86-16EF-E4C7-5393-9B5E1E8D42A3}"/>
              </a:ext>
            </a:extLst>
          </p:cNvPr>
          <p:cNvSpPr/>
          <p:nvPr/>
        </p:nvSpPr>
        <p:spPr>
          <a:xfrm>
            <a:off x="5148660" y="3743758"/>
            <a:ext cx="672387" cy="54014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A6CCDF-0253-989F-2C49-2E9D1D5A95FC}"/>
              </a:ext>
            </a:extLst>
          </p:cNvPr>
          <p:cNvSpPr/>
          <p:nvPr/>
        </p:nvSpPr>
        <p:spPr>
          <a:xfrm>
            <a:off x="4320891" y="2950711"/>
            <a:ext cx="2327927" cy="661774"/>
          </a:xfrm>
          <a:prstGeom prst="roundRect">
            <a:avLst>
              <a:gd name="adj" fmla="val 1858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SMC.Menu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32F044-A09E-31E0-0B76-3228BFD4A1CF}"/>
              </a:ext>
            </a:extLst>
          </p:cNvPr>
          <p:cNvSpPr/>
          <p:nvPr/>
        </p:nvSpPr>
        <p:spPr>
          <a:xfrm>
            <a:off x="8055449" y="1701637"/>
            <a:ext cx="2960016" cy="1112284"/>
          </a:xfrm>
          <a:prstGeom prst="roundRect">
            <a:avLst>
              <a:gd name="adj" fmla="val 21733"/>
            </a:avLst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D2C99E9B-DA5F-D76B-0785-CAA80F84ED46}"/>
              </a:ext>
            </a:extLst>
          </p:cNvPr>
          <p:cNvSpPr/>
          <p:nvPr/>
        </p:nvSpPr>
        <p:spPr>
          <a:xfrm>
            <a:off x="7258639" y="2143981"/>
            <a:ext cx="655409" cy="2919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A33F4F8-75E4-5F1A-F7A1-3DB369D25914}"/>
              </a:ext>
            </a:extLst>
          </p:cNvPr>
          <p:cNvSpPr/>
          <p:nvPr/>
        </p:nvSpPr>
        <p:spPr>
          <a:xfrm>
            <a:off x="6901043" y="420142"/>
            <a:ext cx="4244096" cy="6017716"/>
          </a:xfrm>
          <a:prstGeom prst="roundRect">
            <a:avLst>
              <a:gd name="adj" fmla="val 7608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5CC43FA-A700-264B-0965-ACBB30522AB2}"/>
              </a:ext>
            </a:extLst>
          </p:cNvPr>
          <p:cNvSpPr/>
          <p:nvPr/>
        </p:nvSpPr>
        <p:spPr>
          <a:xfrm>
            <a:off x="7220083" y="3545175"/>
            <a:ext cx="3210064" cy="2553490"/>
          </a:xfrm>
          <a:prstGeom prst="roundRect">
            <a:avLst>
              <a:gd name="adj" fmla="val 7238"/>
            </a:avLst>
          </a:prstGeom>
          <a:noFill/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D98C436-9D82-83C7-5CB1-2F0BCFCEE3A7}"/>
              </a:ext>
            </a:extLst>
          </p:cNvPr>
          <p:cNvSpPr/>
          <p:nvPr/>
        </p:nvSpPr>
        <p:spPr>
          <a:xfrm>
            <a:off x="7220083" y="720065"/>
            <a:ext cx="3210064" cy="2553490"/>
          </a:xfrm>
          <a:prstGeom prst="roundRect">
            <a:avLst>
              <a:gd name="adj" fmla="val 7238"/>
            </a:avLst>
          </a:prstGeom>
          <a:noFill/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8358798-2CA2-A7F1-7F26-94A03A4F2A34}"/>
              </a:ext>
            </a:extLst>
          </p:cNvPr>
          <p:cNvSpPr/>
          <p:nvPr/>
        </p:nvSpPr>
        <p:spPr>
          <a:xfrm>
            <a:off x="7466176" y="1458575"/>
            <a:ext cx="2723727" cy="1117682"/>
          </a:xfrm>
          <a:prstGeom prst="roundRect">
            <a:avLst>
              <a:gd name="adj" fmla="val 174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5C08B8C-6FF8-0B4E-5ED9-1383005293BB}"/>
              </a:ext>
            </a:extLst>
          </p:cNvPr>
          <p:cNvSpPr/>
          <p:nvPr/>
        </p:nvSpPr>
        <p:spPr>
          <a:xfrm>
            <a:off x="7466176" y="859787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5401459" y="1665097"/>
            <a:ext cx="2749808" cy="708553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D6A862-C335-4F29-940D-6FE8FC1F4AB2}"/>
              </a:ext>
            </a:extLst>
          </p:cNvPr>
          <p:cNvSpPr/>
          <p:nvPr/>
        </p:nvSpPr>
        <p:spPr>
          <a:xfrm>
            <a:off x="7466176" y="2712713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D47254-D605-F675-3296-D2E77F032AF2}"/>
              </a:ext>
            </a:extLst>
          </p:cNvPr>
          <p:cNvSpPr/>
          <p:nvPr/>
        </p:nvSpPr>
        <p:spPr>
          <a:xfrm>
            <a:off x="7466176" y="3679154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1FC760-688C-B8F7-6668-A6A7387F41F7}"/>
              </a:ext>
            </a:extLst>
          </p:cNvPr>
          <p:cNvSpPr/>
          <p:nvPr/>
        </p:nvSpPr>
        <p:spPr>
          <a:xfrm>
            <a:off x="7466176" y="5532083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60E25D-1098-9BF1-044A-7A765EC04D62}"/>
              </a:ext>
            </a:extLst>
          </p:cNvPr>
          <p:cNvSpPr/>
          <p:nvPr/>
        </p:nvSpPr>
        <p:spPr>
          <a:xfrm>
            <a:off x="7466176" y="4266148"/>
            <a:ext cx="2723727" cy="1117682"/>
          </a:xfrm>
          <a:prstGeom prst="roundRect">
            <a:avLst>
              <a:gd name="adj" fmla="val 174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1C3292-0524-840C-62C0-808865EDDEBA}"/>
              </a:ext>
            </a:extLst>
          </p:cNvPr>
          <p:cNvSpPr/>
          <p:nvPr/>
        </p:nvSpPr>
        <p:spPr>
          <a:xfrm>
            <a:off x="5401459" y="4484337"/>
            <a:ext cx="2749808" cy="708553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31C1C1-F202-F44D-EA31-5C88360B98A4}"/>
              </a:ext>
            </a:extLst>
          </p:cNvPr>
          <p:cNvSpPr/>
          <p:nvPr/>
        </p:nvSpPr>
        <p:spPr>
          <a:xfrm>
            <a:off x="1046861" y="2805891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EDC3251-DE6A-EC08-36BF-6BEB8A88E50F}"/>
              </a:ext>
            </a:extLst>
          </p:cNvPr>
          <p:cNvSpPr/>
          <p:nvPr/>
        </p:nvSpPr>
        <p:spPr>
          <a:xfrm>
            <a:off x="5401459" y="898848"/>
            <a:ext cx="1727673" cy="345063"/>
          </a:xfrm>
          <a:prstGeom prst="roundRect">
            <a:avLst>
              <a:gd name="adj" fmla="val 15434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035AB-F673-4E28-ADA3-A95E77770387}"/>
              </a:ext>
            </a:extLst>
          </p:cNvPr>
          <p:cNvSpPr/>
          <p:nvPr/>
        </p:nvSpPr>
        <p:spPr>
          <a:xfrm>
            <a:off x="5401458" y="3702636"/>
            <a:ext cx="1727673" cy="345063"/>
          </a:xfrm>
          <a:prstGeom prst="roundRect">
            <a:avLst>
              <a:gd name="adj" fmla="val 15434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1EE391CD-C54F-FA7A-1043-DB13F28ABA69}"/>
              </a:ext>
            </a:extLst>
          </p:cNvPr>
          <p:cNvSpPr/>
          <p:nvPr/>
        </p:nvSpPr>
        <p:spPr>
          <a:xfrm>
            <a:off x="3857366" y="3046673"/>
            <a:ext cx="474375" cy="76465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B78F5587-F355-FB29-FBF9-B741A4B98A5A}"/>
              </a:ext>
            </a:extLst>
          </p:cNvPr>
          <p:cNvSpPr/>
          <p:nvPr/>
        </p:nvSpPr>
        <p:spPr>
          <a:xfrm>
            <a:off x="5988611" y="1369148"/>
            <a:ext cx="394880" cy="17885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DA513DA-926A-F630-700E-D50D67225AE3}"/>
              </a:ext>
            </a:extLst>
          </p:cNvPr>
          <p:cNvSpPr/>
          <p:nvPr/>
        </p:nvSpPr>
        <p:spPr>
          <a:xfrm>
            <a:off x="5988611" y="4181177"/>
            <a:ext cx="394880" cy="17885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4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A33F4F8-75E4-5F1A-F7A1-3DB369D25914}"/>
              </a:ext>
            </a:extLst>
          </p:cNvPr>
          <p:cNvSpPr/>
          <p:nvPr/>
        </p:nvSpPr>
        <p:spPr>
          <a:xfrm>
            <a:off x="6901043" y="420142"/>
            <a:ext cx="4244096" cy="6017716"/>
          </a:xfrm>
          <a:prstGeom prst="roundRect">
            <a:avLst>
              <a:gd name="adj" fmla="val 7608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F5FCA10-9B01-94E0-FC08-168939C44AFE}"/>
              </a:ext>
            </a:extLst>
          </p:cNvPr>
          <p:cNvSpPr/>
          <p:nvPr/>
        </p:nvSpPr>
        <p:spPr>
          <a:xfrm>
            <a:off x="7305774" y="1391627"/>
            <a:ext cx="2997980" cy="1936947"/>
          </a:xfrm>
          <a:prstGeom prst="roundRect">
            <a:avLst>
              <a:gd name="adj" fmla="val 10577"/>
            </a:avLst>
          </a:prstGeom>
          <a:noFill/>
          <a:ln w="57150">
            <a:solidFill>
              <a:srgbClr val="FF33C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F2F8791-FFCD-81A1-196B-F65F432218DB}"/>
              </a:ext>
            </a:extLst>
          </p:cNvPr>
          <p:cNvSpPr/>
          <p:nvPr/>
        </p:nvSpPr>
        <p:spPr>
          <a:xfrm>
            <a:off x="7375873" y="5531122"/>
            <a:ext cx="2918197" cy="625667"/>
          </a:xfrm>
          <a:prstGeom prst="roundRect">
            <a:avLst>
              <a:gd name="adj" fmla="val 17391"/>
            </a:avLst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1E258CB-6835-2B71-821F-7C3BFBEB5356}"/>
              </a:ext>
            </a:extLst>
          </p:cNvPr>
          <p:cNvSpPr/>
          <p:nvPr/>
        </p:nvSpPr>
        <p:spPr>
          <a:xfrm>
            <a:off x="7112436" y="1330140"/>
            <a:ext cx="3464438" cy="2850753"/>
          </a:xfrm>
          <a:prstGeom prst="roundRect">
            <a:avLst>
              <a:gd name="adj" fmla="val 7238"/>
            </a:avLst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5CC43FA-A700-264B-0965-ACBB30522AB2}"/>
              </a:ext>
            </a:extLst>
          </p:cNvPr>
          <p:cNvSpPr/>
          <p:nvPr/>
        </p:nvSpPr>
        <p:spPr>
          <a:xfrm>
            <a:off x="7220083" y="3429000"/>
            <a:ext cx="3210064" cy="2850753"/>
          </a:xfrm>
          <a:prstGeom prst="roundRect">
            <a:avLst>
              <a:gd name="adj" fmla="val 7238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D98C436-9D82-83C7-5CB1-2F0BCFCEE3A7}"/>
              </a:ext>
            </a:extLst>
          </p:cNvPr>
          <p:cNvSpPr/>
          <p:nvPr/>
        </p:nvSpPr>
        <p:spPr>
          <a:xfrm>
            <a:off x="7220083" y="625213"/>
            <a:ext cx="3210064" cy="2062490"/>
          </a:xfrm>
          <a:prstGeom prst="roundRect">
            <a:avLst>
              <a:gd name="adj" fmla="val 7238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8358798-2CA2-A7F1-7F26-94A03A4F2A34}"/>
              </a:ext>
            </a:extLst>
          </p:cNvPr>
          <p:cNvSpPr/>
          <p:nvPr/>
        </p:nvSpPr>
        <p:spPr>
          <a:xfrm>
            <a:off x="7466176" y="1458575"/>
            <a:ext cx="2723727" cy="1117682"/>
          </a:xfrm>
          <a:prstGeom prst="roundRect">
            <a:avLst>
              <a:gd name="adj" fmla="val 174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5C08B8C-6FF8-0B4E-5ED9-1383005293BB}"/>
              </a:ext>
            </a:extLst>
          </p:cNvPr>
          <p:cNvSpPr/>
          <p:nvPr/>
        </p:nvSpPr>
        <p:spPr>
          <a:xfrm>
            <a:off x="7466176" y="784371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5401459" y="1665097"/>
            <a:ext cx="2749808" cy="708553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D6A862-C335-4F29-940D-6FE8FC1F4AB2}"/>
              </a:ext>
            </a:extLst>
          </p:cNvPr>
          <p:cNvSpPr/>
          <p:nvPr/>
        </p:nvSpPr>
        <p:spPr>
          <a:xfrm>
            <a:off x="7466176" y="2788129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D47254-D605-F675-3296-D2E77F032AF2}"/>
              </a:ext>
            </a:extLst>
          </p:cNvPr>
          <p:cNvSpPr/>
          <p:nvPr/>
        </p:nvSpPr>
        <p:spPr>
          <a:xfrm>
            <a:off x="7466176" y="3594311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1FC760-688C-B8F7-6668-A6A7387F41F7}"/>
              </a:ext>
            </a:extLst>
          </p:cNvPr>
          <p:cNvSpPr/>
          <p:nvPr/>
        </p:nvSpPr>
        <p:spPr>
          <a:xfrm>
            <a:off x="7466176" y="5616926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60E25D-1098-9BF1-044A-7A765EC04D62}"/>
              </a:ext>
            </a:extLst>
          </p:cNvPr>
          <p:cNvSpPr/>
          <p:nvPr/>
        </p:nvSpPr>
        <p:spPr>
          <a:xfrm>
            <a:off x="7466176" y="4266148"/>
            <a:ext cx="2723727" cy="1117682"/>
          </a:xfrm>
          <a:prstGeom prst="roundRect">
            <a:avLst>
              <a:gd name="adj" fmla="val 174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1C3292-0524-840C-62C0-808865EDDEBA}"/>
              </a:ext>
            </a:extLst>
          </p:cNvPr>
          <p:cNvSpPr/>
          <p:nvPr/>
        </p:nvSpPr>
        <p:spPr>
          <a:xfrm>
            <a:off x="5401459" y="4484337"/>
            <a:ext cx="2749808" cy="708553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31C1C1-F202-F44D-EA31-5C88360B98A4}"/>
              </a:ext>
            </a:extLst>
          </p:cNvPr>
          <p:cNvSpPr/>
          <p:nvPr/>
        </p:nvSpPr>
        <p:spPr>
          <a:xfrm>
            <a:off x="735774" y="1412971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FF0000"/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EDC3251-DE6A-EC08-36BF-6BEB8A88E50F}"/>
              </a:ext>
            </a:extLst>
          </p:cNvPr>
          <p:cNvSpPr/>
          <p:nvPr/>
        </p:nvSpPr>
        <p:spPr>
          <a:xfrm>
            <a:off x="4933126" y="625212"/>
            <a:ext cx="1727673" cy="576937"/>
          </a:xfrm>
          <a:prstGeom prst="roundRect">
            <a:avLst>
              <a:gd name="adj" fmla="val 15434"/>
            </a:avLst>
          </a:prstGeom>
          <a:solidFill>
            <a:srgbClr val="7030A0"/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035AB-F673-4E28-ADA3-A95E77770387}"/>
              </a:ext>
            </a:extLst>
          </p:cNvPr>
          <p:cNvSpPr/>
          <p:nvPr/>
        </p:nvSpPr>
        <p:spPr>
          <a:xfrm>
            <a:off x="4933125" y="3429000"/>
            <a:ext cx="1727673" cy="576937"/>
          </a:xfrm>
          <a:prstGeom prst="roundRect">
            <a:avLst>
              <a:gd name="adj" fmla="val 15434"/>
            </a:avLst>
          </a:prstGeom>
          <a:solidFill>
            <a:srgbClr val="FF33CC"/>
          </a:solidFill>
          <a:ln w="57150">
            <a:solidFill>
              <a:srgbClr val="FF33CC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570662-909B-5F4B-9BF7-EF4ED885CEBF}"/>
              </a:ext>
            </a:extLst>
          </p:cNvPr>
          <p:cNvSpPr/>
          <p:nvPr/>
        </p:nvSpPr>
        <p:spPr>
          <a:xfrm>
            <a:off x="735775" y="3102222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0070C0"/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278386-A87F-40F4-F5F4-7FFC8B7DF8A0}"/>
              </a:ext>
            </a:extLst>
          </p:cNvPr>
          <p:cNvSpPr/>
          <p:nvPr/>
        </p:nvSpPr>
        <p:spPr>
          <a:xfrm>
            <a:off x="2714132" y="1241637"/>
            <a:ext cx="876703" cy="342667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E79334-1BCA-1157-BF96-F545763839BB}"/>
              </a:ext>
            </a:extLst>
          </p:cNvPr>
          <p:cNvSpPr/>
          <p:nvPr/>
        </p:nvSpPr>
        <p:spPr>
          <a:xfrm>
            <a:off x="4736150" y="1949675"/>
            <a:ext cx="876703" cy="3426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BC6E659-A2B4-C784-DCC9-F192AB715C8F}"/>
              </a:ext>
            </a:extLst>
          </p:cNvPr>
          <p:cNvSpPr/>
          <p:nvPr/>
        </p:nvSpPr>
        <p:spPr>
          <a:xfrm>
            <a:off x="4736149" y="1518601"/>
            <a:ext cx="876703" cy="342667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642031-9993-C3BE-72C2-5BC9F4E171F0}"/>
              </a:ext>
            </a:extLst>
          </p:cNvPr>
          <p:cNvSpPr/>
          <p:nvPr/>
        </p:nvSpPr>
        <p:spPr>
          <a:xfrm>
            <a:off x="4740053" y="365805"/>
            <a:ext cx="876703" cy="342667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EE1C7C-D5BF-1A7C-2D2B-03154342A22A}"/>
              </a:ext>
            </a:extLst>
          </p:cNvPr>
          <p:cNvSpPr/>
          <p:nvPr/>
        </p:nvSpPr>
        <p:spPr>
          <a:xfrm>
            <a:off x="4736149" y="4765957"/>
            <a:ext cx="876703" cy="342667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BD60CEE-5087-FD5F-1043-2A18E7E91457}"/>
              </a:ext>
            </a:extLst>
          </p:cNvPr>
          <p:cNvSpPr/>
          <p:nvPr/>
        </p:nvSpPr>
        <p:spPr>
          <a:xfrm>
            <a:off x="4736148" y="4334883"/>
            <a:ext cx="876703" cy="342667"/>
          </a:xfrm>
          <a:prstGeom prst="roundRect">
            <a:avLst/>
          </a:prstGeom>
          <a:solidFill>
            <a:srgbClr val="FF33CC"/>
          </a:solidFill>
          <a:ln w="57150">
            <a:solidFill>
              <a:srgbClr val="993366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32957A6-7E46-73FF-36DA-19723A8044FF}"/>
              </a:ext>
            </a:extLst>
          </p:cNvPr>
          <p:cNvSpPr/>
          <p:nvPr/>
        </p:nvSpPr>
        <p:spPr>
          <a:xfrm>
            <a:off x="4736148" y="3177245"/>
            <a:ext cx="876703" cy="342667"/>
          </a:xfrm>
          <a:prstGeom prst="roundRect">
            <a:avLst/>
          </a:prstGeom>
          <a:solidFill>
            <a:srgbClr val="FF33CC"/>
          </a:solidFill>
          <a:ln w="57150">
            <a:solidFill>
              <a:srgbClr val="993366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98FA6AB-F10A-1F91-46AA-8B7CC25FF50C}"/>
              </a:ext>
            </a:extLst>
          </p:cNvPr>
          <p:cNvSpPr/>
          <p:nvPr/>
        </p:nvSpPr>
        <p:spPr>
          <a:xfrm>
            <a:off x="2714132" y="2930888"/>
            <a:ext cx="876703" cy="3426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4A5867D-FEFF-E6A3-E90D-8722633A2738}"/>
              </a:ext>
            </a:extLst>
          </p:cNvPr>
          <p:cNvCxnSpPr>
            <a:stCxn id="14" idx="1"/>
            <a:endCxn id="11" idx="1"/>
          </p:cNvCxnSpPr>
          <p:nvPr/>
        </p:nvCxnSpPr>
        <p:spPr>
          <a:xfrm rot="10800000" flipV="1">
            <a:off x="4736149" y="537139"/>
            <a:ext cx="3904" cy="1152796"/>
          </a:xfrm>
          <a:prstGeom prst="bentConnector3">
            <a:avLst>
              <a:gd name="adj1" fmla="val 5955533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21AFBA1-8DC3-0638-C56B-9AA82BC720C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4736148" y="3348579"/>
            <a:ext cx="12700" cy="1157638"/>
          </a:xfrm>
          <a:prstGeom prst="bentConnector3">
            <a:avLst>
              <a:gd name="adj1" fmla="val 1800000"/>
            </a:avLst>
          </a:prstGeom>
          <a:ln w="5715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CB1684B-626D-8A59-ADA8-E9205CA3A46F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590835" y="1412971"/>
            <a:ext cx="1145314" cy="3524320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68511D34-4834-F31E-2CEE-DC8F37D84B40}"/>
              </a:ext>
            </a:extLst>
          </p:cNvPr>
          <p:cNvCxnSpPr>
            <a:cxnSpLocks/>
            <a:stCxn id="20" idx="0"/>
            <a:endCxn id="9" idx="1"/>
          </p:cNvCxnSpPr>
          <p:nvPr/>
        </p:nvCxnSpPr>
        <p:spPr>
          <a:xfrm rot="5400000" flipH="1" flipV="1">
            <a:off x="3539378" y="1734116"/>
            <a:ext cx="809879" cy="1583666"/>
          </a:xfrm>
          <a:prstGeom prst="curved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61FBDFF-8CFC-13B8-7226-8CD89E33F1C9}"/>
              </a:ext>
            </a:extLst>
          </p:cNvPr>
          <p:cNvSpPr/>
          <p:nvPr/>
        </p:nvSpPr>
        <p:spPr>
          <a:xfrm>
            <a:off x="745393" y="4848884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1A20D0F-22BD-C2D6-EBD3-EF44563014BB}"/>
              </a:ext>
            </a:extLst>
          </p:cNvPr>
          <p:cNvSpPr/>
          <p:nvPr/>
        </p:nvSpPr>
        <p:spPr>
          <a:xfrm>
            <a:off x="2723750" y="4677550"/>
            <a:ext cx="876703" cy="3426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79C621C7-85F0-FB03-5C8D-87C9A581D67C}"/>
              </a:ext>
            </a:extLst>
          </p:cNvPr>
          <p:cNvCxnSpPr>
            <a:cxnSpLocks/>
            <a:stCxn id="45" idx="3"/>
            <a:endCxn id="9" idx="1"/>
          </p:cNvCxnSpPr>
          <p:nvPr/>
        </p:nvCxnSpPr>
        <p:spPr>
          <a:xfrm flipV="1">
            <a:off x="3600453" y="2121009"/>
            <a:ext cx="1135697" cy="2727875"/>
          </a:xfrm>
          <a:prstGeom prst="curvedConnector3">
            <a:avLst>
              <a:gd name="adj1" fmla="val 28419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2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4469EE8-951A-4EA8-33D8-0826935BA11A}"/>
              </a:ext>
            </a:extLst>
          </p:cNvPr>
          <p:cNvSpPr/>
          <p:nvPr/>
        </p:nvSpPr>
        <p:spPr>
          <a:xfrm>
            <a:off x="425889" y="2562968"/>
            <a:ext cx="5794049" cy="1794564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Object /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Linkset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Hero" panose="00000500000000000000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7A9498-F8B3-126F-0908-38BC7437D3E9}"/>
              </a:ext>
            </a:extLst>
          </p:cNvPr>
          <p:cNvSpPr/>
          <p:nvPr/>
        </p:nvSpPr>
        <p:spPr>
          <a:xfrm>
            <a:off x="3825711" y="408826"/>
            <a:ext cx="3061268" cy="1794563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Object /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Linkset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 (Receive)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4DBAA-DB5B-2DC2-7F47-641137BD944B}"/>
              </a:ext>
            </a:extLst>
          </p:cNvPr>
          <p:cNvSpPr/>
          <p:nvPr/>
        </p:nvSpPr>
        <p:spPr>
          <a:xfrm>
            <a:off x="425889" y="410251"/>
            <a:ext cx="3061268" cy="1794563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Object /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Linkset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 (Control)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8D9CC2-EE42-90E6-523E-4C8650674B44}"/>
              </a:ext>
            </a:extLst>
          </p:cNvPr>
          <p:cNvSpPr/>
          <p:nvPr/>
        </p:nvSpPr>
        <p:spPr>
          <a:xfrm>
            <a:off x="670613" y="769830"/>
            <a:ext cx="1726251" cy="504203"/>
          </a:xfrm>
          <a:prstGeom prst="rect">
            <a:avLst/>
          </a:prstGeom>
          <a:solidFill>
            <a:srgbClr val="00759E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Hero" panose="00000500000000000000" pitchFamily="2" charset="0"/>
              </a:rPr>
              <a:t>SMC.KERNEL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68CA01-05A1-AA94-BFC7-D816829C50AF}"/>
              </a:ext>
            </a:extLst>
          </p:cNvPr>
          <p:cNvSpPr/>
          <p:nvPr/>
        </p:nvSpPr>
        <p:spPr>
          <a:xfrm>
            <a:off x="4890810" y="769730"/>
            <a:ext cx="1723538" cy="504203"/>
          </a:xfrm>
          <a:prstGeom prst="rect">
            <a:avLst/>
          </a:prstGeom>
          <a:solidFill>
            <a:srgbClr val="009E04">
              <a:alpha val="80000"/>
            </a:srgbClr>
          </a:solidFill>
          <a:ln>
            <a:solidFill>
              <a:srgbClr val="00F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Hero" panose="00000500000000000000" pitchFamily="2" charset="0"/>
              </a:rPr>
              <a:t>SMC.Client</a:t>
            </a:r>
            <a:endParaRPr lang="en-US" altLang="zh-CN" sz="1600" dirty="0">
              <a:latin typeface="Hero" panose="00000500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DD7F03-1A3E-BD5A-AFC9-98C697CED4FF}"/>
              </a:ext>
            </a:extLst>
          </p:cNvPr>
          <p:cNvSpPr/>
          <p:nvPr/>
        </p:nvSpPr>
        <p:spPr>
          <a:xfrm>
            <a:off x="1593560" y="1392963"/>
            <a:ext cx="803304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.SMC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BC7394-9A91-A043-2EA2-B334C95E80A2}"/>
              </a:ext>
            </a:extLst>
          </p:cNvPr>
          <p:cNvSpPr/>
          <p:nvPr/>
        </p:nvSpPr>
        <p:spPr>
          <a:xfrm>
            <a:off x="4890810" y="1392964"/>
            <a:ext cx="1471301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</a:t>
            </a:r>
            <a:r>
              <a:rPr lang="en-US" altLang="zh-CN" sz="1400" dirty="0" err="1">
                <a:latin typeface="Hero" panose="00000500000000000000" pitchFamily="2" charset="0"/>
              </a:rPr>
              <a:t>SMC.Client</a:t>
            </a:r>
            <a:endParaRPr lang="en-US" altLang="zh-CN" sz="1400" dirty="0">
              <a:latin typeface="Hero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B49434-5F75-B4E1-16DA-5B98D4F33895}"/>
              </a:ext>
            </a:extLst>
          </p:cNvPr>
          <p:cNvSpPr txBox="1"/>
          <p:nvPr/>
        </p:nvSpPr>
        <p:spPr>
          <a:xfrm>
            <a:off x="3487157" y="134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=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3E00C2-E7DF-DA25-AA27-602FE45BE186}"/>
              </a:ext>
            </a:extLst>
          </p:cNvPr>
          <p:cNvSpPr txBox="1"/>
          <p:nvPr/>
        </p:nvSpPr>
        <p:spPr>
          <a:xfrm>
            <a:off x="2356340" y="1227893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2F6443-E224-1184-93F5-65D2BF034F1B}"/>
              </a:ext>
            </a:extLst>
          </p:cNvPr>
          <p:cNvSpPr txBox="1"/>
          <p:nvPr/>
        </p:nvSpPr>
        <p:spPr>
          <a:xfrm rot="10800000">
            <a:off x="4144338" y="1274032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7D2B38-EDF1-1FF2-53BC-6B96C9D1700F}"/>
              </a:ext>
            </a:extLst>
          </p:cNvPr>
          <p:cNvSpPr txBox="1"/>
          <p:nvPr/>
        </p:nvSpPr>
        <p:spPr>
          <a:xfrm>
            <a:off x="2612403" y="1021832"/>
            <a:ext cx="811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Hero" panose="00000500000000000000" pitchFamily="2" charset="0"/>
              </a:rPr>
              <a:t>.....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REMOTE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.....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.....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64C8EA-2EE2-4E65-B359-68D78477089C}"/>
              </a:ext>
            </a:extLst>
          </p:cNvPr>
          <p:cNvSpPr txBox="1"/>
          <p:nvPr/>
        </p:nvSpPr>
        <p:spPr>
          <a:xfrm>
            <a:off x="3889025" y="1021832"/>
            <a:ext cx="811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REMOTE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1720C1-9890-DB07-112D-2619F88AA702}"/>
              </a:ext>
            </a:extLst>
          </p:cNvPr>
          <p:cNvSpPr/>
          <p:nvPr/>
        </p:nvSpPr>
        <p:spPr>
          <a:xfrm>
            <a:off x="677183" y="2966599"/>
            <a:ext cx="1723539" cy="489441"/>
          </a:xfrm>
          <a:prstGeom prst="rect">
            <a:avLst/>
          </a:prstGeom>
          <a:solidFill>
            <a:srgbClr val="00759E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Hero" panose="00000500000000000000" pitchFamily="2" charset="0"/>
              </a:rPr>
              <a:t>SMC.KERNEL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586596-EFE6-941F-22D0-2ACB38527E6D}"/>
              </a:ext>
            </a:extLst>
          </p:cNvPr>
          <p:cNvSpPr/>
          <p:nvPr/>
        </p:nvSpPr>
        <p:spPr>
          <a:xfrm>
            <a:off x="4235163" y="2966599"/>
            <a:ext cx="1723538" cy="489441"/>
          </a:xfrm>
          <a:prstGeom prst="rect">
            <a:avLst/>
          </a:prstGeom>
          <a:solidFill>
            <a:srgbClr val="009E04">
              <a:alpha val="80000"/>
            </a:srgbClr>
          </a:solidFill>
          <a:ln>
            <a:solidFill>
              <a:srgbClr val="00F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Hero" panose="00000500000000000000" pitchFamily="2" charset="0"/>
              </a:rPr>
              <a:t>SMC.Client</a:t>
            </a:r>
            <a:endParaRPr lang="en-US" altLang="zh-CN" sz="1600" dirty="0">
              <a:latin typeface="Hero" panose="000005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C7C459-CE1B-3131-B926-1CFDF6B83B7E}"/>
              </a:ext>
            </a:extLst>
          </p:cNvPr>
          <p:cNvSpPr/>
          <p:nvPr/>
        </p:nvSpPr>
        <p:spPr>
          <a:xfrm>
            <a:off x="1601206" y="3583565"/>
            <a:ext cx="803304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.SMC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7846D7-3836-34F2-4589-1C9FC95F479E}"/>
              </a:ext>
            </a:extLst>
          </p:cNvPr>
          <p:cNvSpPr/>
          <p:nvPr/>
        </p:nvSpPr>
        <p:spPr>
          <a:xfrm>
            <a:off x="4235163" y="3580192"/>
            <a:ext cx="1471301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</a:t>
            </a:r>
            <a:r>
              <a:rPr lang="en-US" altLang="zh-CN" sz="1400" dirty="0" err="1">
                <a:latin typeface="Hero" panose="00000500000000000000" pitchFamily="2" charset="0"/>
              </a:rPr>
              <a:t>SMC.Client</a:t>
            </a:r>
            <a:endParaRPr lang="en-US" altLang="zh-CN" sz="1400" dirty="0">
              <a:latin typeface="Hero" panose="00000500000000000000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1E7803-A589-D5C5-7513-ACA3FE71D323}"/>
              </a:ext>
            </a:extLst>
          </p:cNvPr>
          <p:cNvSpPr txBox="1"/>
          <p:nvPr/>
        </p:nvSpPr>
        <p:spPr>
          <a:xfrm>
            <a:off x="3158745" y="35441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=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D713EA-80B0-6C3B-0C21-ADE099C716EE}"/>
              </a:ext>
            </a:extLst>
          </p:cNvPr>
          <p:cNvSpPr txBox="1"/>
          <p:nvPr/>
        </p:nvSpPr>
        <p:spPr>
          <a:xfrm>
            <a:off x="2363986" y="3418495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82730A-5D55-B16F-F229-6AD91321B7E4}"/>
              </a:ext>
            </a:extLst>
          </p:cNvPr>
          <p:cNvSpPr txBox="1"/>
          <p:nvPr/>
        </p:nvSpPr>
        <p:spPr>
          <a:xfrm rot="10800000">
            <a:off x="3488691" y="3461260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2CAF9-8027-95A7-971E-15432A252477}"/>
              </a:ext>
            </a:extLst>
          </p:cNvPr>
          <p:cNvSpPr txBox="1"/>
          <p:nvPr/>
        </p:nvSpPr>
        <p:spPr>
          <a:xfrm>
            <a:off x="2620049" y="3212434"/>
            <a:ext cx="686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LOCAL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……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DFBCA3-63A0-367A-1074-200518A7FA95}"/>
              </a:ext>
            </a:extLst>
          </p:cNvPr>
          <p:cNvSpPr txBox="1"/>
          <p:nvPr/>
        </p:nvSpPr>
        <p:spPr>
          <a:xfrm>
            <a:off x="3357913" y="3212434"/>
            <a:ext cx="686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LOCAL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0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CFD95F-3B42-6CE5-217E-2A4F1EF4111A}"/>
              </a:ext>
            </a:extLst>
          </p:cNvPr>
          <p:cNvSpPr/>
          <p:nvPr/>
        </p:nvSpPr>
        <p:spPr>
          <a:xfrm>
            <a:off x="370096" y="1989715"/>
            <a:ext cx="7246762" cy="47230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Linkset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Hero" panose="00000500000000000000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9F75A8-8E85-3F1F-519C-1669C1E16826}"/>
              </a:ext>
            </a:extLst>
          </p:cNvPr>
          <p:cNvSpPr/>
          <p:nvPr/>
        </p:nvSpPr>
        <p:spPr>
          <a:xfrm>
            <a:off x="733510" y="2759257"/>
            <a:ext cx="2054486" cy="489441"/>
          </a:xfrm>
          <a:prstGeom prst="rect">
            <a:avLst/>
          </a:prstGeom>
          <a:solidFill>
            <a:srgbClr val="00759E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Hero" panose="00000500000000000000" pitchFamily="2" charset="0"/>
              </a:rPr>
              <a:t>SMC.KERNEL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F31C46-5D27-86D0-C9C7-940CB7AFDDDE}"/>
              </a:ext>
            </a:extLst>
          </p:cNvPr>
          <p:cNvSpPr/>
          <p:nvPr/>
        </p:nvSpPr>
        <p:spPr>
          <a:xfrm>
            <a:off x="5019232" y="2737809"/>
            <a:ext cx="2245197" cy="489441"/>
          </a:xfrm>
          <a:prstGeom prst="rect">
            <a:avLst/>
          </a:prstGeom>
          <a:solidFill>
            <a:srgbClr val="009E04">
              <a:alpha val="80000"/>
            </a:srgbClr>
          </a:solidFill>
          <a:ln>
            <a:solidFill>
              <a:srgbClr val="00F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Hero" panose="00000500000000000000" pitchFamily="2" charset="0"/>
              </a:rPr>
              <a:t>SMC.Client</a:t>
            </a:r>
            <a:endParaRPr lang="en-US" altLang="zh-CN" sz="1600" dirty="0">
              <a:latin typeface="Hero" panose="0000050000000000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C90A37-A141-2586-4B2D-2C667EBF0FD9}"/>
              </a:ext>
            </a:extLst>
          </p:cNvPr>
          <p:cNvSpPr/>
          <p:nvPr/>
        </p:nvSpPr>
        <p:spPr>
          <a:xfrm>
            <a:off x="1984691" y="3342507"/>
            <a:ext cx="803304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.SMC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FCC2B6-0CAA-8003-5468-A86F1DA1D25F}"/>
              </a:ext>
            </a:extLst>
          </p:cNvPr>
          <p:cNvSpPr/>
          <p:nvPr/>
        </p:nvSpPr>
        <p:spPr>
          <a:xfrm>
            <a:off x="5030469" y="3338348"/>
            <a:ext cx="1471301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</a:t>
            </a:r>
            <a:r>
              <a:rPr lang="en-US" altLang="zh-CN" sz="1400" dirty="0" err="1">
                <a:latin typeface="Hero" panose="00000500000000000000" pitchFamily="2" charset="0"/>
              </a:rPr>
              <a:t>SMC.Client</a:t>
            </a:r>
            <a:endParaRPr lang="en-US" altLang="zh-CN" sz="1400" dirty="0">
              <a:latin typeface="Hero" panose="00000500000000000000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C846DE-7E74-D662-36AF-2F219254383B}"/>
              </a:ext>
            </a:extLst>
          </p:cNvPr>
          <p:cNvSpPr txBox="1"/>
          <p:nvPr/>
        </p:nvSpPr>
        <p:spPr>
          <a:xfrm>
            <a:off x="2747471" y="3177437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6610EB-8DD9-D87C-94D3-768B3CBC804F}"/>
              </a:ext>
            </a:extLst>
          </p:cNvPr>
          <p:cNvSpPr txBox="1"/>
          <p:nvPr/>
        </p:nvSpPr>
        <p:spPr>
          <a:xfrm rot="10800000">
            <a:off x="4283997" y="3219416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463EE7-F122-4A05-748A-E8D66EBBCD8E}"/>
              </a:ext>
            </a:extLst>
          </p:cNvPr>
          <p:cNvSpPr txBox="1"/>
          <p:nvPr/>
        </p:nvSpPr>
        <p:spPr>
          <a:xfrm>
            <a:off x="3003534" y="2971376"/>
            <a:ext cx="686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Hero" panose="00000500000000000000" pitchFamily="2" charset="0"/>
              </a:rPr>
              <a:t>......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LOCAL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......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......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8A3087-BB1A-0CA5-FC99-E9F2F78EBD31}"/>
              </a:ext>
            </a:extLst>
          </p:cNvPr>
          <p:cNvSpPr txBox="1"/>
          <p:nvPr/>
        </p:nvSpPr>
        <p:spPr>
          <a:xfrm>
            <a:off x="4028184" y="2970590"/>
            <a:ext cx="811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REMOTE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LOCAL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6177C0-C5D7-A3C1-C104-E4F138E3086B}"/>
              </a:ext>
            </a:extLst>
          </p:cNvPr>
          <p:cNvSpPr/>
          <p:nvPr/>
        </p:nvSpPr>
        <p:spPr>
          <a:xfrm>
            <a:off x="580916" y="2380023"/>
            <a:ext cx="3130220" cy="193574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ro" panose="00000500000000000000" pitchFamily="2" charset="0"/>
              </a:rPr>
              <a:t>Prim 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D1B4E3-C685-4329-9E7B-050BC682E906}"/>
              </a:ext>
            </a:extLst>
          </p:cNvPr>
          <p:cNvSpPr/>
          <p:nvPr/>
        </p:nvSpPr>
        <p:spPr>
          <a:xfrm>
            <a:off x="4057279" y="2380022"/>
            <a:ext cx="3352189" cy="193574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ro" panose="00000500000000000000" pitchFamily="2" charset="0"/>
              </a:rPr>
              <a:t>Prim 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143033-0060-3C9B-AE6D-5E6E80ACC6F7}"/>
              </a:ext>
            </a:extLst>
          </p:cNvPr>
          <p:cNvSpPr/>
          <p:nvPr/>
        </p:nvSpPr>
        <p:spPr>
          <a:xfrm>
            <a:off x="4980035" y="4789191"/>
            <a:ext cx="2284395" cy="489441"/>
          </a:xfrm>
          <a:prstGeom prst="rect">
            <a:avLst/>
          </a:prstGeom>
          <a:solidFill>
            <a:srgbClr val="009E04">
              <a:alpha val="80000"/>
            </a:srgbClr>
          </a:solidFill>
          <a:ln>
            <a:solidFill>
              <a:srgbClr val="00F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Hero" panose="00000500000000000000" pitchFamily="2" charset="0"/>
              </a:rPr>
              <a:t>SMC.Client</a:t>
            </a:r>
            <a:endParaRPr lang="en-US" altLang="zh-CN" sz="1600" dirty="0">
              <a:latin typeface="Hero" panose="000005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DD5490-B33F-104E-4D1D-F05655D149E3}"/>
              </a:ext>
            </a:extLst>
          </p:cNvPr>
          <p:cNvSpPr/>
          <p:nvPr/>
        </p:nvSpPr>
        <p:spPr>
          <a:xfrm>
            <a:off x="4978703" y="5381897"/>
            <a:ext cx="1471301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</a:t>
            </a:r>
            <a:r>
              <a:rPr lang="en-US" altLang="zh-CN" sz="1400" dirty="0" err="1">
                <a:latin typeface="Hero" panose="00000500000000000000" pitchFamily="2" charset="0"/>
              </a:rPr>
              <a:t>SMC.Client</a:t>
            </a:r>
            <a:endParaRPr lang="en-US" altLang="zh-CN" sz="1400" dirty="0">
              <a:latin typeface="Hero" panose="0000050000000000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45816B-E599-823C-2DA8-85141387A4C4}"/>
              </a:ext>
            </a:extLst>
          </p:cNvPr>
          <p:cNvSpPr txBox="1"/>
          <p:nvPr/>
        </p:nvSpPr>
        <p:spPr>
          <a:xfrm rot="10800000">
            <a:off x="4232231" y="5262965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E70DD71-2FA5-A5F6-2EE3-1A259C51DA7E}"/>
              </a:ext>
            </a:extLst>
          </p:cNvPr>
          <p:cNvSpPr txBox="1"/>
          <p:nvPr/>
        </p:nvSpPr>
        <p:spPr>
          <a:xfrm>
            <a:off x="4101453" y="5014139"/>
            <a:ext cx="686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LOCAL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pPr algn="r"/>
            <a:r>
              <a:rPr lang="en-US" altLang="zh-CN" sz="1200" dirty="0">
                <a:latin typeface="Hero" panose="00000500000000000000" pitchFamily="2" charset="0"/>
              </a:rPr>
              <a:t>……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0F7439-8484-3CA2-DC44-9F38A283724F}"/>
              </a:ext>
            </a:extLst>
          </p:cNvPr>
          <p:cNvSpPr/>
          <p:nvPr/>
        </p:nvSpPr>
        <p:spPr>
          <a:xfrm>
            <a:off x="733499" y="4785700"/>
            <a:ext cx="2284395" cy="489441"/>
          </a:xfrm>
          <a:prstGeom prst="rect">
            <a:avLst/>
          </a:prstGeom>
          <a:solidFill>
            <a:srgbClr val="00759E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Hero" panose="00000500000000000000" pitchFamily="2" charset="0"/>
              </a:rPr>
              <a:t>SMC.KERNEL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E45B83-2E13-8BB5-CABC-EE735C9DAD23}"/>
              </a:ext>
            </a:extLst>
          </p:cNvPr>
          <p:cNvSpPr/>
          <p:nvPr/>
        </p:nvSpPr>
        <p:spPr>
          <a:xfrm>
            <a:off x="2214590" y="5386055"/>
            <a:ext cx="803304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.SMC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743DBB0-DEE7-8E1E-6CD0-5804E97E573A}"/>
              </a:ext>
            </a:extLst>
          </p:cNvPr>
          <p:cNvSpPr txBox="1"/>
          <p:nvPr/>
        </p:nvSpPr>
        <p:spPr>
          <a:xfrm>
            <a:off x="2977370" y="5220985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4A7190-388F-EAB6-C507-3DA23B12C94E}"/>
              </a:ext>
            </a:extLst>
          </p:cNvPr>
          <p:cNvSpPr txBox="1"/>
          <p:nvPr/>
        </p:nvSpPr>
        <p:spPr>
          <a:xfrm>
            <a:off x="3233433" y="5014924"/>
            <a:ext cx="686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Hero" panose="00000500000000000000" pitchFamily="2" charset="0"/>
              </a:rPr>
              <a:t>......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LOCAL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......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......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4418DA-F0CD-8491-FD5D-4CC5C69D3FA6}"/>
              </a:ext>
            </a:extLst>
          </p:cNvPr>
          <p:cNvSpPr/>
          <p:nvPr/>
        </p:nvSpPr>
        <p:spPr>
          <a:xfrm>
            <a:off x="580916" y="4521824"/>
            <a:ext cx="6828552" cy="161502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Hero" panose="00000500000000000000" pitchFamily="2" charset="0"/>
              </a:rPr>
              <a:t>Prim 3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011E92-C4FC-B34A-3864-A43FF0B4829C}"/>
              </a:ext>
            </a:extLst>
          </p:cNvPr>
          <p:cNvSpPr txBox="1"/>
          <p:nvPr/>
        </p:nvSpPr>
        <p:spPr>
          <a:xfrm>
            <a:off x="3722240" y="32799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=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DCF4346-0C90-A608-CB7B-3571472F96D3}"/>
              </a:ext>
            </a:extLst>
          </p:cNvPr>
          <p:cNvSpPr txBox="1"/>
          <p:nvPr/>
        </p:nvSpPr>
        <p:spPr>
          <a:xfrm>
            <a:off x="3828288" y="53373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=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D80331-74D6-1510-2EE0-6CC58310A023}"/>
              </a:ext>
            </a:extLst>
          </p:cNvPr>
          <p:cNvSpPr/>
          <p:nvPr/>
        </p:nvSpPr>
        <p:spPr>
          <a:xfrm>
            <a:off x="371031" y="37947"/>
            <a:ext cx="2964249" cy="1794563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Object /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Linkset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ro" panose="00000500000000000000" pitchFamily="2" charset="0"/>
              </a:rPr>
              <a:t> (Control)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F422180-8C83-3A7B-60B9-540DE5B59850}"/>
              </a:ext>
            </a:extLst>
          </p:cNvPr>
          <p:cNvSpPr/>
          <p:nvPr/>
        </p:nvSpPr>
        <p:spPr>
          <a:xfrm>
            <a:off x="615756" y="397526"/>
            <a:ext cx="1726251" cy="504203"/>
          </a:xfrm>
          <a:prstGeom prst="rect">
            <a:avLst/>
          </a:prstGeom>
          <a:solidFill>
            <a:srgbClr val="00759E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Hero" panose="00000500000000000000" pitchFamily="2" charset="0"/>
              </a:rPr>
              <a:t>SMC.KERNEL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D65802B-A9C1-9642-43DF-E67ADCCD5817}"/>
              </a:ext>
            </a:extLst>
          </p:cNvPr>
          <p:cNvSpPr/>
          <p:nvPr/>
        </p:nvSpPr>
        <p:spPr>
          <a:xfrm>
            <a:off x="1504997" y="1020659"/>
            <a:ext cx="803304" cy="333285"/>
          </a:xfrm>
          <a:prstGeom prst="rect">
            <a:avLst/>
          </a:prstGeom>
          <a:solidFill>
            <a:srgbClr val="545454">
              <a:alpha val="8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Hero" panose="00000500000000000000" pitchFamily="2" charset="0"/>
              </a:rPr>
              <a:t>.SMC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675BC50-03E3-19B9-18A3-EA36F5DAF6D2}"/>
              </a:ext>
            </a:extLst>
          </p:cNvPr>
          <p:cNvSpPr txBox="1"/>
          <p:nvPr/>
        </p:nvSpPr>
        <p:spPr>
          <a:xfrm>
            <a:off x="2267777" y="855589"/>
            <a:ext cx="7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Javanese Text" panose="02000000000000000000" pitchFamily="2" charset="0"/>
              </a:rPr>
              <a:t>{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Javanese Text" panose="02000000000000000000" pitchFamily="2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633D489-86BF-7A99-CDEB-8248E2D50BDF}"/>
              </a:ext>
            </a:extLst>
          </p:cNvPr>
          <p:cNvSpPr txBox="1"/>
          <p:nvPr/>
        </p:nvSpPr>
        <p:spPr>
          <a:xfrm>
            <a:off x="2523840" y="649528"/>
            <a:ext cx="811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Hero" panose="00000500000000000000" pitchFamily="2" charset="0"/>
              </a:rPr>
              <a:t>.....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……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REMOTE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.....</a:t>
            </a:r>
          </a:p>
          <a:p>
            <a:r>
              <a:rPr lang="en-US" altLang="zh-CN" sz="1200" dirty="0">
                <a:latin typeface="Hero" panose="00000500000000000000" pitchFamily="2" charset="0"/>
              </a:rPr>
              <a:t>.....</a:t>
            </a:r>
            <a:endParaRPr lang="zh-CN" altLang="en-US" sz="1200" dirty="0">
              <a:latin typeface="Hero" panose="00000500000000000000" pitchFamily="2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F7FAC6AC-BDC1-D4A1-45DB-BC323238EDB9}"/>
              </a:ext>
            </a:extLst>
          </p:cNvPr>
          <p:cNvCxnSpPr>
            <a:cxnSpLocks/>
          </p:cNvCxnSpPr>
          <p:nvPr/>
        </p:nvCxnSpPr>
        <p:spPr>
          <a:xfrm>
            <a:off x="3275753" y="1135931"/>
            <a:ext cx="721998" cy="2190533"/>
          </a:xfrm>
          <a:prstGeom prst="bentConnector3">
            <a:avLst>
              <a:gd name="adj1" fmla="val 70891"/>
            </a:avLst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EE84D152-39DA-2578-87BF-A5A1EF78C708}"/>
              </a:ext>
            </a:extLst>
          </p:cNvPr>
          <p:cNvCxnSpPr/>
          <p:nvPr/>
        </p:nvCxnSpPr>
        <p:spPr>
          <a:xfrm>
            <a:off x="3333883" y="1080946"/>
            <a:ext cx="721998" cy="2190533"/>
          </a:xfrm>
          <a:prstGeom prst="bentConnector3">
            <a:avLst>
              <a:gd name="adj1" fmla="val 70891"/>
            </a:avLst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263</Words>
  <Application>Microsoft Office PowerPoint</Application>
  <PresentationFormat>宽屏</PresentationFormat>
  <Paragraphs>150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Hero</vt:lpstr>
      <vt:lpstr>Javanese Text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闰时</dc:creator>
  <cp:lastModifiedBy>闰时 王</cp:lastModifiedBy>
  <cp:revision>14</cp:revision>
  <dcterms:created xsi:type="dcterms:W3CDTF">2023-07-13T05:19:32Z</dcterms:created>
  <dcterms:modified xsi:type="dcterms:W3CDTF">2024-07-09T16:49:13Z</dcterms:modified>
</cp:coreProperties>
</file>