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3"/>
    <p:restoredTop sz="94653"/>
  </p:normalViewPr>
  <p:slideViewPr>
    <p:cSldViewPr snapToGrid="0" snapToObjects="1">
      <p:cViewPr varScale="1">
        <p:scale>
          <a:sx n="107" d="100"/>
          <a:sy n="107" d="100"/>
        </p:scale>
        <p:origin x="18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29F1-23F6-244B-9A0F-87619A124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24A2A-F308-4B4B-8055-62BAA4798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3B625-B41B-D344-8844-BA318EC9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819CA-DF89-CE4D-9F7D-9238B05A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2564B-260D-4A49-98D2-638857E7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4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B175-B7B0-614D-9580-43ECEC2C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E989D-4627-2842-BE16-A2BE70F07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49C84-C031-4146-AFD7-E7643318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22B4F-E4C2-704F-ACE9-EB6F871F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F0C7-78C2-3243-860C-70FE7395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72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F3B4A-8F28-F842-912B-706F00E8B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F1FA8-5A96-0640-8A8C-ECF4F14F9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02E10-B76A-0B42-B62F-1BB83FE4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91DC5-9C27-B147-82EF-55481448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A43A4-2029-E443-A116-D8368433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2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895E-4AF6-7D4F-BAF3-C510174C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65409-5D4B-1D46-A878-3F243596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2F03A-4AF5-8041-89B7-A9FE72AA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62F30-F10B-F548-B173-F21E5BCA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61963-400A-7D49-8E13-5BE0947D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04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9466-715F-C84F-B4C3-C68967B6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42B0D-B2ED-F84C-80B2-90512CC9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F2F3-162C-9F46-87BC-10489234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0D9BC-3F73-6342-B86F-62B29399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D9EB6-472D-B747-AA92-FCDC9365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64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62E5-FBB3-2847-975A-FB02FE77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71CD-3742-D94D-927E-EBE8990E0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4D270-8C86-AB41-959D-7FD48E488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C597-0FEA-374C-A316-016EF28C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14C62-C2A8-CF40-AAA4-AC92722D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BFED0-E685-0B42-8A10-1759B55D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81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0654-E2ED-174E-AAA6-B5A038DA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37E46-3B22-0E48-B524-9F34C0E28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D93D3-6BF7-374D-9055-A3BA9CDA8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957F7-DC4D-E74B-8D88-6A1A02AC5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0F9F9-779D-0246-8941-2B1A06453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AA547-243F-CC4A-9AA0-8125AC92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AB114-908F-0F4A-9406-EA0CBB3D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D6304-36B1-F24A-B535-F8B6DD51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6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2286-2103-8548-8D0D-A2DB45CA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6F0F8-7BDA-BE49-B4D0-1250DF76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28BD9-CEE0-C147-AC5F-76640FE0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F97E8-8DC0-D24A-A43A-5E4984AA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78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A6DD2-0033-E142-9671-7D97B706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1A7F5-CAF4-DA4A-B5B4-2DA278DE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B760B-60D3-894E-A6DB-621891A6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31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4E98-BFAA-A048-91CB-38716124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7727-8A03-1B48-9A36-8B5C09B08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9F371-AC3A-C34E-B748-297B8B2F7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BA1A7-BE20-294F-87A7-0D0E12B8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D7F1F-07B3-034F-AF4A-19918FE9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1346E-DF01-0A46-A6DD-3F6D4759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9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EB4B-42A7-7044-981D-5E8744B3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6A5BB-2128-C549-81EA-FF7A586AB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50C76-D1D6-7344-8683-E19C20E61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812AC-BC3F-244B-B316-6D1DF003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51B65-1705-0448-A05D-29726290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0E6CB-C3E3-784D-9649-1F212A24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81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4E0A3-8D9A-824C-BB84-EC4DD508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256E6-0B33-554E-8228-77D36C104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71AC1-AEAD-A74F-8282-0C41DA822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F7BD5-08AC-8D46-BAD0-B8F07CAC1351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E359B-AED3-C34B-B29D-157930208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25832-602A-B74C-881A-1B6C566A8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26E27-8263-2349-9843-ED0893E2E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9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(null)"/><Relationship Id="rId5" Type="http://schemas.openxmlformats.org/officeDocument/2006/relationships/image" Target="../media/image4.(null)"/><Relationship Id="rId4" Type="http://schemas.openxmlformats.org/officeDocument/2006/relationships/image" Target="../media/image3.(null)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2AB47A-733D-5344-ADA9-2026235A5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24" y="337537"/>
            <a:ext cx="1790700" cy="359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7A15D7-990D-7A41-8167-7AD4AFB97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629" y="337537"/>
            <a:ext cx="1790700" cy="359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18B483-CF4A-F24F-BE3D-038AE7763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1" y="337537"/>
            <a:ext cx="7188200" cy="3594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D06A10-A53C-0B47-91AB-F458D3186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963" y="4292022"/>
            <a:ext cx="1800000" cy="180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5481DB-4A60-3A40-9C83-5F47EDB3E3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0189" y="337537"/>
            <a:ext cx="1790700" cy="359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BF65-DA6C-374A-B8B9-7E76DFCB925A}"/>
              </a:ext>
            </a:extLst>
          </p:cNvPr>
          <p:cNvSpPr txBox="1"/>
          <p:nvPr/>
        </p:nvSpPr>
        <p:spPr>
          <a:xfrm>
            <a:off x="7677438" y="32612"/>
            <a:ext cx="129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# of records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F5661B-0B71-AF4E-95F1-F6941A42EAFC}"/>
              </a:ext>
            </a:extLst>
          </p:cNvPr>
          <p:cNvSpPr txBox="1"/>
          <p:nvPr/>
        </p:nvSpPr>
        <p:spPr>
          <a:xfrm>
            <a:off x="9218763" y="3261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# of species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D9CFF-3B0D-7045-87CB-B538ED67BA1B}"/>
              </a:ext>
            </a:extLst>
          </p:cNvPr>
          <p:cNvSpPr txBox="1"/>
          <p:nvPr/>
        </p:nvSpPr>
        <p:spPr>
          <a:xfrm>
            <a:off x="10791995" y="32612"/>
            <a:ext cx="118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# of </a:t>
            </a:r>
            <a:r>
              <a:rPr lang="en-GB" dirty="0" err="1"/>
              <a:t>redlist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18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BBAAD9-99D7-6C4C-99CA-1772EEFFF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4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E105-F4C0-2A42-A240-5A3E975C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quotes / Text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8CC5-7308-EE4B-B2A2-D512C07F8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commonly reported sources of species occurrence data were the Ocean Biogeographic Information System (OBIS) and Fish Base.</a:t>
            </a:r>
          </a:p>
          <a:p>
            <a:pPr lvl="1"/>
            <a:r>
              <a:rPr lang="en-US" dirty="0"/>
              <a:t>Freer, Jennifer J., et al. "Predicting ecological responses in a changing ocean: the effects of future climate uncertainty." </a:t>
            </a:r>
            <a:r>
              <a:rPr lang="en-US" i="1" dirty="0"/>
              <a:t>Marine biology</a:t>
            </a:r>
            <a:r>
              <a:rPr lang="en-US" dirty="0"/>
              <a:t> 165.1 (2018): 7.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59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60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Nice quotes / Text ideas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</dc:creator>
  <cp:lastModifiedBy>Samuel</cp:lastModifiedBy>
  <cp:revision>6</cp:revision>
  <dcterms:created xsi:type="dcterms:W3CDTF">2018-03-08T08:52:42Z</dcterms:created>
  <dcterms:modified xsi:type="dcterms:W3CDTF">2018-03-08T14:09:00Z</dcterms:modified>
</cp:coreProperties>
</file>