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60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1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0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51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792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46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0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6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3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5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6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8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2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electric-vehicle-population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DCDB-722C-DEAF-0D00-66E40BEB4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72816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Electrify Washington : Tracking the Rise of ELECTRIC VEHICLE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D7637-3D99-B023-9EC3-89480C86E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60035"/>
            <a:ext cx="8791575" cy="2465851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Presented by GROUP 6 :              Isaac </a:t>
            </a:r>
            <a:r>
              <a:rPr lang="en-CA" b="1" dirty="0" err="1">
                <a:solidFill>
                  <a:schemeClr val="tx1"/>
                </a:solidFill>
              </a:rPr>
              <a:t>Obodo</a:t>
            </a:r>
            <a:r>
              <a:rPr lang="en-CA" b="1" dirty="0">
                <a:solidFill>
                  <a:schemeClr val="tx1"/>
                </a:solidFill>
              </a:rPr>
              <a:t>,   </a:t>
            </a: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Monserrat Hernandez,</a:t>
            </a: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err="1">
                <a:solidFill>
                  <a:schemeClr val="tx1"/>
                </a:solidFill>
              </a:rPr>
              <a:t>Kathia</a:t>
            </a:r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 err="1">
                <a:solidFill>
                  <a:schemeClr val="tx1"/>
                </a:solidFill>
              </a:rPr>
              <a:t>Ridore</a:t>
            </a:r>
            <a:r>
              <a:rPr lang="en-CA" b="1" dirty="0">
                <a:solidFill>
                  <a:schemeClr val="tx1"/>
                </a:solidFill>
              </a:rPr>
              <a:t>,  </a:t>
            </a: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Asma Saiyed </a:t>
            </a:r>
          </a:p>
        </p:txBody>
      </p:sp>
    </p:spTree>
    <p:extLst>
      <p:ext uri="{BB962C8B-B14F-4D97-AF65-F5344CB8AC3E}">
        <p14:creationId xmlns:p14="http://schemas.microsoft.com/office/powerpoint/2010/main" val="227060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43F7-7D7F-A45A-81D5-B53DB17D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3" y="683834"/>
            <a:ext cx="9377637" cy="671439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Project Goal</a:t>
            </a:r>
            <a:r>
              <a:rPr lang="en-CA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71EA7-908F-70E2-5629-2B8B869EE03D}"/>
              </a:ext>
            </a:extLst>
          </p:cNvPr>
          <p:cNvSpPr txBox="1"/>
          <p:nvPr/>
        </p:nvSpPr>
        <p:spPr>
          <a:xfrm>
            <a:off x="1425555" y="1578902"/>
            <a:ext cx="1045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user-friendly and  interactive interface to explore the detailed information available in our database  about Electric Vehicles available in the state of Washington in US.</a:t>
            </a:r>
          </a:p>
        </p:txBody>
      </p:sp>
    </p:spTree>
    <p:extLst>
      <p:ext uri="{BB962C8B-B14F-4D97-AF65-F5344CB8AC3E}">
        <p14:creationId xmlns:p14="http://schemas.microsoft.com/office/powerpoint/2010/main" val="395162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AF29295C-205D-22DF-9D5B-33F20BB19A88}"/>
              </a:ext>
            </a:extLst>
          </p:cNvPr>
          <p:cNvSpPr/>
          <p:nvPr/>
        </p:nvSpPr>
        <p:spPr>
          <a:xfrm>
            <a:off x="1308273" y="3518597"/>
            <a:ext cx="1982666" cy="2791288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BA20F-D0B2-F47B-6171-00DA4CFC5B4A}"/>
              </a:ext>
            </a:extLst>
          </p:cNvPr>
          <p:cNvSpPr txBox="1"/>
          <p:nvPr/>
        </p:nvSpPr>
        <p:spPr>
          <a:xfrm>
            <a:off x="1307898" y="3453815"/>
            <a:ext cx="1344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extraction:</a:t>
            </a:r>
          </a:p>
          <a:p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Data.gov..com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C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lectric Vehicle Population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</a:t>
            </a:r>
            <a:endParaRPr lang="en-CA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9E6583DF-D20E-64C7-610B-F4FB9370E794}"/>
              </a:ext>
            </a:extLst>
          </p:cNvPr>
          <p:cNvSpPr/>
          <p:nvPr/>
        </p:nvSpPr>
        <p:spPr>
          <a:xfrm>
            <a:off x="3420104" y="3453815"/>
            <a:ext cx="1982666" cy="2791288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AA576D80-224E-BEC5-DDB5-82B5DFE31498}"/>
              </a:ext>
            </a:extLst>
          </p:cNvPr>
          <p:cNvSpPr/>
          <p:nvPr/>
        </p:nvSpPr>
        <p:spPr>
          <a:xfrm>
            <a:off x="5651673" y="3394476"/>
            <a:ext cx="1982666" cy="2791288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84B5D-F09F-2040-94B3-D2823E1C1402}"/>
              </a:ext>
            </a:extLst>
          </p:cNvPr>
          <p:cNvSpPr txBox="1"/>
          <p:nvPr/>
        </p:nvSpPr>
        <p:spPr>
          <a:xfrm>
            <a:off x="3416867" y="3546512"/>
            <a:ext cx="1440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the CSV file into SQLITE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8E9FE-D43B-97EF-217B-688D5F2B099A}"/>
              </a:ext>
            </a:extLst>
          </p:cNvPr>
          <p:cNvSpPr txBox="1"/>
          <p:nvPr/>
        </p:nvSpPr>
        <p:spPr>
          <a:xfrm>
            <a:off x="5715120" y="3493251"/>
            <a:ext cx="1238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Flask App:</a:t>
            </a:r>
          </a:p>
          <a:p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PYTHON FLASK Library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ABD00-4145-A183-E2C2-62A09A34D347}"/>
              </a:ext>
            </a:extLst>
          </p:cNvPr>
          <p:cNvSpPr/>
          <p:nvPr/>
        </p:nvSpPr>
        <p:spPr>
          <a:xfrm>
            <a:off x="7780919" y="3328535"/>
            <a:ext cx="1533466" cy="2921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290C5-FC8C-FD1E-6FBF-64B77AF1EA80}"/>
              </a:ext>
            </a:extLst>
          </p:cNvPr>
          <p:cNvSpPr txBox="1"/>
          <p:nvPr/>
        </p:nvSpPr>
        <p:spPr>
          <a:xfrm>
            <a:off x="7818660" y="3377317"/>
            <a:ext cx="1457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Visualization</a:t>
            </a:r>
          </a:p>
          <a:p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using JavaScript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C2F70-3B7A-3A44-EB24-E65082E832CE}"/>
              </a:ext>
            </a:extLst>
          </p:cNvPr>
          <p:cNvSpPr txBox="1"/>
          <p:nvPr/>
        </p:nvSpPr>
        <p:spPr>
          <a:xfrm>
            <a:off x="1077687" y="1361827"/>
            <a:ext cx="8833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strived to create a basic web application using Python Flask that displays  a list of Electric Vehicles (EV) models in Washington.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 Python Flask, HTML/CSS, JavaScript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Homepage, Details Page, Map &amp; Visualization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6BCEAA9-105E-B744-2986-39DBCD2D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7" y="618518"/>
            <a:ext cx="9423073" cy="682325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Project Description </a:t>
            </a:r>
            <a:r>
              <a:rPr lang="en-CA" b="1" dirty="0">
                <a:solidFill>
                  <a:schemeClr val="bg1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9204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DE1-72CC-FEF8-E941-6EFA5F0E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63" y="618518"/>
            <a:ext cx="9485548" cy="742196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Brief  INTRO &amp; Data extraction :</a:t>
            </a:r>
            <a:br>
              <a:rPr lang="en-CA" b="1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40E2-9F1D-3B9C-F6F4-C909974D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8729"/>
            <a:ext cx="9905999" cy="5230585"/>
          </a:xfrm>
        </p:spPr>
        <p:txBody>
          <a:bodyPr>
            <a:noAutofit/>
          </a:bodyPr>
          <a:lstStyle/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collected from Data.gov.com (</a:t>
            </a:r>
            <a:r>
              <a:rPr lang="en-CA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https://catalog.data.gov/dataset/electric-vehicle-population-data</a:t>
            </a:r>
            <a:r>
              <a:rPr lang="en-CA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 called </a:t>
            </a:r>
            <a:r>
              <a:rPr lang="en-CA" sz="1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 Population Data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shows the Battery Electric Vehicles (BEVs) and Plug-in Hybrid Electric Vehicles (PHEVs) that are currently registered through Washington State Department of Licensing (DOL).</a:t>
            </a:r>
            <a:endParaRPr lang="en-CA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ra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CA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 count 150,483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using Python “</a:t>
            </a: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Data_cleaning_2-checkpoint.ipynb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”,removed duplicated </a:t>
            </a:r>
            <a:r>
              <a:rPr lang="en-C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data,changed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types. 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into CSV called “</a:t>
            </a:r>
            <a:r>
              <a:rPr lang="en-CA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Clean_Electric_Vehicle_Population_Data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which was used for the final project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total data count </a:t>
            </a:r>
            <a:r>
              <a:rPr lang="en-CA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9529 used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VIN#, COUNTY, STATE, POSTAL CODE, MODEL, MAKE, MAKE YEAR, ELECTRIC VEHICLE TYPE, VEHICLE LOCATION, 2020 CENSUS TRACT, DOL VEHICLE ID</a:t>
            </a:r>
          </a:p>
        </p:txBody>
      </p:sp>
    </p:spTree>
    <p:extLst>
      <p:ext uri="{BB962C8B-B14F-4D97-AF65-F5344CB8AC3E}">
        <p14:creationId xmlns:p14="http://schemas.microsoft.com/office/powerpoint/2010/main" val="135261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FBDA-B4AD-5376-01E1-E6C77972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5956"/>
            <a:ext cx="8911687" cy="1280890"/>
          </a:xfrm>
        </p:spPr>
        <p:txBody>
          <a:bodyPr/>
          <a:lstStyle/>
          <a:p>
            <a:r>
              <a:rPr lang="en-CA" b="1" dirty="0">
                <a:solidFill>
                  <a:schemeClr val="tx1"/>
                </a:solidFill>
              </a:rPr>
              <a:t>SETTING UP THE DATABASE </a:t>
            </a:r>
            <a:r>
              <a:rPr lang="en-CA" dirty="0">
                <a:solidFill>
                  <a:schemeClr val="tx1"/>
                </a:solidFill>
              </a:rPr>
              <a:t>: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79A1-E725-784F-2ADE-D0BCEA880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562" y="1585458"/>
            <a:ext cx="9905999" cy="4461556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called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ElectricVehicle.db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using the SQLITE3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developed a Flask application to serve our web page.</a:t>
            </a:r>
            <a:endParaRPr lang="en-CA" sz="2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available for further reference in ‘app.py’</a:t>
            </a:r>
          </a:p>
          <a:p>
            <a:r>
              <a:rPr lang="en-US" sz="2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 was done by using Flask API to return data as JSON</a:t>
            </a:r>
          </a:p>
          <a:p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routes used to create the desired web call were :</a:t>
            </a:r>
            <a:endParaRPr lang="en-CA" sz="2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CA" sz="2100" b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@app.route('/visualization_monse.html’)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2100" b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@app.route('/')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2100" b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@app.route('/ev/&lt;string:make&gt;')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2100" b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@app.route('/api/evdata’)</a:t>
            </a:r>
          </a:p>
          <a:p>
            <a:pPr marL="457200" indent="-457200">
              <a:buAutoNum type="arabicPeriod"/>
            </a:pPr>
            <a:endParaRPr lang="en-CA" sz="21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D1D2D3"/>
              </a:solidFill>
              <a:latin typeface="Slack-Lato"/>
            </a:endParaRPr>
          </a:p>
          <a:p>
            <a:endParaRPr lang="en-US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en-US" dirty="0">
              <a:solidFill>
                <a:srgbClr val="D1D2D3"/>
              </a:solidFill>
              <a:latin typeface="Slack-Lato"/>
            </a:endParaRPr>
          </a:p>
          <a:p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928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41077A-F191-8227-0FD5-7865AA8F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tx1"/>
                </a:solidFill>
                <a:effectLst/>
                <a:latin typeface="Slack-Lato"/>
              </a:rPr>
              <a:t>Future Improvements</a:t>
            </a:r>
            <a:br>
              <a:rPr lang="en-CA" sz="3600" b="1" dirty="0">
                <a:latin typeface="+mj-lt"/>
              </a:rPr>
            </a:b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497-5C6B-24E0-184D-A4935968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data coverage to other states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Adding user reviews and ratings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Mobile application development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0716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4543</TotalTime>
  <Words>417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Slack-Lato</vt:lpstr>
      <vt:lpstr>Times New Roman</vt:lpstr>
      <vt:lpstr>Wingdings 3</vt:lpstr>
      <vt:lpstr>Wisp</vt:lpstr>
      <vt:lpstr>Electrify Washington : Tracking the Rise of ELECTRIC VEHICLE</vt:lpstr>
      <vt:lpstr>Project Goal:</vt:lpstr>
      <vt:lpstr>Project Description : </vt:lpstr>
      <vt:lpstr>Brief  INTRO &amp; Data extraction : </vt:lpstr>
      <vt:lpstr>SETTING UP THE DATABASE : </vt:lpstr>
      <vt:lpstr>Future Improvements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Saiyed</dc:creator>
  <cp:lastModifiedBy>Asma Saiyed</cp:lastModifiedBy>
  <cp:revision>8</cp:revision>
  <dcterms:created xsi:type="dcterms:W3CDTF">2023-09-28T01:55:55Z</dcterms:created>
  <dcterms:modified xsi:type="dcterms:W3CDTF">2023-10-05T00:03:17Z</dcterms:modified>
</cp:coreProperties>
</file>