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6" r:id="rId2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"/>
    <p:restoredTop sz="94656"/>
  </p:normalViewPr>
  <p:slideViewPr>
    <p:cSldViewPr snapToGrid="0">
      <p:cViewPr varScale="1">
        <p:scale>
          <a:sx n="183" d="100"/>
          <a:sy n="183" d="100"/>
        </p:scale>
        <p:origin x="80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28DD3-B78F-1F46-AD87-35A0BAB1857C}" type="datetimeFigureOut">
              <a:rPr lang="de-DE" smtClean="0"/>
              <a:t>15.11.24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1143000"/>
            <a:ext cx="2984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976-4E47-0D4F-9AAB-249DDC081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0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07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2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973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8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20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5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1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9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0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0AB1-D96C-164E-8AA1-C4DADCA69B65}" type="datetimeFigureOut">
              <a:rPr lang="de-DE" smtClean="0"/>
              <a:t>15.11.24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859D-F58E-5E4E-B470-4B01A418D6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1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Logo, Grafiken, Text enthält.&#10;&#10;Automatisch generierte Beschreibung">
            <a:extLst>
              <a:ext uri="{FF2B5EF4-FFF2-40B4-BE49-F238E27FC236}">
                <a16:creationId xmlns:a16="http://schemas.microsoft.com/office/drawing/2014/main" id="{50470D95-6ABB-5F51-8EAD-A047567C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4712494"/>
            <a:ext cx="3175000" cy="3175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B96CC8-9CC8-E1D6-1FAA-11849FFB331C}"/>
              </a:ext>
            </a:extLst>
          </p:cNvPr>
          <p:cNvSpPr/>
          <p:nvPr/>
        </p:nvSpPr>
        <p:spPr>
          <a:xfrm>
            <a:off x="4581731" y="6188129"/>
            <a:ext cx="2937753" cy="943583"/>
          </a:xfrm>
          <a:prstGeom prst="ellipse">
            <a:avLst/>
          </a:prstGeom>
          <a:solidFill>
            <a:srgbClr val="CEE9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48786A-77C4-FF9E-8EA6-5582D3548546}"/>
              </a:ext>
            </a:extLst>
          </p:cNvPr>
          <p:cNvSpPr txBox="1"/>
          <p:nvPr/>
        </p:nvSpPr>
        <p:spPr>
          <a:xfrm>
            <a:off x="4597296" y="6166581"/>
            <a:ext cx="269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 Rounded MT Bold" panose="020F0704030504030204" pitchFamily="34" charset="77"/>
              </a:rPr>
              <a:t>BL-NET </a:t>
            </a:r>
          </a:p>
          <a:p>
            <a:r>
              <a:rPr lang="de-DE" sz="3600" dirty="0">
                <a:latin typeface="Arial Rounded MT Bold" panose="020F0704030504030204" pitchFamily="34" charset="77"/>
              </a:rPr>
              <a:t>      Adapter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3E0915-6979-B29D-3288-3B963E3F3871}"/>
              </a:ext>
            </a:extLst>
          </p:cNvPr>
          <p:cNvSpPr/>
          <p:nvPr/>
        </p:nvSpPr>
        <p:spPr>
          <a:xfrm>
            <a:off x="4445543" y="4641430"/>
            <a:ext cx="3287947" cy="3287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</Words>
  <Application>Microsoft Macintosh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Arial</vt:lpstr>
      <vt:lpstr>Arial Rounded MT Bold</vt:lpstr>
      <vt:lpstr>Calibri</vt:lpstr>
      <vt:lpstr>Calibri Light</vt:lpstr>
      <vt:lpstr>Office 2013 – 2022-Design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Weber</dc:creator>
  <cp:lastModifiedBy>Klaus Weber</cp:lastModifiedBy>
  <cp:revision>48</cp:revision>
  <cp:lastPrinted>2024-02-15T15:05:58Z</cp:lastPrinted>
  <dcterms:created xsi:type="dcterms:W3CDTF">2023-11-22T16:25:46Z</dcterms:created>
  <dcterms:modified xsi:type="dcterms:W3CDTF">2024-11-15T19:28:10Z</dcterms:modified>
</cp:coreProperties>
</file>