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8" r:id="rId3"/>
    <p:sldMasterId id="2147483690" r:id="rId4"/>
  </p:sldMasterIdLst>
  <p:sldIdLst>
    <p:sldId id="256" r:id="rId5"/>
    <p:sldId id="280" r:id="rId6"/>
    <p:sldId id="266" r:id="rId7"/>
    <p:sldId id="257" r:id="rId8"/>
    <p:sldId id="263" r:id="rId9"/>
    <p:sldId id="265" r:id="rId10"/>
    <p:sldId id="278" r:id="rId11"/>
    <p:sldId id="259" r:id="rId12"/>
    <p:sldId id="268" r:id="rId13"/>
    <p:sldId id="260" r:id="rId14"/>
    <p:sldId id="262" r:id="rId15"/>
    <p:sldId id="274" r:id="rId16"/>
    <p:sldId id="261" r:id="rId17"/>
    <p:sldId id="273" r:id="rId18"/>
    <p:sldId id="277" r:id="rId19"/>
    <p:sldId id="279" r:id="rId20"/>
    <p:sldId id="272" r:id="rId21"/>
    <p:sldId id="276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14A"/>
    <a:srgbClr val="241E45"/>
    <a:srgbClr val="26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4" autoAdjust="0"/>
    <p:restoredTop sz="94660"/>
  </p:normalViewPr>
  <p:slideViewPr>
    <p:cSldViewPr snapToGrid="0">
      <p:cViewPr>
        <p:scale>
          <a:sx n="112" d="100"/>
          <a:sy n="112" d="100"/>
        </p:scale>
        <p:origin x="135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287F4-58DA-4A86-81C4-8CA075727D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93413883-6E7D-48A8-A8D1-64BC469C619D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Create a software that enables easy communication with research satellites, by working with radio amateurs who already have preestablished equipment and communication lines</a:t>
          </a:r>
        </a:p>
      </dgm:t>
    </dgm:pt>
    <dgm:pt modelId="{EE4F12B3-D910-4571-83DC-004812B33CA8}" type="parTrans" cxnId="{180691A1-A47E-4FC7-B128-F8050CCF4F6A}">
      <dgm:prSet/>
      <dgm:spPr/>
      <dgm:t>
        <a:bodyPr/>
        <a:lstStyle/>
        <a:p>
          <a:endParaRPr lang="en-US" sz="2400"/>
        </a:p>
      </dgm:t>
    </dgm:pt>
    <dgm:pt modelId="{FD71A90C-9A8A-4066-82D3-C055113D6F98}" type="sibTrans" cxnId="{180691A1-A47E-4FC7-B128-F8050CCF4F6A}">
      <dgm:prSet/>
      <dgm:spPr/>
      <dgm:t>
        <a:bodyPr/>
        <a:lstStyle/>
        <a:p>
          <a:endParaRPr lang="en-US"/>
        </a:p>
      </dgm:t>
    </dgm:pt>
    <dgm:pt modelId="{0E8958CD-7D90-49ED-ACF4-3557946EAFD5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Main audience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Radio amateurs, satellite researchers, and programmers at large</a:t>
          </a:r>
        </a:p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Released under MIT License</a:t>
          </a:r>
        </a:p>
      </dgm:t>
    </dgm:pt>
    <dgm:pt modelId="{1C40E19C-78CD-450E-938C-452AA63B6D1F}" type="parTrans" cxnId="{53EFCD62-85A7-4D56-BDD9-CD1857C940D5}">
      <dgm:prSet/>
      <dgm:spPr/>
      <dgm:t>
        <a:bodyPr/>
        <a:lstStyle/>
        <a:p>
          <a:endParaRPr lang="en-US" sz="2400"/>
        </a:p>
      </dgm:t>
    </dgm:pt>
    <dgm:pt modelId="{FB22867F-2EB3-4F7B-B4FD-E047FB20F2EB}" type="sibTrans" cxnId="{53EFCD62-85A7-4D56-BDD9-CD1857C940D5}">
      <dgm:prSet/>
      <dgm:spPr/>
      <dgm:t>
        <a:bodyPr/>
        <a:lstStyle/>
        <a:p>
          <a:endParaRPr lang="en-US"/>
        </a:p>
      </dgm:t>
    </dgm:pt>
    <dgm:pt modelId="{80DD569B-861E-4609-B1EB-5E488D494990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This is cool. Space is cool. So why not make something that ties together multiple groups in a practical way to make something happen? Enable some space research?</a:t>
          </a:r>
        </a:p>
      </dgm:t>
    </dgm:pt>
    <dgm:pt modelId="{D9152623-9F3D-4D15-97B6-65ED3E0C2D8F}" type="parTrans" cxnId="{63E97C11-47D8-4ED3-9A98-69063A4CEF71}">
      <dgm:prSet/>
      <dgm:spPr/>
      <dgm:t>
        <a:bodyPr/>
        <a:lstStyle/>
        <a:p>
          <a:endParaRPr lang="en-US" sz="2400"/>
        </a:p>
      </dgm:t>
    </dgm:pt>
    <dgm:pt modelId="{7DB94229-805F-47CF-B84C-942EFCA5A098}" type="sibTrans" cxnId="{63E97C11-47D8-4ED3-9A98-69063A4CEF71}">
      <dgm:prSet/>
      <dgm:spPr/>
      <dgm:t>
        <a:bodyPr/>
        <a:lstStyle/>
        <a:p>
          <a:endParaRPr lang="en-US"/>
        </a:p>
      </dgm:t>
    </dgm:pt>
    <dgm:pt modelId="{AD3BCC07-5228-4798-ADA9-AF6BE1EAB90C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This </a:t>
          </a:r>
          <a:r>
            <a:rPr lang="en-US" b="1" dirty="0" err="1">
              <a:latin typeface="Calibri" panose="020F0502020204030204" pitchFamily="34" charset="0"/>
              <a:cs typeface="Calibri" panose="020F0502020204030204" pitchFamily="34" charset="0"/>
            </a:rPr>
            <a:t>powerpoint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Describes main components of project and their roles</a:t>
          </a:r>
        </a:p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Step-by-step how this can be feasibly done (on a high level)</a:t>
          </a:r>
        </a:p>
      </dgm:t>
    </dgm:pt>
    <dgm:pt modelId="{A9BE02C2-99F6-4A06-BD24-BF06AEE01F88}" type="parTrans" cxnId="{12BEFCF8-BEC4-4BF8-A1AD-28C7D24954AD}">
      <dgm:prSet/>
      <dgm:spPr/>
      <dgm:t>
        <a:bodyPr/>
        <a:lstStyle/>
        <a:p>
          <a:endParaRPr lang="en-US" sz="2400"/>
        </a:p>
      </dgm:t>
    </dgm:pt>
    <dgm:pt modelId="{BB8E926E-A9F3-451D-8B70-00190B1E57F8}" type="sibTrans" cxnId="{12BEFCF8-BEC4-4BF8-A1AD-28C7D24954AD}">
      <dgm:prSet/>
      <dgm:spPr/>
      <dgm:t>
        <a:bodyPr/>
        <a:lstStyle/>
        <a:p>
          <a:endParaRPr lang="en-US"/>
        </a:p>
      </dgm:t>
    </dgm:pt>
    <dgm:pt modelId="{EC6CDB12-E657-4B07-92AC-4C8859B35374}">
      <dgm:prSet/>
      <dgm:spPr/>
      <dgm:t>
        <a:bodyPr/>
        <a:lstStyle/>
        <a:p>
          <a:endParaRPr lang="en-US"/>
        </a:p>
      </dgm:t>
    </dgm:pt>
    <dgm:pt modelId="{2420E3A3-2A6F-4E9D-950D-B01FF26FA3A3}" type="parTrans" cxnId="{B39FCACF-00E7-43EF-9F66-2AB34C5E417A}">
      <dgm:prSet/>
      <dgm:spPr/>
      <dgm:t>
        <a:bodyPr/>
        <a:lstStyle/>
        <a:p>
          <a:endParaRPr lang="en-US" sz="2400"/>
        </a:p>
      </dgm:t>
    </dgm:pt>
    <dgm:pt modelId="{7618CDB5-B9B5-47AB-BA18-2F6F24D7C428}" type="sibTrans" cxnId="{B39FCACF-00E7-43EF-9F66-2AB34C5E417A}">
      <dgm:prSet/>
      <dgm:spPr/>
      <dgm:t>
        <a:bodyPr/>
        <a:lstStyle/>
        <a:p>
          <a:endParaRPr lang="en-US"/>
        </a:p>
      </dgm:t>
    </dgm:pt>
    <dgm:pt modelId="{BFF80568-ED3A-4061-961C-D417811EFB8A}" type="pres">
      <dgm:prSet presAssocID="{D0D287F4-58DA-4A86-81C4-8CA075727D9D}" presName="root" presStyleCnt="0">
        <dgm:presLayoutVars>
          <dgm:dir/>
          <dgm:resizeHandles val="exact"/>
        </dgm:presLayoutVars>
      </dgm:prSet>
      <dgm:spPr/>
    </dgm:pt>
    <dgm:pt modelId="{DB67C152-0CCD-4684-A834-815C8ACE0BD8}" type="pres">
      <dgm:prSet presAssocID="{D0D287F4-58DA-4A86-81C4-8CA075727D9D}" presName="container" presStyleCnt="0">
        <dgm:presLayoutVars>
          <dgm:dir/>
          <dgm:resizeHandles val="exact"/>
        </dgm:presLayoutVars>
      </dgm:prSet>
      <dgm:spPr/>
    </dgm:pt>
    <dgm:pt modelId="{87BFD29D-AB6E-4A5D-AD4D-72286A4052CD}" type="pres">
      <dgm:prSet presAssocID="{93413883-6E7D-48A8-A8D1-64BC469C619D}" presName="compNode" presStyleCnt="0"/>
      <dgm:spPr/>
    </dgm:pt>
    <dgm:pt modelId="{C20A88CE-51EE-46B5-81A2-1D76BD34BE5E}" type="pres">
      <dgm:prSet presAssocID="{93413883-6E7D-48A8-A8D1-64BC469C619D}" presName="iconBgRect" presStyleLbl="bgShp" presStyleIdx="0" presStyleCnt="4" custScaleX="76607" custScaleY="75100"/>
      <dgm:spPr/>
    </dgm:pt>
    <dgm:pt modelId="{B846591A-73CE-47B4-A0BC-9EE3F775A9FC}" type="pres">
      <dgm:prSet presAssocID="{93413883-6E7D-48A8-A8D1-64BC469C61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5794E245-3BFD-4B5D-B19E-8901C69E8142}" type="pres">
      <dgm:prSet presAssocID="{93413883-6E7D-48A8-A8D1-64BC469C619D}" presName="spaceRect" presStyleCnt="0"/>
      <dgm:spPr/>
    </dgm:pt>
    <dgm:pt modelId="{01293DC8-8441-465C-A118-53ACD9CD8735}" type="pres">
      <dgm:prSet presAssocID="{93413883-6E7D-48A8-A8D1-64BC469C619D}" presName="textRect" presStyleLbl="revTx" presStyleIdx="0" presStyleCnt="4">
        <dgm:presLayoutVars>
          <dgm:chMax val="1"/>
          <dgm:chPref val="1"/>
        </dgm:presLayoutVars>
      </dgm:prSet>
      <dgm:spPr/>
    </dgm:pt>
    <dgm:pt modelId="{28420277-C105-4014-A761-7047DAB79A47}" type="pres">
      <dgm:prSet presAssocID="{FD71A90C-9A8A-4066-82D3-C055113D6F98}" presName="sibTrans" presStyleLbl="sibTrans2D1" presStyleIdx="0" presStyleCnt="0"/>
      <dgm:spPr/>
    </dgm:pt>
    <dgm:pt modelId="{D610EB0F-2CDB-416F-92D2-6705B31F1566}" type="pres">
      <dgm:prSet presAssocID="{0E8958CD-7D90-49ED-ACF4-3557946EAFD5}" presName="compNode" presStyleCnt="0"/>
      <dgm:spPr/>
    </dgm:pt>
    <dgm:pt modelId="{6FC2D10B-E934-479D-A02F-80930E6E3482}" type="pres">
      <dgm:prSet presAssocID="{0E8958CD-7D90-49ED-ACF4-3557946EAFD5}" presName="iconBgRect" presStyleLbl="bgShp" presStyleIdx="1" presStyleCnt="4" custScaleX="76607" custScaleY="75100"/>
      <dgm:spPr/>
    </dgm:pt>
    <dgm:pt modelId="{2AEB592D-E61A-4F6B-BB6B-DE43AEF8B018}" type="pres">
      <dgm:prSet presAssocID="{0E8958CD-7D90-49ED-ACF4-3557946EAF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8E47A269-EABB-4F1D-98CC-BDB508A75DA7}" type="pres">
      <dgm:prSet presAssocID="{0E8958CD-7D90-49ED-ACF4-3557946EAFD5}" presName="spaceRect" presStyleCnt="0"/>
      <dgm:spPr/>
    </dgm:pt>
    <dgm:pt modelId="{0BE9546F-4D87-41E0-9A9E-B6433B885903}" type="pres">
      <dgm:prSet presAssocID="{0E8958CD-7D90-49ED-ACF4-3557946EAFD5}" presName="textRect" presStyleLbl="revTx" presStyleIdx="1" presStyleCnt="4">
        <dgm:presLayoutVars>
          <dgm:chMax val="1"/>
          <dgm:chPref val="1"/>
        </dgm:presLayoutVars>
      </dgm:prSet>
      <dgm:spPr/>
    </dgm:pt>
    <dgm:pt modelId="{55EBB32B-EFF1-4222-80B2-3C5D8211865B}" type="pres">
      <dgm:prSet presAssocID="{FB22867F-2EB3-4F7B-B4FD-E047FB20F2EB}" presName="sibTrans" presStyleLbl="sibTrans2D1" presStyleIdx="0" presStyleCnt="0"/>
      <dgm:spPr/>
    </dgm:pt>
    <dgm:pt modelId="{C0A2A508-1403-444A-B1CA-8F5491A628D8}" type="pres">
      <dgm:prSet presAssocID="{80DD569B-861E-4609-B1EB-5E488D494990}" presName="compNode" presStyleCnt="0"/>
      <dgm:spPr/>
    </dgm:pt>
    <dgm:pt modelId="{4BEE5C4D-CD81-4EA0-BEB4-DC582889BDD3}" type="pres">
      <dgm:prSet presAssocID="{80DD569B-861E-4609-B1EB-5E488D494990}" presName="iconBgRect" presStyleLbl="bgShp" presStyleIdx="2" presStyleCnt="4" custScaleX="76607" custScaleY="75100"/>
      <dgm:spPr/>
    </dgm:pt>
    <dgm:pt modelId="{D65549AB-B738-418D-8248-BC85C9CF6AA2}" type="pres">
      <dgm:prSet presAssocID="{80DD569B-861E-4609-B1EB-5E488D4949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6FD2AB0-9F4A-4263-B216-EC36345E0E1F}" type="pres">
      <dgm:prSet presAssocID="{80DD569B-861E-4609-B1EB-5E488D494990}" presName="spaceRect" presStyleCnt="0"/>
      <dgm:spPr/>
    </dgm:pt>
    <dgm:pt modelId="{73DDDB9C-B3C3-478D-9D8B-D320C4D5585F}" type="pres">
      <dgm:prSet presAssocID="{80DD569B-861E-4609-B1EB-5E488D494990}" presName="textRect" presStyleLbl="revTx" presStyleIdx="2" presStyleCnt="4">
        <dgm:presLayoutVars>
          <dgm:chMax val="1"/>
          <dgm:chPref val="1"/>
        </dgm:presLayoutVars>
      </dgm:prSet>
      <dgm:spPr/>
    </dgm:pt>
    <dgm:pt modelId="{058625E0-A895-4D37-878D-8F785817EB9D}" type="pres">
      <dgm:prSet presAssocID="{7DB94229-805F-47CF-B84C-942EFCA5A098}" presName="sibTrans" presStyleLbl="sibTrans2D1" presStyleIdx="0" presStyleCnt="0"/>
      <dgm:spPr/>
    </dgm:pt>
    <dgm:pt modelId="{DDB476EA-F713-4973-BF1E-B72B445F27C7}" type="pres">
      <dgm:prSet presAssocID="{AD3BCC07-5228-4798-ADA9-AF6BE1EAB90C}" presName="compNode" presStyleCnt="0"/>
      <dgm:spPr/>
    </dgm:pt>
    <dgm:pt modelId="{618109DB-1036-4E96-8977-213BAF5D02DC}" type="pres">
      <dgm:prSet presAssocID="{AD3BCC07-5228-4798-ADA9-AF6BE1EAB90C}" presName="iconBgRect" presStyleLbl="bgShp" presStyleIdx="3" presStyleCnt="4" custScaleX="76607" custScaleY="75100"/>
      <dgm:spPr/>
    </dgm:pt>
    <dgm:pt modelId="{35C71452-AE50-4002-ADDA-2B1E41B47FBE}" type="pres">
      <dgm:prSet presAssocID="{AD3BCC07-5228-4798-ADA9-AF6BE1EAB9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6100A70-CD9B-4509-B093-6CCDA88EC152}" type="pres">
      <dgm:prSet presAssocID="{AD3BCC07-5228-4798-ADA9-AF6BE1EAB90C}" presName="spaceRect" presStyleCnt="0"/>
      <dgm:spPr/>
    </dgm:pt>
    <dgm:pt modelId="{A2A73CFC-2187-4689-B25D-EF4BABB7BCAB}" type="pres">
      <dgm:prSet presAssocID="{AD3BCC07-5228-4798-ADA9-AF6BE1EAB9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E97C11-47D8-4ED3-9A98-69063A4CEF71}" srcId="{D0D287F4-58DA-4A86-81C4-8CA075727D9D}" destId="{80DD569B-861E-4609-B1EB-5E488D494990}" srcOrd="2" destOrd="0" parTransId="{D9152623-9F3D-4D15-97B6-65ED3E0C2D8F}" sibTransId="{7DB94229-805F-47CF-B84C-942EFCA5A098}"/>
    <dgm:cxn modelId="{6F191518-96F0-4FC5-AEBE-B1FD7FCA7220}" type="presOf" srcId="{0E8958CD-7D90-49ED-ACF4-3557946EAFD5}" destId="{0BE9546F-4D87-41E0-9A9E-B6433B885903}" srcOrd="0" destOrd="0" presId="urn:microsoft.com/office/officeart/2018/2/layout/IconCircleList"/>
    <dgm:cxn modelId="{AE3B3037-21BF-4EA5-ACCA-B08B4A4518A4}" type="presOf" srcId="{FD71A90C-9A8A-4066-82D3-C055113D6F98}" destId="{28420277-C105-4014-A761-7047DAB79A47}" srcOrd="0" destOrd="0" presId="urn:microsoft.com/office/officeart/2018/2/layout/IconCircleList"/>
    <dgm:cxn modelId="{53EFCD62-85A7-4D56-BDD9-CD1857C940D5}" srcId="{D0D287F4-58DA-4A86-81C4-8CA075727D9D}" destId="{0E8958CD-7D90-49ED-ACF4-3557946EAFD5}" srcOrd="1" destOrd="0" parTransId="{1C40E19C-78CD-450E-938C-452AA63B6D1F}" sibTransId="{FB22867F-2EB3-4F7B-B4FD-E047FB20F2EB}"/>
    <dgm:cxn modelId="{82BBAD66-8512-476A-832F-A2FF41944D68}" type="presOf" srcId="{7DB94229-805F-47CF-B84C-942EFCA5A098}" destId="{058625E0-A895-4D37-878D-8F785817EB9D}" srcOrd="0" destOrd="0" presId="urn:microsoft.com/office/officeart/2018/2/layout/IconCircleList"/>
    <dgm:cxn modelId="{F25BE783-4759-4636-85AC-219C65D012A3}" type="presOf" srcId="{93413883-6E7D-48A8-A8D1-64BC469C619D}" destId="{01293DC8-8441-465C-A118-53ACD9CD8735}" srcOrd="0" destOrd="0" presId="urn:microsoft.com/office/officeart/2018/2/layout/IconCircleList"/>
    <dgm:cxn modelId="{335A8294-8221-47B9-B58E-03638F1F8617}" type="presOf" srcId="{80DD569B-861E-4609-B1EB-5E488D494990}" destId="{73DDDB9C-B3C3-478D-9D8B-D320C4D5585F}" srcOrd="0" destOrd="0" presId="urn:microsoft.com/office/officeart/2018/2/layout/IconCircleList"/>
    <dgm:cxn modelId="{180691A1-A47E-4FC7-B128-F8050CCF4F6A}" srcId="{D0D287F4-58DA-4A86-81C4-8CA075727D9D}" destId="{93413883-6E7D-48A8-A8D1-64BC469C619D}" srcOrd="0" destOrd="0" parTransId="{EE4F12B3-D910-4571-83DC-004812B33CA8}" sibTransId="{FD71A90C-9A8A-4066-82D3-C055113D6F98}"/>
    <dgm:cxn modelId="{86AC5EBC-DBF3-4AA8-A4F5-0977B1510CCE}" type="presOf" srcId="{FB22867F-2EB3-4F7B-B4FD-E047FB20F2EB}" destId="{55EBB32B-EFF1-4222-80B2-3C5D8211865B}" srcOrd="0" destOrd="0" presId="urn:microsoft.com/office/officeart/2018/2/layout/IconCircleList"/>
    <dgm:cxn modelId="{6E0C2ABD-B884-4B0C-8457-08AAC7FC5EBC}" type="presOf" srcId="{AD3BCC07-5228-4798-ADA9-AF6BE1EAB90C}" destId="{A2A73CFC-2187-4689-B25D-EF4BABB7BCAB}" srcOrd="0" destOrd="0" presId="urn:microsoft.com/office/officeart/2018/2/layout/IconCircleList"/>
    <dgm:cxn modelId="{8C707DBE-FD29-4856-9719-44BFE895EA1D}" type="presOf" srcId="{D0D287F4-58DA-4A86-81C4-8CA075727D9D}" destId="{BFF80568-ED3A-4061-961C-D417811EFB8A}" srcOrd="0" destOrd="0" presId="urn:microsoft.com/office/officeart/2018/2/layout/IconCircleList"/>
    <dgm:cxn modelId="{B39FCACF-00E7-43EF-9F66-2AB34C5E417A}" srcId="{AD3BCC07-5228-4798-ADA9-AF6BE1EAB90C}" destId="{EC6CDB12-E657-4B07-92AC-4C8859B35374}" srcOrd="0" destOrd="0" parTransId="{2420E3A3-2A6F-4E9D-950D-B01FF26FA3A3}" sibTransId="{7618CDB5-B9B5-47AB-BA18-2F6F24D7C428}"/>
    <dgm:cxn modelId="{12BEFCF8-BEC4-4BF8-A1AD-28C7D24954AD}" srcId="{D0D287F4-58DA-4A86-81C4-8CA075727D9D}" destId="{AD3BCC07-5228-4798-ADA9-AF6BE1EAB90C}" srcOrd="3" destOrd="0" parTransId="{A9BE02C2-99F6-4A06-BD24-BF06AEE01F88}" sibTransId="{BB8E926E-A9F3-451D-8B70-00190B1E57F8}"/>
    <dgm:cxn modelId="{6A93CE3F-958E-4019-8369-CF8E61501CAD}" type="presParOf" srcId="{BFF80568-ED3A-4061-961C-D417811EFB8A}" destId="{DB67C152-0CCD-4684-A834-815C8ACE0BD8}" srcOrd="0" destOrd="0" presId="urn:microsoft.com/office/officeart/2018/2/layout/IconCircleList"/>
    <dgm:cxn modelId="{1B18B72E-4A22-4C2F-8F6C-8887F67E04BA}" type="presParOf" srcId="{DB67C152-0CCD-4684-A834-815C8ACE0BD8}" destId="{87BFD29D-AB6E-4A5D-AD4D-72286A4052CD}" srcOrd="0" destOrd="0" presId="urn:microsoft.com/office/officeart/2018/2/layout/IconCircleList"/>
    <dgm:cxn modelId="{77507E75-D407-4153-BBB6-C5EE86B8B2E7}" type="presParOf" srcId="{87BFD29D-AB6E-4A5D-AD4D-72286A4052CD}" destId="{C20A88CE-51EE-46B5-81A2-1D76BD34BE5E}" srcOrd="0" destOrd="0" presId="urn:microsoft.com/office/officeart/2018/2/layout/IconCircleList"/>
    <dgm:cxn modelId="{CD6E83D2-974F-41B3-9E0E-319A9374CDB2}" type="presParOf" srcId="{87BFD29D-AB6E-4A5D-AD4D-72286A4052CD}" destId="{B846591A-73CE-47B4-A0BC-9EE3F775A9FC}" srcOrd="1" destOrd="0" presId="urn:microsoft.com/office/officeart/2018/2/layout/IconCircleList"/>
    <dgm:cxn modelId="{3341B837-D049-4F77-97AC-40892EE4DDA7}" type="presParOf" srcId="{87BFD29D-AB6E-4A5D-AD4D-72286A4052CD}" destId="{5794E245-3BFD-4B5D-B19E-8901C69E8142}" srcOrd="2" destOrd="0" presId="urn:microsoft.com/office/officeart/2018/2/layout/IconCircleList"/>
    <dgm:cxn modelId="{33192EDC-C106-4FE7-89CB-C4CBC224473B}" type="presParOf" srcId="{87BFD29D-AB6E-4A5D-AD4D-72286A4052CD}" destId="{01293DC8-8441-465C-A118-53ACD9CD8735}" srcOrd="3" destOrd="0" presId="urn:microsoft.com/office/officeart/2018/2/layout/IconCircleList"/>
    <dgm:cxn modelId="{734086F9-A2D6-4F07-82CC-0B815CC209CA}" type="presParOf" srcId="{DB67C152-0CCD-4684-A834-815C8ACE0BD8}" destId="{28420277-C105-4014-A761-7047DAB79A47}" srcOrd="1" destOrd="0" presId="urn:microsoft.com/office/officeart/2018/2/layout/IconCircleList"/>
    <dgm:cxn modelId="{97C448FD-9EA1-4BE3-A42C-B4F56A2F075E}" type="presParOf" srcId="{DB67C152-0CCD-4684-A834-815C8ACE0BD8}" destId="{D610EB0F-2CDB-416F-92D2-6705B31F1566}" srcOrd="2" destOrd="0" presId="urn:microsoft.com/office/officeart/2018/2/layout/IconCircleList"/>
    <dgm:cxn modelId="{36CD0247-E19B-4397-A37D-4718EC140DC5}" type="presParOf" srcId="{D610EB0F-2CDB-416F-92D2-6705B31F1566}" destId="{6FC2D10B-E934-479D-A02F-80930E6E3482}" srcOrd="0" destOrd="0" presId="urn:microsoft.com/office/officeart/2018/2/layout/IconCircleList"/>
    <dgm:cxn modelId="{D5C0B50A-0DB1-4E9C-ABDA-73D0A6D57A57}" type="presParOf" srcId="{D610EB0F-2CDB-416F-92D2-6705B31F1566}" destId="{2AEB592D-E61A-4F6B-BB6B-DE43AEF8B018}" srcOrd="1" destOrd="0" presId="urn:microsoft.com/office/officeart/2018/2/layout/IconCircleList"/>
    <dgm:cxn modelId="{3E4603B2-4D02-402A-868A-F3448D9859AF}" type="presParOf" srcId="{D610EB0F-2CDB-416F-92D2-6705B31F1566}" destId="{8E47A269-EABB-4F1D-98CC-BDB508A75DA7}" srcOrd="2" destOrd="0" presId="urn:microsoft.com/office/officeart/2018/2/layout/IconCircleList"/>
    <dgm:cxn modelId="{BAFAD711-6AF8-4FF5-90AE-A16578803703}" type="presParOf" srcId="{D610EB0F-2CDB-416F-92D2-6705B31F1566}" destId="{0BE9546F-4D87-41E0-9A9E-B6433B885903}" srcOrd="3" destOrd="0" presId="urn:microsoft.com/office/officeart/2018/2/layout/IconCircleList"/>
    <dgm:cxn modelId="{C414D3BB-127C-4267-96E0-972E69BCD237}" type="presParOf" srcId="{DB67C152-0CCD-4684-A834-815C8ACE0BD8}" destId="{55EBB32B-EFF1-4222-80B2-3C5D8211865B}" srcOrd="3" destOrd="0" presId="urn:microsoft.com/office/officeart/2018/2/layout/IconCircleList"/>
    <dgm:cxn modelId="{354C4A97-937B-4E31-91FF-9792A3E5F372}" type="presParOf" srcId="{DB67C152-0CCD-4684-A834-815C8ACE0BD8}" destId="{C0A2A508-1403-444A-B1CA-8F5491A628D8}" srcOrd="4" destOrd="0" presId="urn:microsoft.com/office/officeart/2018/2/layout/IconCircleList"/>
    <dgm:cxn modelId="{FD8610A6-4BA6-45DE-BDEB-C8B0B89094AA}" type="presParOf" srcId="{C0A2A508-1403-444A-B1CA-8F5491A628D8}" destId="{4BEE5C4D-CD81-4EA0-BEB4-DC582889BDD3}" srcOrd="0" destOrd="0" presId="urn:microsoft.com/office/officeart/2018/2/layout/IconCircleList"/>
    <dgm:cxn modelId="{84E4C0E6-1E54-4F30-8CFE-809F3C60C58B}" type="presParOf" srcId="{C0A2A508-1403-444A-B1CA-8F5491A628D8}" destId="{D65549AB-B738-418D-8248-BC85C9CF6AA2}" srcOrd="1" destOrd="0" presId="urn:microsoft.com/office/officeart/2018/2/layout/IconCircleList"/>
    <dgm:cxn modelId="{5D70A8AA-8C40-4B5A-952F-2F5D96DBD826}" type="presParOf" srcId="{C0A2A508-1403-444A-B1CA-8F5491A628D8}" destId="{D6FD2AB0-9F4A-4263-B216-EC36345E0E1F}" srcOrd="2" destOrd="0" presId="urn:microsoft.com/office/officeart/2018/2/layout/IconCircleList"/>
    <dgm:cxn modelId="{25A64400-67C2-4314-A536-191DEF665E18}" type="presParOf" srcId="{C0A2A508-1403-444A-B1CA-8F5491A628D8}" destId="{73DDDB9C-B3C3-478D-9D8B-D320C4D5585F}" srcOrd="3" destOrd="0" presId="urn:microsoft.com/office/officeart/2018/2/layout/IconCircleList"/>
    <dgm:cxn modelId="{050F356F-9F5F-484B-8A7D-F89FF136796A}" type="presParOf" srcId="{DB67C152-0CCD-4684-A834-815C8ACE0BD8}" destId="{058625E0-A895-4D37-878D-8F785817EB9D}" srcOrd="5" destOrd="0" presId="urn:microsoft.com/office/officeart/2018/2/layout/IconCircleList"/>
    <dgm:cxn modelId="{517A6725-CD55-4809-AF73-B004FA33A2BC}" type="presParOf" srcId="{DB67C152-0CCD-4684-A834-815C8ACE0BD8}" destId="{DDB476EA-F713-4973-BF1E-B72B445F27C7}" srcOrd="6" destOrd="0" presId="urn:microsoft.com/office/officeart/2018/2/layout/IconCircleList"/>
    <dgm:cxn modelId="{A967626D-7B20-432A-81E6-DEF05B4F4854}" type="presParOf" srcId="{DDB476EA-F713-4973-BF1E-B72B445F27C7}" destId="{618109DB-1036-4E96-8977-213BAF5D02DC}" srcOrd="0" destOrd="0" presId="urn:microsoft.com/office/officeart/2018/2/layout/IconCircleList"/>
    <dgm:cxn modelId="{75BCCAB7-AE32-4B53-BAA8-70D2CE8F58D4}" type="presParOf" srcId="{DDB476EA-F713-4973-BF1E-B72B445F27C7}" destId="{35C71452-AE50-4002-ADDA-2B1E41B47FBE}" srcOrd="1" destOrd="0" presId="urn:microsoft.com/office/officeart/2018/2/layout/IconCircleList"/>
    <dgm:cxn modelId="{ADDF6565-AFC1-40AB-AC7C-FC2AE0239565}" type="presParOf" srcId="{DDB476EA-F713-4973-BF1E-B72B445F27C7}" destId="{C6100A70-CD9B-4509-B093-6CCDA88EC152}" srcOrd="2" destOrd="0" presId="urn:microsoft.com/office/officeart/2018/2/layout/IconCircleList"/>
    <dgm:cxn modelId="{14326822-95BD-4672-8CBC-37252A5EB3CB}" type="presParOf" srcId="{DDB476EA-F713-4973-BF1E-B72B445F27C7}" destId="{A2A73CFC-2187-4689-B25D-EF4BABB7BC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A88CE-51EE-46B5-81A2-1D76BD34BE5E}">
      <dsp:nvSpPr>
        <dsp:cNvPr id="0" name=""/>
        <dsp:cNvSpPr/>
      </dsp:nvSpPr>
      <dsp:spPr>
        <a:xfrm>
          <a:off x="208560" y="179483"/>
          <a:ext cx="963732" cy="94477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6591A-73CE-47B4-A0BC-9EE3F775A9FC}">
      <dsp:nvSpPr>
        <dsp:cNvPr id="0" name=""/>
        <dsp:cNvSpPr/>
      </dsp:nvSpPr>
      <dsp:spPr>
        <a:xfrm>
          <a:off x="325600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93DC8-8441-465C-A118-53ACD9CD8735}">
      <dsp:nvSpPr>
        <dsp:cNvPr id="0" name=""/>
        <dsp:cNvSpPr/>
      </dsp:nvSpPr>
      <dsp:spPr>
        <a:xfrm>
          <a:off x="158901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Create a software that enables easy communication with research satellites, by working with radio amateurs who already have preestablished equipment and communication lines</a:t>
          </a:r>
        </a:p>
      </dsp:txBody>
      <dsp:txXfrm>
        <a:off x="1589012" y="22860"/>
        <a:ext cx="2965335" cy="1258021"/>
      </dsp:txXfrm>
    </dsp:sp>
    <dsp:sp modelId="{6FC2D10B-E934-479D-A02F-80930E6E3482}">
      <dsp:nvSpPr>
        <dsp:cNvPr id="0" name=""/>
        <dsp:cNvSpPr/>
      </dsp:nvSpPr>
      <dsp:spPr>
        <a:xfrm>
          <a:off x="5071035" y="179483"/>
          <a:ext cx="963732" cy="94477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B592D-E61A-4F6B-BB6B-DE43AEF8B018}">
      <dsp:nvSpPr>
        <dsp:cNvPr id="0" name=""/>
        <dsp:cNvSpPr/>
      </dsp:nvSpPr>
      <dsp:spPr>
        <a:xfrm>
          <a:off x="5188075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9546F-4D87-41E0-9A9E-B6433B885903}">
      <dsp:nvSpPr>
        <dsp:cNvPr id="0" name=""/>
        <dsp:cNvSpPr/>
      </dsp:nvSpPr>
      <dsp:spPr>
        <a:xfrm>
          <a:off x="6451487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Main audience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Radio amateurs, satellite researchers, and programmers at large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Released under MIT License</a:t>
          </a:r>
        </a:p>
      </dsp:txBody>
      <dsp:txXfrm>
        <a:off x="6451487" y="22860"/>
        <a:ext cx="2965335" cy="1258021"/>
      </dsp:txXfrm>
    </dsp:sp>
    <dsp:sp modelId="{4BEE5C4D-CD81-4EA0-BEB4-DC582889BDD3}">
      <dsp:nvSpPr>
        <dsp:cNvPr id="0" name=""/>
        <dsp:cNvSpPr/>
      </dsp:nvSpPr>
      <dsp:spPr>
        <a:xfrm>
          <a:off x="208560" y="1962203"/>
          <a:ext cx="963732" cy="94477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549AB-B738-418D-8248-BC85C9CF6AA2}">
      <dsp:nvSpPr>
        <dsp:cNvPr id="0" name=""/>
        <dsp:cNvSpPr/>
      </dsp:nvSpPr>
      <dsp:spPr>
        <a:xfrm>
          <a:off x="325600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DDB9C-B3C3-478D-9D8B-D320C4D5585F}">
      <dsp:nvSpPr>
        <dsp:cNvPr id="0" name=""/>
        <dsp:cNvSpPr/>
      </dsp:nvSpPr>
      <dsp:spPr>
        <a:xfrm>
          <a:off x="158901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This is cool. Space is cool. So why not make something that ties together multiple groups in a practical way to make something happen? Enable some space research?</a:t>
          </a:r>
        </a:p>
      </dsp:txBody>
      <dsp:txXfrm>
        <a:off x="1589012" y="1805579"/>
        <a:ext cx="2965335" cy="1258021"/>
      </dsp:txXfrm>
    </dsp:sp>
    <dsp:sp modelId="{618109DB-1036-4E96-8977-213BAF5D02DC}">
      <dsp:nvSpPr>
        <dsp:cNvPr id="0" name=""/>
        <dsp:cNvSpPr/>
      </dsp:nvSpPr>
      <dsp:spPr>
        <a:xfrm>
          <a:off x="5071035" y="1962203"/>
          <a:ext cx="963732" cy="94477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71452-AE50-4002-ADDA-2B1E41B47FBE}">
      <dsp:nvSpPr>
        <dsp:cNvPr id="0" name=""/>
        <dsp:cNvSpPr/>
      </dsp:nvSpPr>
      <dsp:spPr>
        <a:xfrm>
          <a:off x="5188075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73CFC-2187-4689-B25D-EF4BABB7BCAB}">
      <dsp:nvSpPr>
        <dsp:cNvPr id="0" name=""/>
        <dsp:cNvSpPr/>
      </dsp:nvSpPr>
      <dsp:spPr>
        <a:xfrm>
          <a:off x="6451487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This </a:t>
          </a:r>
          <a:r>
            <a:rPr lang="en-US" sz="14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powerpoint</a:t>
          </a:r>
          <a:endParaRPr lang="en-US" sz="1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Describes main components of project and their roles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Step-by-step how this can be feasibly done (on a high level)</a:t>
          </a:r>
        </a:p>
      </dsp:txBody>
      <dsp:txXfrm>
        <a:off x="6451487" y="1805579"/>
        <a:ext cx="2965335" cy="125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5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119 133 1890,'0'0'352,"0"0"-133,0 0-48,0 0 0,0 0-49,0 0 23,-19-13-7,9 7-112,-2-1 7,0-1-1,-20-17 1,29 22-19,0 0 0,0-1-1,0 1 1,0 0-1,1-1 1,-1 0 0,1 1-1,0-1 1,0 0-1,1 0 1,-1 0 0,1 0-1,0 0 1,0-1-1,0-3 1,1-2 152,0 10-1,0 0 33,0 0 52,0 0 44,0 0 48,0 0 21,0 0 37,0 0 0,0 0 28,0 0-44,0 0-32,0 0 65,0 0-17,0 0 6,11 13-22,36 38-10,-36-39 58,-11-12 38,0 0 107,4 15 95,31 113 487,-31-116-674,-4-12-20,0 0-75,0 0-70,-6 14-59,-20 45-20,26-58-228,-1 0 0,0 0 0,1 0 0,-1 1 1,1-1-1,-1 0 0,1 0 0,0 1 1,-1-1-1,1 0 0,0 0 0,0 1 0,0-1 1,0 0-1,0 1 0,1-1 0,-1 0 1,0 0-1,1 0 0,0 2 0,13 47 281,-10-37 26,-4-13 27,10 12-16,30 37-69,-30-37-1,-10-6-236,0 0-1,-1 0 0,0 0 1,0 0-1,0 0 1,-4 8-1,1 0 8,1-2 59,3-12-16,0 0-11,0 0-75,0 0 75,0 0-11,0 0-69,0 0-16,0 0-10,0 0-17,0 0 70,0 0-54,0 0 59,0 0-64,-7 14-27,-23 38 54,23-38 5,7-14 37,0 0 17,0 0 4,0 0-63,0 0-22,0 0 49,0 0-6,0 0 64,0 0-32,0 0-54,0 0 1,0 0 32,0 0-33,0 0-20,0 0-17,-2-13 64,-6-37-74,5 38 74,4-1 22,0-51-54,-1 59 40,0-1-1,-1 0 0,0 0 1,0 1-1,-3-9 1,-2-14 46,8 4-64,0 18 3,-1 1 1,-1-1-1,1 0 0,-1 1 1,0-1-1,-2-10 0,-3-36-35,3 39-59,2 13 64,-5-13 59,1 3-33,1-1 0,0 1 0,1-1 0,0 0 0,1 0 0,0 0 1,1 0-1,0 0 0,4-16 0,-2 21-9,0 0 0,-1 0 0,0 0 0,0 0 0,0 0-1,-1 0 1,0-10 0,-1 3-3,2 1-3,-1 12 48,0 0-22,0 0 139,0 0-107,0 0-133,0 0 27,0 0 106,0 0-79,0 0-23,0 0 103,0 0 21,0 0-33,0 0-47,0 0 10,0 0 91,3 10 22,12 28-86,-14-37-18,-1 0 0,1 0 0,-1 0 1,0 0-1,1 0 0,-1 0 0,0 0 1,0 0-1,0 0 0,0 1 0,0-1 0,0 0 1,0 0-1,0 0 0,-1 0 0,1 0 1,-1 1-1,-28 102-9,26-95 96,3-9-74,6 12 5,-2-3-25,0 1 1,-1 0-1,0 0 0,-1 0 0,0 0 1,-1 1-1,0-1 0,-1 0 1,0 1-1,-3 11 0,1-8 100,2-14-123,5 18-48,28 80-27,-28-74 65,0 0 0,1 44 1,2 5-90,-6-61 3,7 1 5,-4-6 108,-1 0 1,0 1-1,0 0 1,-1 0-1,0 0 1,0 0-1,-1 0 1,0 0-1,-1 1 1,0-1-1,0 1 1,-1-1-1,-1 10 1,-6 36-341,7-41 299,0-2-88,2 0 64,8 43-48,-5-44 106,15 28 44,-15-28-1,-5-10-42,0 0-17,0 0 1,0 0 85,0 0 37,0 0-21,0 0-26,0 0-17,0 0-32,-6-14 27,1 1-14,1 0 0,0 0 0,1 0-1,0-1 1,1 1 0,1-16-1,3-100 3,0 14 26,-14-125-1,-3 130-98,9 22-11,2 45-6,4 32-15,0 11-27,-7-11 64,-1 0 42,4 7 13,1 0 0,0 0 0,1 0 0,-1-1 1,1 1-1,0 0 0,0-1 0,-2-6 0,4 11 52,0 0 0,-1-11 5,-3-27 651,4 91-704,5-26 15,13 32-31,-14-44 0,0 6 21,32 152-48,-32-149 53,0 9 2,2 0 0,11 34 0,-11-41-22,-5-18 5,1-1 0,0 1 0,1-1 0,-1 1 0,1-1 0,6 8 0,1 8 6,-2 1 0,0-1 0,7 42 0,-1 6-140,-5 45 80,-15-90 48,-5 11 32,2 0 0,-6 55 0,0-9 16,9-59 61,-3 41 1,9-58-14,12-20 16,38-37-86,-38 38-42,-28-51 54,13 51-1,-12-2 6,-46-38-33,45 38-31,19 1 48,16-134 63,-19 146-68,0 0-1,0-1 0,0 1 0,1 0 0,-1-1 0,0 1 0,-1 0 0,1-1 0,0 1 0,0 0 0,-1-1 0,1 1 0,-1 0 0,1 0 0,-1-1 0,1 1 0,-1 0 0,-2-2 1,-25-40 116,16 19-15,8 6-95,1 0-1,0 0 1,1 0-1,1 0 1,3-27 0,-2 43-13,1 0 1,-1 0-1,0-1 1,0 1-1,0 0 1,0 0-1,0 0 1,-1-1 0,1 1-1,-1 0 1,0-2-1,-6-13 10,4 9-4,0 1 1,1-1 0,0 0-1,0-1 1,1 1 0,0-15-1,-2 5 0,-1-55 38,2-24 16,-2 24-91,-1 58 32,-13-45-64,18 59 62,-1-1 0,1 1 1,0 0-1,-1 0 0,1 0 0,0 0 0,-1 0 1,1 0-1,0 0 0,0-1 0,0 1 1,0 0-1,1 0 0,-1 0 0,0 0 0,0 0 1,1 0-1,-1-1 0,0 1 0,1 0 1,0 0-1,-1 0 0,2-1 0,25-48 77,-20 37 16,-7 13-97,0 0 76,0 0 42,0 0 27,0 0-102,0 0 96,0 0 38,0 0-53,0 0-22,-4 11-112,-14 29-27,13-30 150,5-10-27,11 14-112,32 43-5,-41-55 33,0 0 1,0 1 0,-1-1 0,1 1 0,-1-1-1,1 1 1,-1 0 0,0 0 0,1 3 0,4 12-7,14 53 20,-16-44-9,-2 1 0,-1 0 1,-5 39-1,4-35-113,2 7 40,-4 71 0,1-108 67,1 0 0,-1 0 0,1 1 0,0-1 0,0 0 0,0 0 0,1 0 0,-1 0 1,0 0-1,1 0 0,0 3 0,2 8-6,0 0 1,-2 1-1,0-1 0,0 1 1,-2-1-1,-3 26 0,1-29-32,4 124 188,0-121-124,-1-13 96,0 0 70,0 0-91,0 0-106,0 0-22,0 0 16,0 0 58,0 0-15,0 0-54,-2-12-15,-10-61 61,2 15 9,-3-66-1,11 72 5,2 50-37,0 1-1,0-1 0,0 0 1,0 1-1,-1-1 0,1 1 1,0-1-1,-1 1 0,1-1 1,-1 1-1,0 0 0,1-1 1,-1 1-1,0 0 0,-1-2 1,-45-70-6,38 59-6,2 0 1,0-1 0,1 0-1,0-1 1,2 1-1,0-1 1,1 0-1,0 0 1,1 0-1,2 0 1,0-20-1,16-166-244,-17 189 154,1 13 134,0 0 10,0 0 0,0 0 22,0 0-11,0 0-64,5 13-21,5 25 29,7 55 0,-15-80 72,-2-13-75,12 10-5,-12-10 16,6 5 6,0 0 0,0 1 1,0-1-1,-1 1 0,0 0 0,9 13 0,-13-14-3,1-1 1,-1 0-1,0 1 1,0-1-1,-1 1 0,1 0 1,-1-1-1,0 1 1,-1-1-1,0 8 0,1-12-3,-1 3 2,1 0 1,-1-1-1,1 1 0,0 0 0,1-1 0,-1 1 0,0-1 0,1 1 1,1 3-1,59 235-66,-59-235 62,0 0 0,0 1 0,0-1 0,-1 0 0,0 1 0,0 0 1,-1-1-1,-1 11 0,0-2-8,6 40 95,6 171 268,-9-287-396,-1 59 45,-1 0 0,0-1 1,0 1-1,-1 0 0,1 0 0,0 0 1,-1 0-1,1 1 0,-1-1 0,0 0 0,-1-3 1,-9-24-7,1 1 0,2-1 0,-5-31 0,23-5-76,-8 53 58,-2 12 44,0 0 10,0 0-16,0 0-43,0 5 29,1 0 0,1 0 0,-1 0 0,1 1 0,0-1 0,0-1 0,6 10 0,-1-1 9,-2-1 21,-4 2-48,7 42-16,-6-42 0,-1-1 10,-1 22-159,-7 58-1,5-81-832,-3 21-1894,-7 11-1813,0 16 1417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17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131 277 1505,'0'0'486,"0"0"-117,0 0-86,0 0-65,0 0 1,0 0-91,0 0-5,0 0 5,0 0 0,0 0-15,0 0-55,0 0 22,7 11 6,20 33 36,-21-32-41,-6-12 89,0 0 65,0 0 80,0 0 43,-17-17-11,-55-49 149,55 50 1,17 16-81,0 0 17,0 0 15,0 0 70,0 0-102,0 0-21,0 0 11,0 0-128,0 0-97,0 0-101,0 0-16,0 0 112,0 0 6,12-12-241,38-36-15,-37 36 84,-13 12-37,0 0 129,0 0-38,0 0-59,0 0 70,0 0 16,0 0-27,0 0 5,0 0 91,0 0-90,0 0 15,0 0 65,0 0-145,0 0 38,0 0-1,0 0-84,0 0-28,0 0 1,0 0 69,0 0-5,0 0 53,0 0 48,0 0 123,0 0 16,1 18 42,1 56 86,-1-56-27,-1-18 150,0 0-91,0 0-10,15 12 68,45 34 103,-45-35-241,-15-11-6,0 0 54,0 0 48,0 0-96,0 0-80,0 0 198,0 0 90,-7-12-278,-21-35 44,20 36-17,8 11-144,0 0 117,0 0-68,-4-12-71,-14-35 7,13 35 52,5 12-42,0 0-54,0 0 70,0 0 5,0 0-53,0 0 48,0 0 90,0 0-21,0 0-95,0 0-71,0 0-79,0 0 80,0 0-65,0 0-37,0 0 59,0 0-74,0 0 116,-6-12-90,-17-39 0,17 39 22,6 12 90,0 0-70,0 0 76,0 0-1,0 0-90,0 0 48,0 0 63,0 0-4,0 0-108,0 0 60,4 11-145,12 35 70,-12-35-1,-4-11-15,0 0 106,0 0-21,0 0-21,0 0 64,0 0-145,0 0 108,0 0 26,0 0-160,0 0 128,0 0 48,0 0-134,0 0 17,0 0 122,0 0-31,0 0-81,0 0 27,0 0-59,0 0-31,0 0 84,0 0 6,0 0 48,0 0-69,0 0 42,0 0 22,0 0-59,0 0 0,0 0 48,0 0-27,0 0 49,0 0-49,-11-12 59,-35-36 59,35 36-38,11 12 91,0 0-26,0 0-6,0 0-42,0 0-60,0 0-90,0 0 59,0 0 10,0 0-31,0 0 42,0 0 16,0 0-112,0 0 74,0 0 28,0 0-54,0 0 80,0 0 10,0 0 6,0 0-37,0 0-11,0 0 0,6 12 0,19 35 22,-19-35 90,-6-12 59,0 0 42,0 0-122,0 0-150,0 0 17,0 0 84,0 0-42,0 0 86,0 0-113,0 0-10,0 0 96,0 0-22,0 0-64,0 0-117,0 0 48,0 0 85,0 0 33,0 0-6,-8-12 16,-23-33-59,24 33 1,7 12-108,0 0 150,0 0 43,0-11-54,0-34-79,0 34 154,0 11-48,0 0 11,0 0 53,-13-11-59,-37-34-85,37 34-101,13 11 53,0 0 32,0 0-166,0 0-42,0 0-150,0 0-144,0 0-315,0 0-309,0 0-385,0 0-635,0 0-673,0 0-816,0 0-102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3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4196,'0'0'1505,"0"0"-47,0 0-204,0 0-111,0 0-140,0 0-234,0 0-256,0 0-231,0 0-105,4 3-23,-4-3-186,1 1 60,-1 0 1,1-1 0,0 1-1,-1-1 1,1 1 0,-1-1-1,1 0 1,0 1 0,0-1-1,-1 1 1,1-1 0,0 0-1,0 0 1,-1 1 0,1-1-1,0 0 1,0 0 0,0 0 0,-1 0-1,1 0 1,0 0 0,0 0-1,0 0 1,-1 0 0,1 0-1,0 0 1,0-1 0,0 1-1,-1 0 1,1 0 0,0-1-1,0 1 1,-1-1 0,1 1-1,0 0 1,-1-1 0,2 0-1,-2 0-3,0 1 0,1 0 0,-1 0 0,0-1 0,1 1 0,-1 0 0,0 0 0,1 0 0,-1-1 0,0 1 0,1 0 0,-1 0 0,0 0 0,1 0 0,-1 0 0,1 0-1,-1 0 1,0-1 0,1 1 0,-1 0 0,1 0 0,-1 0 0,0 1 0,1-1 0,-1 0 0,1 0 0,-1 0 0,0 0 0,1 0 0,-1 0 0,1 1 0,3-1 140,-3-8 356,17 0 112,-18 8-574,0 0 1,1 0-1,-1 0 0,1 0 1,-1 0-1,1 0 1,-1 0-1,1-1 0,-1 1 1,0 0-1,1 0 1,-1 0-1,0-1 1,1 1-1,-1 0 0,1 0 1,-1-1-1,0 1 1,0 0-1,1-1 1,-1 1-1,0 0 0,0-1 1,1 1-1,-1 0 1,0-1-1,0 1 1,0-1-1,0 1 0,0 0 1,1-1-1,-1 1 1,0-1-1,0 1 1,0 0-1,0-1 0,0 1 1,0-1-1,-1 1 1,1-1-1,-21-9-678,6 31 469,13-19 186,1-1 0,0 1 0,0 0 0,0-1 0,0 1 0,0 0 0,0 0 0,1 0 0,-1 0 0,1 0 0,-1 0 0,1 0 0,0 0 0,0 0 0,0-1-1,0 1 1,0 0 0,0 0 0,1 0 0,-1 0 0,1 0 0,-1 0 0,1 0 0,0 0 0,0 0 0,0-1 0,0 1 0,0 0 0,0-1 0,1 1 0,-1-1 0,0 1 0,1-1-1,0 1 1,-1-1 0,1 0 0,0 0 0,0 0 0,-1 0 0,1 0 0,0 0 0,0 0 0,0-1 0,4 2 0,3 0 205,-8-2-175,0 0 1,0 0 0,0 0 0,0 0-1,0 0 1,0 0 0,0 0-1,0 1 1,0-1 0,0 0-1,0 1 1,0-1 0,0 1 0,0-1-1,0 1 1,0-1 0,0 1-1,-1-1 1,1 1 0,0 0 0,0 0-1,-1-1 1,2 2 0,5-17 1242,-6 14-1161,0-1 0,0 1 0,0 0 0,0-1-1,0 1 1,0 0 0,-1-1 0,1 1 0,-1-1-1,1 1 1,-1-1 0,1 1 0,-1-1 0,0 0-1,0 1 1,0-3 0,-1-2 852,-3-16 627,0-40 1,4 60-1741,-1 1 1,1 0 0,0-1 0,0 1-1,-1 0 1,1 0 0,0-1 0,-1 1-1,0 0 1,1 0 0,-1 0 0,0-1-1,1 1 1,-1 0 0,0 0 0,0 0-1,0 0 1,-2-1 0,-2-3-6140,3 0-9162,2 5 13071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3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 6662,'4'7'1903,"-4"-6"-1606,0-1 0,1 0 0,-1 0 0,0 1 0,0-1 0,0 0 0,1 0 0,-1 0 1,0 0-1,0 0 0,1 1 0,-1-1 0,0 0 0,1 0 0,-1 0 0,0 0 0,0 0 0,1 0 0,-1 0 0,0 0 1,1 0-1,-1 0 0,0 0 0,1 0 0,-1 0 0,0 0 0,0 0 0,1 0 0,-1 0 0,0 0 0,1 0 1,-1 0-1,0-1 0,0 1 0,1 0 0,-1 0 0,0 0 0,1-1 0,3-1 964,-1 0-2611,-3 1 1829,0 0 0,0 0 0,0 0 1,0 0-1,0 0 0,0 0 1,0 0-1,-1 0 0,1 0 0,0 1 1,0-1-1,-1 0 0,1 0 1,-1 0-1,1 0 0,-1 0 0,1 1 1,-1-1-1,0-1 0,-6-12 1947,10-1-2370,0 1 0,-1-1 0,-1 0 0,-1 1 0,0-1 0,-1 0 0,-3-15 0,3 27-1657,1 3-1976,-1 3-2737,-3 11 2528,3-13-2316,1-1 1303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4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6 101 21396,'0'0'4709,"2"17"-1378,-2-17-1666,1 14-832,-1-14-416,0 0-193,0 0-128,0 0-352,0 0-1922,0 0-1442,0 0-1024,1-14-641,7-1 192,-8 15 833,-14-16 1025</inkml:trace>
  <inkml:trace contextRef="#ctx0" brushRef="#br0" timeOffset="1">16 25 9609,'-2'-1'3837,"-8"-7"-1741,8 4 1740,2 2-5498,-1-3-396,1 0-3986,0 5 1875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4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 9097,'0'0'3080,"0"0"-53,0 0 165,0-1 162,5-12 1444,-7-28 380,1 13-4911,5-8-2595,-7 19-1705,-1-7-5608,7 11 7594,-1 11-1695,-2 2 352,0 0 422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5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12748,'0'1'4141,"1"8"-3272,0-6 2580,1 0 3952,-2-2-7411,1 0 0,-1-1 0,1 1 0,0 0 0,0 0 0,-1-1 0,1 1 0,0 0 0,0-1 0,0 1 0,0-1 0,0 1 0,-1-1 0,1 1 0,0-1 0,0 0 0,0 1 0,0-1 0,1 0 0,-1 0 0,0 0 0,0 0 0,0 0 0,0 0 0,0 0 0,0 0 0,0 0 0,0 0 0,0 0 0,0-1 0,0 1 0,0 0 0,0-1 0,0 1 0,0-1 0,0 1 0,0-1 0,0 1 0,1-2 0,3 1-1089,0 0 1,0 0-1,1 0 0,-1 0 0,0 1 1,10 0-1,-10 0-2047,-4 0 2798,1 3-148,0-1 0,0 0 0,1 1 1,-1-1-1,1 0 0,0-1 0,-1 1 0,1 0 1,4 1-1,-4-8-2201,2-2 3674,5-8 7893,-14 24-2632,3-7-4940,1-2-364,0 0-299,0 0-613,1 0 0,0 1 0,-1-1 0,1 0 0,-1 0 0,1 0 0,0 1-1,-1-1 1,1 0 0,-1 1 0,1-1 0,-1 0 0,0 1 0,1-1 0,-1 1 0,1-1 0,-1 1 0,0-1 0,1 1-1,-1-1 1,0 1 0,1 0 0,-1-1-54,0 0 0,0 1-1,0-1 1,0 0 0,0 0-1,1 1 1,-1-1 0,0 0-1,0 0 1,0 0 0,0 1-1,1-1 1,-1 0 0,0 0-1,0 0 1,1 1 0,-1-1-1,0 0 1,0 0 0,1 0-1,-1 0 1,0 0 0,0 0 0,1 1-1,-1-1 1,0 0 0,1 0-1,-1 0 1,0 0 0,0 0-1,1 0 1,-1 0 0,0 0-1,1 0 1,-1 0 0,0 0-1,1-1 1,-1 1 0,0 0-1,0 0 1,1 0 0,-1 0-1,0 0 1,0 0 0,1 0-1,-1-1 1,0 1 0,0 0-1,1 0 1,-1 0 0,0-1 0,0 1-1,0 0 1,0 0 0,1-1-1,-1 1 1,0 0 0,0 0-1,0-1 1,0 1 0,0 0-1,0-1 1,2 0-566,-2 1-48,0 0-165,0 0 122,0 0 177,0 0 266,0 0 171,0 0-10,-2-18 1254,6 13 307,-10 10-532,4-3-1303,-1 1 124,0-1 139,2-1 135,0 0 0,0-1 1,0 1-1,0 0 1,0 0-1,1 0 1,-1-1-1,0 1 0,0 0 1,1 0-1,-1 0 1,1 0-1,-1 0 1,1 0-1,-1 0 0,1 1 1,0-1-1,-1 0 1,1 0-1,0 0 1,0 0-1,0 0 0,0 0 1,0 1-1,0-1 1,0 0-1,1 0 0,-1 0 1,0 0-1,1 0 1,-1 0-1,1 0 1,-1 0-1,1 0 0,-1 0 1,1 0-1,0 0 1,1 1-1,7 22 2152,-9-23-2093,0 0-1,1 0 0,-1 1 0,0-1 0,0 0 1,1 0-1,-1 0 0,0 0 0,1 0 0,-1 0 1,1 0-1,-1-1 0,1 1 0,0 0 1,-1 0-1,1 0 0,0 0 0,0-1 0,0 1 1,0 0-1,-1-1 0,1 1 0,0 0 0,0-1 1,0 1-1,1-1 0,-1 0 0,0 1 1,0-1-1,2 1 0,42 2-261,-30-3-569,-15-1-3849,6-2 1660,-4 2-1268,-1 1-2149,-1 0-515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6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25 4901,'8'3'10285,"-9"-9"-7236,-9-12-2711,9 17 361,0-2 139,1 3-208,0 0-257,0 0-170,0 0-112,-19 6-203,16-5 111,-1 0 0,1 0 0,1 0 0,-1 1 0,0-1 0,0 1 0,0 0 0,1-1 0,-1 1-1,1 0 1,0 0 0,0 0 0,-1 1 0,2-1 0,-1 0 0,0 1 0,0 0 0,1-1 0,-1 1 0,1 0 0,0-1 0,0 1 0,0 0 0,1 0 0,-1 0 0,1 0 0,-1 0 0,1 0 0,0 0 0,0 3 0,0-5 11,0-1-74,1 27 1020,-2-26-774,1 0 0,0 0 0,0 0 0,0 1 0,-1-1 0,1 0 0,0 0 0,1 0 0,-1 0 0,0 0 0,0 0 0,0 0 0,1 0 0,-1 0 0,1 0-1,-1 0 1,1 0 0,-1 0 0,1 0 0,0 0 0,-1 0 0,2 1 0,0 0 1078,-2-2 32,17 2 1911,-4 6-2921,-12-7-269,0 0 0,0 0 1,0-1-1,0 1 0,0 0 0,0 0 0,1-1 0,-1 1 0,0-1 0,0 1 0,0-1 0,1 1 0,-1-1 1,0 0-1,1 0 0,-1 1 0,0-1 0,1 0 0,-1 0 0,0 0 0,1 0 0,-1 0 0,1-1 1,-1 1-1,0 0 0,0-1 0,1 1 0,0-1 0,13-3-1033,-14 4 884,0 0-1,-1 0 1,1 0 0,0 0-1,-1 0 1,1 0-1,0-1 1,-1 1-1,1 0 1,-1 0-1,1-1 1,0 1-1,-1 0 1,1 0-1,-1-1 1,1 1-1,-1-1 1,1 1-1,-1-1 1,1 1-1,-1 0 1,1-2-1,2 2-4592,6 7 3539,-6-3-2159,-1-3-5944,-2-1 4787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6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68 6983,'-8'-22'1934,"7"22"-1905,1 0 0,0-1 0,0 1 0,0 0-1,0 0 1,-1 0 0,1 0 0,0 0 0,0 0 0,0 0-1,0 0 1,-1 0 0,1 0 0,0 0 0,0 0 0,0 0-1,-1 0 1,1 0 0,0 0 0,0 0 0,0 0 0,-1 0-1,1 0 1,0 0 0,0 0 0,0 0 0,-1 0 0,1 0-1,0 0 1,0 0 0,0 0 0,0 1 0,0-1 0,-1 0-1,1 0 1,0 0 0,0 0 0,0 0 0,0 1 0,0-1-1,0 0 1,-1 0 0,1 0 0,0 0 0,0 0 0,0 1-1,0-1 1,0 0 0,0 0 0,0 1 0,-1 2 301,-1 1-1,1 0 1,0 0 0,1 0 0,-1 0 0,1 0 0,-1 0 0,2 5 0,-2-9-288,1 0 1,-1 1 0,1-1 0,-1 0-1,1 0 1,-1 0 0,1 1 0,-1-1-1,1 0 1,-1 0 0,1 0 0,-1 0-1,1 0 1,-1 0 0,0 0 0,1 0-1,-1 0 1,1 0 0,-1 0 0,1-1-1,-1 1 1,1 0 0,-1 0 0,1 0-1,-1-1 1,1 1 0,-1 0 0,1 0-1,-1-1 1,-17-6 976,18 7-945,-1-1 7,1 1 0,-1 0 0,1 0 0,-1 0 0,0-1 0,1 1 0,-1 0 0,1 0 0,-1 0 0,0 0 0,1 0 0,-1 0 0,0 0 0,1 0 0,-1 0 0,0 0 0,1 0 0,-1 0 0,1 1 0,-1-1 0,0 0 0,1 0 0,-2 1 0,2-1-11,0 0 0,0 1 0,-1-1-1,1 0 1,0 0 0,-1 0 0,1 0 0,0 0 0,0 0 0,-1 0 0,1 0 0,0 0 0,-1 0 0,1 0 0,0 0 0,-1 0 0,1 0 0,0 0 0,-1 0 0,1 0 0,0 0 0,0 0 0,-1 0 0,1 0 0,0 0 0,-1 0 0,1-1 0,0 1 0,0 0 0,-1 0 0,1 0 0,0 0 0,0-1 0,0 1 0,-1 0 0,1 0 0,0-1 0,0 1 0,0 0 0,0 0 0,-1-1 0,1 1 0,0 0 0,0 0 0,0-1 0,0 1 0,0 0 0,0 0 0,0-1-1,0 1 1,0 0 0,0-1 0,0 1 0,0-1 0,0 0 277,-1-1 0,1 0-1,0 0 1,0 1-1,0-1 1,0 0 0,0 0-1,1 1 1,-1-1 0,0 0-1,1 1 1,-1-1-1,1 0 1,1-1 0,2-7 512,-4 8-31,22-28 426,-22 29-1244,1 1-1,0-1 1,0 1-1,-1 0 1,1-1-1,0 1 1,0-1 0,0 1-1,0 0 1,-1 0-1,1 0 1,0-1-1,0 1 1,0 0-1,0 0 1,0 0-1,0 0 1,0 0-1,0 0 1,-1 0-1,1 1 1,1-1-1,0 1-41,10 10-123,-7 3 226,-5-12-577,0-1 1,0 1 0,0 0-1,-1-1 1,1 1-1,-1 0 1,1-1-1,-1 1 1,0-1 0,1 1-1,-1-1 1,0 1-1,0-1 1,0 1-1,0-1 1,0 0 0,-3 2-1,2-1-3268,2-2-91,-7 0-1083,-3-3 3893,9 3 412,-3 0-2059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6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93 6887,'-1'3'1617,"-6"7"120,-3-5 5864,5-15-1300,9-5-6875,2-5 1643,-4 10-905,1 1 0,0-1 1,1 1-1,9-16 0,-11 23-175,-1 2 40,1 0 0,-1 1 0,0-1 0,0 1 0,0-1 0,0 1 1,0 0-1,0-1 0,0 1 0,0 0 0,0 0 0,0 0 0,0 0 0,0 0 0,0 0 0,-1 0 0,1 0 0,0 0 0,-1 0 0,1 0 0,-1 0 1,1 2-1,5 24 3039,4-8 482,41-83-5226,-49 62 1884,-1 2-172,1 0 0,-1 1 1,0-1-1,1 1 0,-1-1 1,0 1-1,0 0 0,1-1 0,-1 1 1,0 0-1,0 0 0,0 0 0,0 0 1,0 0-1,0 0 0,0 0 0,-1 0 1,1 0-1,0 0 0,-1 1 1,1-1-1,0 2 0,8 28 630,-9-28-1114,0 0 0,0 0 0,0 0 0,-1 0 0,0 0 0,1 0 0,-1 0 0,0 0 0,-1 0 0,1 0 0,-4 5 0,2-8-6513,-5-5 5043,5 3-350,1 1-3700,2 1 1105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7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6 109 9833,'0'0'1655,"0"0"-304,0 0-161,0 0-272,0 0-111,-5-18 1221,8-1 1576,-3 15-3543,1 0 0,0-1-1,0 1 1,0 0 0,0 0 0,0 0 0,1 1 0,0-1-1,0 0 1,0 0 0,1 1 0,-1-1 0,1 1 0,6-6-1,-8 8-60,-1 0-1,1 1 1,-1-1-1,1 1 0,0-1 1,-1 1-1,1-1 0,0 1 1,-1-1-1,1 1 0,0-1 1,0 1-1,0 0 1,-1-1-1,1 1 0,0 0 1,0 0-1,0-1 0,0 1 1,0 0-1,-1 0 0,1 0 1,0 0-1,0 0 1,0 0-1,0 0 0,0 1 1,0-1-1,0 0 0,0 0 1,1 2 178,0-1 1,-1 0 0,1 0 0,0 1-1,-1-1 1,0 1 0,1-1 0,-1 1-1,0-1 1,0 1 0,0 0-1,1 2 1,2 4 1300,-1 0 1,0 0-1,0 1 0,2 16 0,-3-19-971,4-11-194,7-23-710,-5 13-1161,-8 14 1439,1-1 1,0 1 0,0 0-1,-1 0 1,1 0 0,0-1-1,0 1 1,0 0 0,0 0-1,0 1 1,1-1 0,-1 0-1,0 0 1,3-1 0,-4 2 90,1 0 1,-1 0-1,1 0 1,-1 0 0,1 0-1,-1 0 1,1 0 0,-1 0-1,1 1 1,-1-1-1,1 0 1,-1 0 0,1 0-1,-1 0 1,0 1-1,1-1 1,-1 0 0,1 0-1,-1 1 1,0-1-1,1 0 1,-1 1 0,0-1-1,1 0 1,-1 1 0,0-1-1,0 1 1,1-1-1,12 39-1948,-11-32 699,-6 11-11260,1-13 9009,2-3-439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7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 6342,'-7'-3'1351,"0"4"6175,-1 12 6141,5-7-12479,0 0-4100,1-4 2928,2-2 37,-10 0-298,39 22 522,-27-21 780,-2 0-894,1 0 1,-1-1-1,1 1 0,-1 0 0,1-1 0,-1 1 1,0 0-1,1 0 0,-1-1 0,0 1 0,1 0 0,-1 0 1,0-1-1,0 1 0,0 0 0,0 0 0,0 0 1,0-1-1,0 1 0,0 0 0,-1 0 0,1 0 1,0-1-1,-1 2 0,-6 22 199,-7-4 67,-2 1-5345,5-20-1593,-1-12-3699,10 10 4319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3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71 1057,'0'0'545,"0"0"-145,0 0-106,0 0-65,0 0-37,0 0-26,0 0-1,0 0 11,0 0-26,0 0 31,0 0 22,0 0 43,0 0 10,0 0 11,0 0 37,0 0-5,0 0 27,0 0 69,0 0 91,0 0 5,0 0 32,0 0 70,0 0 20,0 0 7,0 0-65,0 0-53,0 0-70,0 0-48,0 0-143,0 0-92,3-6-10,24-53 16,-25 53-118,-2 6-53,0 0-21,0 0 10,0 0 96,0 0-95,0 0-108,0 0 12,0 0 41,0 0-15,0 0-16,0 0 27,0 0-27,0 0-6,0 0-69,0 0-37,0 0 80,0 0 43,0 0 5,-4 6-1,-12 16 1,12-16 6,4-6 26,0 0 21,0 0 0,0 0 49,0 0-28,-5 6-10,-14 19 16,15-19 69,4-6 12,0 0-87,0 0 49,0 0 58,0 0 11,0 0-5,0 0-16,0 0 10,0 0-15,0 0-22,0 0-54,0 0 38,0 0 32,0 0-80,0 0-26,0 0 74,0 0 69,0 0-47,0 0-60,0 0 92,0 0-118,0 0-54,0 0 44,0 0 100,0 0-26,0 0-64,0 0-42,0 0 15,0 0-48,0 0 16,0 0 59,0 0 43,0 0-38,0 0-26,0 0 26,0 0 49,0 0-1,0 0-10,0 0 101,0 0-48,0 0-86,0 0-10,0 0 96,0 0 11,0 0 16,0 0 5,0 0-5,0 0-17,0 0 23,0 0 15,0 0-38,0 0-15,0 0-22,0 0-4,0 0 9,0 0 22,0 0-53,0 0 85,0 0 91,0 0-43,0 0-16,0 0 6,0 0-12,0 0-122,0 0-5,0 0 80,0 0-43,0 0 64,0 0-160,0 0 64,0 0-59,0 0 11,0 0 5,5 9 54,15 29-11,-15-29-16,-5-9 27,6-3-27,0 1 9,18-10-77,-23 10 86,0 0 0,-1 0 1,1 0-1,-1 0 0,0 0 0,1 0 1,-1 0-1,0 0 0,0 0 0,-1 0 0,1-3 1,0 0 66,0 5 22,6-7-86,15-23 16,-16 23 1,-5 7-33,0 0 22,-1-6-27,-3-5 0,4 11 19,0 0-1,0 0 1,0 0 0,0-1-1,1 1 1,-2 0 0,1 0-1,0-1 1,0 1 0,0 0-1,0 0 1,0-1 0,0 1-1,0 0 1,0 0 0,0 0-1,0-1 1,0 1 0,-1 0-1,1 0 1,0 0 0,0-1-1,0 1 1,0 0 0,-1 0-1,1 0 1,0 0 0,0-1-1,0 1 1,-1 0 0,1 0-1,0 0 1,0 0 0,-1 0-1,1 0 1,0 0 0,0 0-1,-1 0 1,1 0 0,0 0-1,0 0 1,-1 0 0,1 0-1,0 0 1,0 0 0,-1 0-1,1 0 1,0 0 0,0 0-1,-1 0 1,1 0 0,0 0-1,0 0 1,-1 0 0,1 1-1,0-1 1,0 0 0,0 0-1,-1 0 1,1 0 0,0 1-1,-29 37-114,22-28 11,7-10 47,0 0 60,0 0-28,0 0 6,0 0 59,0 0-16,0 0-65,0 0-90,0 0-48,0 0 85,0 0-53,0 0 48,0 0-11,0 0 49,0 0 58,0 0-43,0 0 0,0 0 1,0 0 42,0 0-49,0 0 7,0 0 79,0 0 0,0 0-15,0 0-27,0 0 53,0 0 0,0 0-64,0 0-22,0 0-26,0 0-27,0 0 1,0 0 20,0 0 12,0 0 20,0 0 6,0 0 0,0 0 27,0 0 74,0 0-85,0 0-5,0 0-75,0 0 165,0 0-58,0 0 10,0 0-16,0 0-74,0 0 106,0 0-5,0 0-170,0 0 154,0 0-38,0 0-42,0 0 75,0 0 21,0 0 5,0 0 6,0 0-59,0 0-43,0 0-144,0 0-224,0 0-320,0 0-427,0 0-161,0 0-42,0 0-33,0 0-26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0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20 2018,'-3'-4'2136,"3"2"931,9 7-1254,-9-5-1760,1 0 0,0-1 1,-1 1-1,1 0 0,-1 0 0,1-1 0,-1 1 1,0 0-1,1-1 0,-1 1 0,1-1 0,-1 1 0,0 0 1,1-1-1,-1 1 0,0-1 0,1 1 0,-1-1 0,0 1 1,0-1-1,0 1 0,1-1 0,-1 1 0,0-1 0,0 1 1,0-1-1,0 1 0,0-1 0,0 1 0,0-1 1,0 0-1,0 0 0,0-2 908,0 3 96,0 0 0,0 0-38,0 0-52,10 10 1380,-9-9-1838,0 1-1,0-1 1,0 0 0,0 0 0,0 1 0,0-1-1,1 0 1,-1 0 0,0 0 0,1 0 0,-1 0-1,1 0 1,2 1 0,3 0-321,0-1 347,-1 1 0,0 0 0,0 0 1,0 0-1,0 1 0,5 3 0,-4-7-70,34-24 613,-36 23-1024,-5 2 4,16-10 311,-15 10-328,0 0 0,0 0 1,0 0-1,0 0 1,0 0-1,0 0 1,0 0-1,0 0 0,0 0 1,0-1-1,1 1 1,-1 0-1,0-1 1,-1 1-1,1-1 0,0 1 1,0-1-1,0 1 1,0-1-1,0 1 1,0-1-1,-1 0 0,1 1 1,0-2-1,4 2 15,0 1-1,0-1 1,-1 1-1,1 0 0,-1 0 1,1 1-1,7 3 1,-9-4-46,85 22-10,-77-23 0,0 0 0,-1 0 0,1-1 0,0 0 0,0 0 0,14-5 0,-23 6 0,1 0 0,0-1 0,0 1 0,-1 0 0,1 1 0,0-1 0,0 0 0,-1 1 0,1-1 0,0 1 0,-1 0 0,1 0 0,-1 0 0,1 0 0,-1 0 0,0 0 0,3 2 0,-3-1 0,1-1 0,-1 1 0,0-1 0,1 0 0,-1 0 0,1 0 0,-1 0 0,1-1 0,-1 1 0,1-1 0,0 1 0,-1-1 0,1 0 0,0 0 0,4 0 0,56-9 0,-55 8 0,-1 1 0,1 0 0,-1 0 0,1 1 0,-1 0 0,12 2 0,-6-1 0,0 0 0,0 0 0,-1 1 0,1 1 0,0 0 0,-1 0 0,17 9 0,-27-13 0,0 1 0,0 0 0,0-1 0,0 1 0,0-1 0,0 1 0,0-1 0,0 0 0,0 0 0,0 0 0,0 0 0,0 0 0,0 0 0,0-1 0,0 1 0,0 0 0,0-1 0,0 0 0,0 1 0,0-1 0,0 0 0,0 0 0,0 0 0,-1 0 0,1 0 0,2-2 0,0 0 0,-1 1 0,0 1 0,1-1 0,-1 0 0,1 1 0,0 0 0,0 0 0,-1 0 0,9-1 0,0 1 0,0 1 0,1 1 0,-1 0 0,0 0 0,0 1 0,16 4 0,-22-4 0,-1-1 0,1 0 0,0 0 0,0-1 0,0 0 0,8 0 0,-9-1 0,1 1 0,-1 0 0,0 0 0,0 1 0,0 0 0,1-1 0,-1 1 0,0 1 0,8 2 0,-10-3 0,1 0 0,-1 0 0,1 0 0,0-1 0,0 0 0,-1 1 0,1-1 0,6-1 0,24 3 0,-18 2 0,-13-3 0,0 0 0,0-1 0,0 1 0,0 0 0,1-1 0,-1 0 0,0 0 0,0 0 0,0 0 0,0 0 0,0 0 0,0-1 0,0 1 0,0-1 0,0 0 0,0 0 0,0 0 0,4-2 0,-1 1 0,0 0 0,1 1 0,-1-1 0,1 1 0,-1 1 0,1-1 0,0 1 0,-1 0 0,1 0 0,10 2 0,-8-1 0,0 0 0,0-1 0,0 0 0,0-1 0,14-1 0,-11-1 0,0 1 0,0 0 0,0 1 0,0 0 0,1 1 0,-1 0 0,25 4 0,64-1 0,-68-6 0,-28 2 0,0 0 0,0 1 0,0-1 0,1 1 0,-1 0 0,7 1 0,100 15 0,-86-20 0,-24 3 0,0 0 0,0 1 0,0-1 0,1 1 0,-1-1 0,0 1 0,0 0 0,1 0 0,-1 0 0,0 0 0,0 0 0,0 0 0,1 0 0,3 2 0,3 0 0,1 0 0,0-1 0,0 0 0,-1-1 0,1 1 0,0-2 0,0 1 0,0-1 0,-1-1 0,1 1 0,11-5 0,40-4 0,-57 10 0,0 0 0,1 1 0,-1-1 0,0 1 0,0-1 0,0 1 0,8 3 0,-10-3 0,1 0 0,0 0 0,-1-1 0,1 1 0,0 0 0,-1-1 0,1 0 0,0 0 0,0 0 0,-1 0 0,1 0 0,0 0 0,-1 0 0,6-2 0,-5 1 0,1 1 0,0-1 0,-1 1 0,1 0 0,-1 0 0,1 0 0,0 0 0,-1 1 0,1-1 0,4 2 0,-4-1 0,0 0 0,-1-1 0,1 1 0,0-1 0,-1 0 0,1 0 0,0 0 0,6-1 0,32-7 0,-40 7 0,1 1 0,-1 0 0,1 0 0,-1 0 0,1 0 0,-1 0 0,0 0 0,1 0 0,-1 1 0,1 0 0,-1-1 0,0 1 0,1 0 0,-1 0 0,3 2 0,0-2 0,-1 1 0,0-1 0,0 1 0,1-1 0,-1-1 0,1 1 0,-1 0 0,1-1 0,-1 0 0,1 0 0,-1 0 0,9-2 0,31 2 0,-23 4 0,-8-2 0,-1-1 0,0 1 0,1-2 0,18 0 0,2 1 0,-29 0 0,1 0 0,0-1 0,-1 0 0,1 0 0,0 0 0,-1-1 0,1 1 0,6-2 0,-7 1 0,1 0 0,-1 0 0,1 1 0,-1 0 0,1 0 0,8 1 0,24-2 0,-3 2 0,-5 2 0,19 5 0,-44-8 0,1 0 0,0 0 0,-1 0 0,1 1 0,0 0 0,7 1 0,21 3 0,4-2 0,-31-2 0,-1-1 0,1 1 0,0-1 0,0 1 0,0-2 0,0 1 0,11-2 0,-16 2 0,0-1 0,0 1 0,0 0 0,1 0 0,-1 0 0,0 0 0,0 0 0,0 0 0,0 0 0,1 1 0,-1-1 0,0 0 0,0 0 0,0 1 0,0-1 0,0 1 0,0-1 0,0 1 0,2 1 0,19 4 0,-20-6 0,-1 0 0,1 0 0,0 0 0,-1 0 0,1 0 0,-1 1 0,1-1 0,-1 0 0,1 1 0,-1-1 0,0 1 0,1-1 0,-1 1 0,2 1 0,-2-2 0,0 1 0,0 0 0,1-1 0,-1 1 0,0-1 0,0 1 0,1-1 0,-1 0 0,0 1 0,0-1 0,1 0 0,-1 0 0,0 0 0,1 0 0,-1 0 0,2 0 0,-1 0 0,0 0 0,-1 0 0,1 0 0,0 0 0,0 0 0,0 0 0,0 1 0,0-1 0,-1 1 0,1-1 0,0 1 0,1 0 0,-1 0 0,0 0 0,0 0 0,-1-1 0,1 1 0,0-1 0,0 0 0,0 1 0,0-1 0,0 0 0,0 0 0,0 0 0,0 0 0,0 0 0,2-1 0,-1 1 0,0 0 0,1-1 0,-1 1 0,1 0 0,-1 1 0,0-1 0,1 0 0,-1 1 0,5 1 0,-4-1 0,0 0 0,0 0 0,1-1 0,-1 1 0,0-1 0,9 0 0,-9 0 0,0 0 0,0 0 0,0 0 0,0 1 0,0 0 0,-1-1 0,1 1 0,5 2 0,-5-1 0,0-1 0,0 0 0,1 0 0,-1 0 0,1 0 0,-1-1 0,6 0 0,-1 0 0,0 0 0,0 0 0,0 1 0,0 0 0,0 1 0,0 0 0,0 0 0,-1 1 0,1-1 0,-1 2 0,1-1 0,-1 1 0,9 6 0,-7-5 0,-1-1 0,1 0 0,0 0 0,0-1 0,1 0 0,-1-1 0,1 0 0,-1 0 0,19 0 0,34 7 0,-24-3 0,-31-5 0,-1 0 0,1 0 0,0 1 0,0 0 0,7 2 0,-11-2 0,1-1 0,-1 0 0,1 0 0,-1 0 0,1-1 0,7 1 0,22 4 0,-24-2 0,1-1 0,0 0 0,0-1 0,0 0 0,22-1 0,-10 1 0,3 7 0,-25-7 0,1 0 0,-1 0 0,1 0 0,-1 0 0,1-1 0,0 1 0,0-1 0,-1 1 0,1-1 0,0 1 0,0-1 0,0 0 0,-1 0 0,1 0 0,0 0 0,0 0 0,3-1 0,-2 1 0,1-1 0,-1 1 0,0 0 0,1 0 0,-1 0 0,0 0 0,1 1 0,-1-1 0,1 1 0,-1 0 0,0-1 0,0 1 0,0 1 0,1-1 0,3 3 0,30 7 0,-30-10 0,0-1 0,1 0 0,-1 0 0,1 0 0,12-3 0,22 0 0,-41 3-197,0 0 0,0 0 0,0 0 0,0 0 0,0 0 0,0 1 0,0-1 0,0-1 0,0 1 0,0 0 0,0 0 0,0 0 0,0 0 0,0-1 0,0 1 0,0 0 0,0-1 0,0 1 0,-1-1 0,1 1 0,0-1 0,0 1 0,0-1 0,-1 0 0,1 1 0,0-1 0,-1 0 0,1 1 0,0-1 0,-1 0 0,1 0 0,-1 0 0,0 1 0,1-1 0,-1 0 0,0 0 1,1 0-1,-1 0 0,0-1 0,1-1-1250,-1 3 182,0 0 266,0 0 300,0 0 32,0 0 197,0 0 166,0 0 79,0 0 33,0 0-48,0 0 85,0 0-32,0 0-346,0 0-621,0 0-666,0 0-609,0 0-406,0 0-149,0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2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12 1762,'0'0'640,"-1"-8"271,1 5-765,1 5 644,2 32 2024,-5-39 590,1 6 1709,3 4-1127,4-3-5135,1-6 1314,-6 3 495,0 0 0,0 0 1,1 0-1,-1 0 0,0 1 1,1-1-1,-1 0 1,1 1-1,-1-1 0,1 1 1,0-1-1,-1 1 0,1 0 1,-1-1-1,4 1 1,30 9 1437,-30-11-1034,-18-4-607,5 5-457,0 0 0,0 0 0,-1 1 0,-11 1 0,16 1 4,11-3 4,-4 1-13,0-1 1,0 1-1,0 0 0,0 0 0,0 0 1,0 0-1,0 0 0,0 0 1,0 1-1,0 0 0,0-1 0,0 1 1,0 0-1,3 2 0,-5-2-1006,6 6 3633,-4-3-4645,0 1-4729,1 1-6498,4 8 8131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2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22 2338,'-1'-1'165,"1"0"-1,0 0 0,-1 0 0,1 0 1,0 0-1,0 1 0,0-1 1,0 0-1,0 0 0,0 0 1,0 0-1,0 0 0,0 0 0,0 1 1,1-1-1,-1 0 0,1-1 1,2-1-2790,0 1 4157,7 3 13698,-5 4-13358,-3-3-1204,-2-2-38,0 0-54,0 0-37,0 0 54,0 0 58,0 0 150,4 5 208,-3-4-984,-1-1 1,0 0 0,1 0-1,-1 0 1,0 1-1,1-1 1,-1 0 0,0 0-1,1 1 1,-1-1-1,0 0 1,0 0 0,1 1-1,-1-1 1,0 0-1,0 1 1,0-1 0,0 0-1,1 1 1,-1-1-1,0 1 1,0-1 0,0 0-1,0 1 1,0-1-1,0 0 1,0 1 0,0-1-1,0 1 1,0-1-1,0 0 1,0 1 0,-1-1-1,-9 9 413,8-7 32,2 2-75,1 8-197,0-6-42,-1 0 1,0-1-1,0 1 1,0 0-1,-2 9 1,1-12-66,-7 12 5,8-13 24,0 0 0,0-1 0,0 1 0,0 0 0,0-1 0,0 1 0,0 0 1,1-1-1,-1 1 0,1 0 0,0-1 0,-1 1 0,1-1 0,0 1 0,0-1 0,0 0 1,0 1-1,0-1 0,3 3 0,-2-3-61,-2-1-58,1-1 0,-1 1 0,0-1 0,1 1 0,-1 0 0,0-1 0,1 1 0,-1 0 0,1-1 0,-1 1 0,1 0 0,-1-1 0,1 1 0,-1 0 1,1 0-1,-1 0 0,1-1 0,-1 1 0,1 0 0,-1 0 0,1 0 0,-1 0 0,1 0 0,-1 0 0,1 0 0,-1 0 0,1 0 0,1 0 0,15 1 6,-14-1-7,0 0 0,0 0 0,0 0 0,0 0 0,0 0 0,0 0 0,-1-1 0,1 1 0,0-1 0,0 0 0,3-1 0,-3 1 0,0 0 0,0 0 0,0 1 0,0-1 0,0 1 0,0-1 0,0 1 0,0 0 0,6 0 0,12-2-1315,-18 1 1035,-1 1 0,0-1 0,1 1-1,-1-1 1,0 1 0,1 0 0,-1 0 0,1 0 0,-1 0-1,0 0 1,1 1 0,-1-1 0,0 0 0,1 1 0,2 1 0,-3-1-1399,8 6 1446,-5-5-4744,-1-2-5175,-4 0 5956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3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2530,'0'0'668,"0"-2"1041,0-6-3945,1 2 6112,1 8 8699,-2-2-12477,1 1 1,-1-1-1,0 1 1,0-1-1,0 1 0,0-1 1,1 1-1,-1-1 0,0 1 1,0-1-1,1 0 0,-1 1 1,0-1-1,1 1 0,-1-1 1,1 0-1,-1 1 0,1-1 1,-1 0-1,0 1 0,1-1 1,-1 0-1,1 0 1,-1 1-1,1-1 0,0 0 1,-1 0-1,1 0 0,-1 0 1,1 1-1,-1-1 0,1 0 1,0 0-1,-1 0 0,1 0 1,-1 0-1,1-1 0,-1 1 1,1 0-1,0 0 1,-1 0-1,1 0 0,-1-1 1,1 1-1,-1 0 0,1 0 1,-1-1-1,1 1 0,-1 0 1,0-1-1,1 1 0,-1 0 1,1-1-1,-1 1 0,0-1 1,1 1-1,-1 0 1,1-2-1,1 0 1514,-2 2-80,5 0-1298,1 1 0,-1-1 0,0 0 0,0 0 0,1 0 0,-1 0 0,0-1 0,0 0 0,0 0 0,0 0 0,0-1 0,0 1 0,5-3 0,-4 1 3,0 1 0,0 0 0,1 1 0,-1-1 0,13 0 0,-18 2-237,1 0 0,0 0 0,-1 0 0,1 0 0,0 0 0,-1 1 0,1-1 0,-1 0 0,1 1 0,0-1 0,-1 1 0,1 0 0,-1-1 0,1 1 0,-1 0 0,0 0 0,1 0 0,-1 0 0,0 0 0,0 0 0,0 0 0,0 0 0,0 0 0,0 0 0,0 1 0,0-1 0,0 0 0,0 1 0,-1-1 0,1 1 0,-1-1 0,1 1 0,-1-1 0,0 1 0,1-1 0,-1 1 0,0-1 0,0 1 0,0-1 0,-1 1 0,1-1 0,-1 3 0,0 17 0,2-19 0,-1-1 0,0 1 0,0-1 0,0 1 0,0-1 0,0 1 0,0 0 0,0-1 0,0 1 0,-1-1 0,1 1 0,-1-1 0,0 3 0,-7 10-68,1 1 0,0 0 0,-6 23 0,12-35-1635,1-3-1922,0 0-1569,1 3-620,1 11 241,-1-11 624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4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1634,'0'0'683,"0"0"-75,-1-4 17,2-4-112,1 4 4431,6 3 11170,0 7-5851,-3-1-7031,0 1-4071,-1 0-4176,67 107 4390,-70-111-2007,-1-2-1526,0 0-567,0 0 102,0 0 438,0 0 571,0 0 699,0 0 513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4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0 173 9481,'0'0'3470,"0"0"731,0 0 855,0 0-220,0 0-1964,5-3-1441,9-6-1228,-1-1 0,-1-1 0,0 0-1,-1 0 1,0-1 0,16-23 0,2 4-163,-24 27-69,-1 0-1,0 0 1,0 0 0,0 0-1,-1 0 1,6-10 0,-8 12-1477,-1 2-3245,0 0-2173,0 0-192,0 0 1025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8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46 2947,'-3'-3'640,"0"-1"-460,0-1 0,-1 1 0,2-1 0,-1 0 0,0 0 0,-2-10 0,11 23-181,16 6 11224,-11-6-5370,-7-5-5653,-2 0 1701,1 0 37,-2-2-1789,0 0 0,-1 0 0,1 0 0,0 0 0,-1-1 0,1 1 1,0 0-1,0-1 0,0 1 0,0 0 0,0-1 0,0 1 1,0-1-1,0 1 0,0-1 0,0 0 0,0 1 0,0-1 0,0 0 1,0 0-1,0 1 0,0-1 0,1 0 0,-1 0 0,0 0 1,0 0-1,0-1 0,0 1 0,0 0 0,0 0 0,1 0 0,0-1 1,-2 0-107,0 1 0,1 0 1,-1 0-1,1 0 0,-1-1 1,1 1-1,-1 0 0,0 0 1,1 0-1,-1 0 0,1 0 1,-1 0-1,1 0 1,-1 0-1,1 0 0,-1 0 1,0 0-1,1 0 0,-1 0 1,1 0-1,-1 0 0,1 0 1,-1 1-1,0-1 0,1 0 1,-1 0-1,1 0 0,0 1 1,11 0 343,-2-3-363,1 0 0,-1 1 0,1 0 0,0 0 0,-1 1 0,1 0 0,0 1 0,-1 0 0,20 4 0,-22-4-2671,14-2-9856,-22 1 7703,0 0 583,0 0 833,0 0 762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8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11 3203,'0'0'966,"-3"-3"70,3 2-974,0 1 1,-1-1-1,1 1 1,-1-1-1,1 1 1,-1 0-1,1-1 1,-1 1-1,1-1 1,-1 1-1,1 0 1,-1-1-1,1 1 1,-1 0-1,0 0 1,1-1-1,-1 1 1,0 0-1,1 0 1,-1 0-1,0 0 1,1 0-1,-1 0 1,0 0-1,1 0 0,-1 0 1,0 0-1,1 0 1,-1 0-1,0 0 1,1 0-1,-1 0 1,0 1-1,1-1 1,-1 0-1,1 1 1,-1-1-1,1 0 1,-1 1-1,0-1 1,1 0-1,-1 1 1,0 0-1,-1 1 1641,2-2 107,0 0 42,0 0 97,0 0-43,0 0-145,0 0-165,0 0-186,0 0-172,1 1-1115,0-1 0,0 1-1,0-1 1,0 1 0,0-1-1,0 1 1,0 0 0,0-1 0,0 1-1,0 0 1,-1 0 0,1 0-1,0 0 1,0-1 0,-1 1 0,1 0-1,-1 0 1,1 0 0,-1 0-1,1 0 1,-1 0 0,0 0-1,1 1 1,-1 0 0,7 30 2360,-6-29-1681,-6 50 997,6-43-1211,0-8-1127,-1 1 1,1 0-1,-1-1 0,0 1 0,0-1 0,0 1 1,-1 0-1,1-1 0,-1 1 0,1-1 0,-2 4 0,0-2-2829,2-4-348,0 0-127,0 0 4,0 0 412,0 0 427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9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4196,'-9'17'4997,"2"-6"-3353,5-9 91,2-2 107,0 0 160,1-1 1010,6-7-2311,-4 6 2350,0 1 3338,-2 1-6221,1-1 0,-1 1 0,0 1 0,1-1 0,-1 0-1,1 0 1,-1 0 0,1 1 0,-1-1 0,0 1 0,1-1 0,-1 1 0,0-1-1,0 1 1,1 0 0,-1-1 0,2 3 0,-3-3-165,0 0 0,0 0 1,1 0-1,-1 0 0,0 0 0,0 1 1,1-1-1,-1 0 0,0 0 0,1 0 1,-1 0-1,0 0 0,0 0 0,1 0 1,-1 0-1,0 0 0,1 0 0,-1 0 1,0 0-1,0 0 0,1 0 0,-1 0 1,0 0-1,1 0 0,-1 0 0,0 0 1,0 0-1,1-1 0,-1 1 0,0 0 1,0 0-1,1 0 0,-1 0 0,0-1 1,0 1-1,0 0 0,1 0 0,-1 0 1,0-1-1,0 1 0,0 0-2,1-1 0,-1 1 0,0 0 0,0 0 0,1-1 0,-1 1 0,0 0 1,0 0-1,1 0 0,-1 0 0,0-1 0,1 1 0,-1 0 0,0 0 0,1 0 0,-1 0 0,0 0 0,1 0 0,-1 0 0,0-1 0,1 1 0,-1 0 0,1 0 0,-1 0 0,0 0 0,1 1 0,-1-1 0,0 0 0,1 0 0,-1 0 0,0 0 0,1 0 1,-1 0-1,0 0 0,1 1 0,3 1 0,-1-1-1,1 1 1,0-1 0,-1 0 0,1 0 0,0 0 0,0 0 0,0-1 0,0 0 0,0 1-1,0-1 1,7-1 0,-9 1-5,0-1 0,1 1 1,-1 0-1,0 0 0,1 0 0,-1 0 0,1 1 0,-1-1 0,0 0 0,1 1 0,-1 0 0,0-1 0,0 1 1,1 0-1,-1 0 0,0 0 0,3 2 0,-3 0-743,-2-3-2072,3-1-2955,2-6 5245,-1 0-3518,-1 6-8510,-3 1 9562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9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1 100 9449,'0'0'1980,"11"9"253,-9-9 1150,-3-46 1999,1 45-5250,1 0 1,-1 0-1,0 0 1,0 0-1,1 1 1,-1-1-1,1 0 1,-1 0-1,0 0 1,1 1-1,0-1 1,-1 0-1,1 0 1,0 1 0,-1-1-1,1 0 1,1 0-1,-1 0 248,1-3 22,1-2 642,0 0 0,0 1 1,1-1-1,0 1 0,6-7 0,-6 9-584,-4 3-226,0 0-121,0 0-49,17 15-34,-15-14-30,0 0 1,0 0 0,-1 0-1,1 0 1,-1 0-1,1 1 1,-1-1 0,1 0-1,-1 1 1,0-1-1,1 2 1,17 52-471,-19-51-4021,-5 5 3457,4-8-5274,0 0-6570,1-1 8975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34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2498,'16'8'1837,"-14"-8"-1768,-1 0 0,1 0 0,0 0-1,0 1 1,0-1 0,-1 0 0,1 1 0,0 0 0,0-1 0,-1 1 0,1 0 0,0 0 0,-1-1 0,1 1 0,-1 0 0,1 1-1,0 0 1,15 9 976,28-25 642,9 10-1224,-46 4-373,0 0 0,0 0 0,-1-1 0,1 0 1,0 0-1,9-4 0,-17 5-66,1 0-1,0-1 1,0 1 0,0 0 0,0 0-1,-1-1 1,1 1 0,0 0 0,0 0-1,0 0 1,0 0 0,0 0-1,0 0 1,-1 0 0,1 1 0,0-1-1,0 0 1,0 0 0,0 0 0,-1 1-1,1-1 1,0 0 0,0 1 0,-1-1-1,1 1 1,0-1 0,-1 1 0,1-1-1,1 2 1,9 21 510,-7-12-488,-3-11-26,-1 0 0,1 0-1,-1 0 1,0 0 0,1 1 0,-1-1 0,1 0 0,-1 0 0,1 0 0,-1 0 0,1 0-1,-1 0 1,0 0 0,1 0 0,-1 0 0,1 0 0,-1 0 0,1 0 0,-1 0-1,1 0 1,-1-1 0,1 1 0,-1 0 0,0 0 0,1 0 0,-1-1 0,1 1 0,-1 0-1,0 0 1,1-1 0,-1 1 0,0 0 0,1-1 0,-1 1 0,0 0 0,0-1 0,1 1-1,-1 0 1,0-1 0,7 12 484,-16-14-146,8 2-334,0 1-1,0-1 0,-1 0 0,1 1 0,-1-1 0,1 1 0,0-1 0,-1 1 0,1-1 0,-1 1 0,1 0 0,-1 0 0,-1-1 0,-5 4 85,6-3-100,1 1 1,0-1-1,-1 1 0,1-1 1,-1 0-1,1 1 1,-1-1-1,1 0 0,-1 0 1,1 0-1,-1 0 1,1 0-1,-1 0 0,1-1 1,-1 1-1,1 0 0,-1-1 1,1 1-1,-1-1 1,1 1-1,-1-1 0,1 0 1,0 1-1,0-1 1,-2-1-1,2 1-3,-1 0 1,1 0-1,0 0 1,-1 0-1,1 0 1,-1 0-1,1 0 1,-1 1-1,1-1 1,-1 1-1,0-1 1,1 1-1,-1-1 1,0 1-1,1 0 1,-1 0-1,0 0 1,1 0-1,-1 0 1,0 0-1,0 0 1,1 0-1,-1 1 1,0-1-1,1 1 1,-1-1-1,1 1 1,-1-1-1,1 1 1,-1 0-1,1 0 1,-2 1-1,1-2-3,1 1-1,-1-1 0,1 1 0,-1-1 0,1 0 0,-1 1 0,1-1 0,-1 0 0,1 0 0,-1 0 0,1 0 0,-1 0 0,1 0 0,-1-1 0,1 1 0,-1 0 0,1-1 1,-1 1-1,1-1 0,-1 1 0,1-1 0,-2-1 0,0 1 10,1 0 0,-1 0-1,1 0 1,-1 0 0,1 0 0,-1 1 0,0-1 0,1 1 0,-1 0 0,-4 0 0,6 0 11,0 0 1,0 0 0,0 0-1,-1 0 1,1 0 0,0 0-1,0 0 1,0-1 0,0 1-1,0 0 1,0 0 0,0-1-1,0 1 1,1-1 0,-1 1-1,0-1 1,0 1 0,0-1 0,0 1-1,0-1 1,1 0 0,-1 1-1,0-1 1,1 0 0,-1 0-1,0 0 1,0 0 26,1 0 0,-1 0 0,1 1 0,-1-1 0,0 0 0,0 0 0,1 1 0,-1-1 0,0 1 0,0-1 0,0 1 0,0-1 0,1 1 1,-1-1-1,0 1 0,0 0 0,0-1 0,0 1 0,0 0 0,0 0 0,0 0 0,-2 0 0,-4-5 658,7 5-676,-1-1 0,1 0-1,-1 1 1,1-1 0,-1 1-1,0-1 1,1 1 0,-1-1-1,1 1 1,-1 0 0,0-1-1,0 1 1,1 0-1,-1-1 1,0 1 0,0 0-1,1 0 1,-1 0 0,0-1-1,0 1 1,0 0 0,0 0-1,1 0 1,-1 0 0,0 0-1,0 1 1,0-1-1,-1 0 1,2 0-6,0 0-1,0 1 1,0-1 0,0 0-1,0 0 1,0 0 0,0 0-1,0 0 1,0 0-1,0 1 1,0-1 0,0 0-1,0 0 1,0 0 0,0 0-1,0 0 1,0 0 0,0 1-1,0-1 1,0 0-1,0 0 1,0 0 0,0 0-1,0 0 1,0 0 0,0 0-1,0 1 1,0-1-1,1 0 1,-1 0 0,0 0-1,0 0 1,0 0 0,0 0-1,0 0 1,0 0 0,0 0-1,0 0 1,1 0-1,-1 1 1,0-1 0,0 0-1,0 0 1,0 0 0,0 0-1,1 0 1,-1 0 0,0 0-1,0 0 1,0 0-1,0 0 1,0 0 0,1 0-1,-1 0 1,0 0 0,0 0-1,0-1 1,0 1 0,0 0-1,1 0 1,19 4 902,-12-3-679,-1 0 0,0 0-1,0 1 1,0 0 0,0 0-1,7 3 1,-11-3-96,0-1 0,0 0 0,1 0 0,-1 0 0,0 0-1,0 0 1,1-1 0,-1 1 0,0-1 0,1 0 0,-1 0 0,1 0 0,-1 0 0,7-2 0,29 2 1258,-8 3-334,-15-3-476,-14 1-3,-7 0 338,0-1-929,1-1-1,-1 1 0,0-1 1,1 0-1,-1 0 0,1 0 1,0 0-1,-1-1 0,-6-3 1,8 3-32,0 1 1,-1-1 0,1 1-1,0 0 1,-1-1-1,1 1 1,-1 1 0,0-1-1,1 1 1,-1-1 0,0 1-1,1 0 1,-1 0 0,0 0-1,-6 1 1,-40 5-5895,49-4 3987,1-2-549,0 0-518,0 0-230,0 0-69,0 0 149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09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10250,'0'0'2680,"0"0"-118,2-2-341,5-7-688,3-4 4218,-10 13-5716,0 0 0,0 0 0,1-1-1,-1 1 1,0 0 0,0 0 0,0 0 0,1 0-1,-1 0 1,0 0 0,0 0 0,1 0 0,-1 0-1,0 0 1,0 0 0,0 0 0,1 0-1,-1 0 1,0 0 0,0 0 0,1 0 0,-1 0-1,0 0 1,0 0 0,0 0 0,1 0 0,-1 0-1,0 1 1,0-1 0,0 0 0,1 0 0,-1 0-1,0 0 1,0 0 0,0 1 0,0-1 0,1 0-1,-1 0 1,0 0 0,0 1 0,0-1 0,0 0-1,0 0 1,0 0 0,0 1 0,0-1-1,0 0 1,1 0 0,-1 0 0,0 1 0,0-1-1,0 0 1,0 0 0,-1 1 0,2 0 78,-1 0 1,0 1 0,0-1 0,1 0-1,-1 1 1,0-1 0,-1 0-1,1 1 1,0-1 0,0 0-1,-1 0 1,1 1 0,-1 1-1,0-2-80,1 0 0,-1 0-1,1 1 1,0-1 0,-1 0-1,1 1 1,0-1 0,0 0-1,0 0 1,0 1 0,0-1-1,0 0 1,1 1-1,-1-1 1,1 2 0,1 3 104,1-1 0,0 1 0,0-1 0,1 0 0,-1 0 0,1 0 0,0-1 0,10 9 0,-13-12-20,1 1 0,-1 0 0,1 0 0,-1 0 0,0 0 0,0 0 0,0 1 0,0-1 0,-1 0 0,1 0 0,-1 1 0,1-1 0,-1 0 0,0 0 0,0 1 0,0-1 0,0 0 0,0 1 0,-1 2 0,0-2-100,1 1-1,0-1 0,0 0 1,0 1-1,0-1 0,1 0 1,-1 1-1,1-1 0,2 4 1,1-4-12,0-14-4,9-17-2,-12 26-25,0 0-1,0 0 1,1 0-1,-1 0 1,1 0-1,-1 1 1,1-1-1,-1 0 1,1 1-1,0-1 1,0 1-1,0 0 1,0-1-1,0 1 1,0 0-1,1 0 1,-1 0-1,0 1 1,0-1-1,1 0 1,-1 1-1,1-1 1,-1 1-1,0 0 1,3 0-1,-1 0-10,-2 1 50,-1-1 0,1 0 0,-1 1 0,1 0 0,0-1 0,-1 1 0,1 0 0,-1-1 0,0 1 0,1 0 0,-1 0 0,0 0 0,1 0-1,-1 0 1,0 1 0,0-1 0,0 0 0,0 0 0,0 1 0,0-1 0,-1 0 0,1 1 0,0-1 0,-1 1 0,1-1 0,-1 1 0,1 1 0,0 2 32,0 0 1,0 0-1,0-1 0,0 1 1,-1 0-1,0 0 1,-1 8-1,0-11-45,1 0 0,-1 0 0,0 0 0,0 0 0,0 0 0,0 0 0,0 0 0,0-1 0,-1 1 0,1-1 0,-1 1 0,1 0 0,-1-1 0,1 0 0,-1 1 0,0-1 0,0 0 0,0 0 0,0 0 0,0 0 0,0 0 0,0-1 0,0 1 0,0 0 0,0-1 0,-1 1 0,1-1 0,0 0 0,0 0 0,-1 0 0,1 0 0,0 0 0,0 0 0,-1 0 0,1-1 0,0 1 0,0-1 0,0 0 0,0 1 0,0-1 0,0 0 0,0 0 0,0 0 0,-3-2 0,4 2-115,-14-17-13249,15 18 7838,0 0 466,0 0 810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0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75 11275,'0'0'2092,"0"0"-250,0 0-262,0 0-325,0 0-326,0 0-273,-4-3-79,-31-23 3491,32 22-3097,3 4-117,-4-3 259,4 2-1061,-1 1-1,1 0 1,-1 0 0,1-1 0,-1 1 0,1 0 0,0 0 0,-1-1-1,1 1 1,-1 0 0,1-1 0,0 1 0,-1-1 0,1 1-1,0 0 1,0-1 0,-1 1 0,1-1 0,0 1 0,0-1-1,0 1 1,0-1 0,-1 1 0,1-1 0,0 1 0,0-1 0,0 1-1,0-1 1,30-23 642,-26 22-480,-4 2 133,0 0 133,0 0 150,0 0 123,0 0-273,0 0-240,0 0-127,14 5-113,4 10-885,-15-10-1688,-1 1-4406,-3 0-6073,-3 5 9160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0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7911,'0'0'2723,"0"0"-112,0 0 42,0 0 27,0 0-134,1 1-2326,-1-1 0,1 0 0,0 1 0,-1-1 0,1 0 0,-1 0 0,1 1 0,-1-1-1,1 0 1,0 0 0,-1 0 0,1 0 0,0 0 0,-1 0 0,1 0 0,0 0 0,-1 0 0,1 0 0,-1 0 0,1 0 0,0 0 0,-1 0 0,1-1 0,-1 1 0,1 0-1,0 0 1,-1-1 0,1 1 0,0-1 0,30-36 4449,40-58-4320,-68 94-2558,4 5 4214,-4 0-2771,0-1-3740,-2-1-10640,-1-2 9786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1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11595,'0'0'4596,"0"0"-47,0 0-103,0 0-890,0 0-1544,0 0-1003,0 0-496,0 0-262,3 2-118,6 6-119,0 0-1,0 0 0,-1 1 1,-1 1-1,0-1 0,0 1 1,5 11-1,13 10-1051,-22-30 719,-1 1-1,0 0 1,0 0-1,0 1 1,0-1 0,-1 0-1,1 0 1,-1 1-1,1-1 1,-1 1-1,0-1 1,0 1 0,0 0-1,0-1 1,-1 1-1,1 0 1,-1-1-1,0 1 1,0 0-1,0 3 1,0-4-8073,0-2 187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2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96 191 2787,'-1'0'120,"0"-1"0,0 0 1,0 0-1,0 1 0,0-1 1,0 0-1,0 1 0,0-1 1,0 1-1,0-1 0,0 1 1,0 0-1,0-1 0,0 1 1,-1 0-1,1 0 1,0 0-1,0 0 0,0 0 1,-1 0-1,1 0 0,0 0 1,0 0-1,0 0 0,-1 1 1,1-1-1,-2 1 0,-23 19 3435,24-18-2317,-1-5-808,0 1 0,0-1-1,0 1 1,1-1 0,-1 0 0,1 0-1,0 0 1,0 0 0,-3-7 0,5 10-393,-2-9 590,0 0 0,1 0-1,0 0 1,1 0 0,0 0 0,2-15 0,19-48 3115,-20 70-3000,-1 2 0,0 0-96,0 0-53,0 0 111,28-19 796,-26 19-1477,-1 0 0,1 0 0,-1 0-1,0 0 1,1 0 0,-1 0-1,1 0 1,-1 0 0,1 0-1,-1 0 1,1 1 0,-1-1-1,1 1 1,-1-1 0,0 1-1,1 0 1,-1-1 0,0 1 0,0 0-1,0 0 1,1-1 0,0 3-1,35 27 70,-25-20-54,4 1 154,-14-10-116,1 0 0,-1 0 0,0 1 0,0-1 1,0 1-1,0-1 0,0 1 0,0 0 0,0 0 1,0-1-1,-1 1 0,1 0 0,-1 1 1,0-1-1,1 0 0,-1 0 0,0 0 0,0 1 1,-1-1-1,1 0 0,0 6 0,-15 25 1686,11-29-1748,1 0 1,-1 0-1,1 0 1,-1 0-1,0 0 1,-1-1-1,1 1 1,-1-1-1,0 0 1,-5 4-1,7-6-16,0 0 0,0 0 0,0 1 1,0-1-1,0 0 0,0-1 0,0 1 0,0 0 0,0 0 0,0-1 0,0 1 0,0-1 1,-1 0-1,1 0 0,0 1 0,0-1 0,-1 0 0,1-1 0,0 1 0,0 0 0,-1-1 1,1 1-1,0-1 0,-3 0 0,-10-3-4387,14 4 4041,1 0 1,-1 0-1,1 1 0,-1-1 1,1 0-1,0 0 0,-1 0 0,1 0 1,-1 0-1,1 1 0,0-1 1,-1 0-1,1 0 0,-1 1 0,1-1 1,0 0-1,-1 1 0,1-1 1,0 0-1,0 1 0,-1-1 0,1 0 1,0 1-1,0-1 0,0 0 1,-1 1-1,1-1 0,0 1 0,0-1 1,0 0-1,0 1 0,0-1 1,0 1-1,0-1 0,0 1 0,0-1-5326,0 0 837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2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7 4773,'0'0'1425,"0"0"-53,0 0 37,0 0 22,-3 14 1144,2-8 2366,2 5-2094,0-4-1135,0 0 1,0 0-1,1 0 0,-1 0 1,4 6-1,-4-10-1556,0-1 0,1 0 0,-1 0-1,1 0 1,-1 0 0,1 0 0,0 0 0,0 0 0,0 0 0,4 2 0,-4-3-156,-1-1 0,1-1 0,-1 1 1,0 0-1,1 0 0,-1 0 1,0-1-1,1 1 0,-1-1 0,0 1 1,1-1-1,-1 1 0,0-1 1,0 0-1,0 1 0,1-1 0,-1 0 1,0 0-1,0 0 0,0 0 0,-1 0 1,1 0-1,1-1 0,21-25-1,-15-8 3,-5 16-15,-3 15-2531,-3-2 6000,0 4-9330,2 1-2264,1-1-4728,0 2 9407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3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16 201 7175,'0'0'1906,"0"0"-38,0 0 102,0 0 64,0 0 5,0 0 102,0 0 213,0 0 208,-4-2 1240,-7-11-482,11-35-3044,-1-1 3350,2 16-5795,-1 5-5680,2 0-7848,-2 28 11432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3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9225,'0'0'2690,"0"0"129,0 0 48,0 0 37,0 0-96,0 0-86,3 2-229,22 25 1191,-24-27-3660,0 1 0,1-1 0,-1 1 1,0-1-1,1 1 0,-1-1 0,0 0 1,1 1-1,-1-1 0,1 0 0,-1 0 1,0 0-1,1 0 0,-1 0 0,1 0 0,-1 0 1,2-1-1,6 1 26,-6 0-163,0 1 0,1-1 0,-1 0 1,1 1-1,-1-2 0,0 1 0,1 0 0,-1 0 1,1-1-1,-1 0 0,0 1 0,1-1 1,-1-1-1,0 1 0,6-3 0,-7 2-4029,-2 2-1757,0 0-689,0 0 300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3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45 1634,'0'0'208,"0"0"-59,-3-3 17,-4-3 2384,7-8-7176,1 10 6469,-1-1 3378,0-1 4464,-1 0 5553,1 6-15223,1 0-1,-1 1 1,0-1 0,0 0 0,0 1 0,1-1 0,-1 0-1,0 1 1,0-1 0,1 0 0,-1 0 0,0 1 0,0-1-1,1 0 1,-1 0 0,0 1 0,1-1 0,-1 0 0,1 0 0,-1 0-1,0 0 1,1 0 0,-1 0 0,1 1 0,-1-1 0,0 0-1,1 0 1,-1 0 0,1 0 0,-1 0 0,1-1 0,0 1-10,-1 0 0,1 0 1,0 0-1,-1 0 0,1 1 1,0-1-1,-1 0 0,1 0 1,0 0-1,-1 0 0,1 1 1,0-1-1,-1 0 0,1 1 1,-1-1-1,1 0 0,0 1 1,-1-1-1,1 0 1,-1 1-1,1-1 0,-1 1 1,0-1-1,1 1 0,-1-1 1,1 1-1,-1 0 0,3 7 5,-1 0-1,1 0 1,-2 0-1,1 0 1,-1 10-1,7 33 9,-5-42-18,0 1 0,-1-1 0,0 0 0,-1 1 0,-1-1 0,1 1 0,-3 15 0,0-16 0,-3 8 0,0-17 0,-2-10 0,7 8-19,0 0 0,-1 0 0,1 0 0,0 0 0,0 0 0,1 1-1,-1-1 1,0 0 0,1 0 0,-1 0 0,1 0 0,0 1 0,-1-1 0,1 0 0,0 1 0,0-1 0,0 0-1,0 1 1,3-3 0,28-28-699,-29 30 78,-2 1 567,0 0 0,0 0 1,0 0-1,0 1 0,0-1 1,1 0-1,-1 1 0,0-1 1,0 1-1,0-1 0,1 1 1,-1-1-1,0 1 0,1 0 1,-1 0-1,0-1 0,3 1 1,6 13 467,-8-10 101,13 7 1282,-5 0-1607,-8-7-64,-6 9-11,4-10-97,-1-1 0,1 0 0,-1 0 0,1 1 0,-1-1 0,1 0 0,-1 0 0,0 0 0,1 1 0,-1-1 0,0 0 0,0 0 0,0 0 0,0 0 0,0-1 0,0 1 0,0 0 0,-1 0 0,1-1 0,0 1 0,0 0 0,-1-1 0,1 1 0,0-1 0,-1 1 0,1-1 0,-1 0 0,1 0 0,0 1 0,-1-1 0,-1 0 0,1-1-442,-27-7-7992,16-2 1847,8-3-6053,5 13 10420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4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70 13004,'0'0'2984,"0"0"-170,0 0-337,0 0-353,0 0-442,0 0-491,-2 3-353,1-3-823,0 1 1,1 0-1,-1-1 1,1 1-1,-1-1 1,0 1-1,1-1 1,-1 1-1,0-1 1,0 1-1,1-1 1,-1 1-1,0-1 1,0 0-1,0 0 1,0 1-1,0-1 1,0 0-1,1 0 1,-1 0-1,0 0 1,0 0-1,0 0 1,0 0-1,0 0 1,0 0-1,0 0 1,0 0-1,0-1 1,1 1-1,-1 0 1,0 0 0,0-1-1,0 1 1,1-1-1,-1 1 1,0-1-1,0 1 1,1-1-1,-1 1 1,0-1-1,1 0 1,-1 1-1,0-2 1,0 0 4,-1 0 1,1 0 0,0 0 0,1 0 0,-1-1-1,0 1 1,1 0 0,-1 0 0,1 0 0,0-1-1,0 1 1,0 0 0,0 0 0,0-1 0,1 1 0,0-4-1,0 4-41,-1 0 40,1 1-1,0-1 1,-1 0 0,1 1-1,0 0 1,0-1-1,0 1 1,0-1 0,0 1-1,0 0 1,1 0 0,-1-1-1,0 1 1,1 0 0,-1 0-1,1 0 1,-1 1-1,1-1 1,2-1 0,-3 1 46,3-1 426,-4 2 310,0 0 234,0 0-154,1 1-839,-1 0 0,0 0 0,1 0 0,-1-1 0,1 1 0,-1 0-1,1 0 1,-1-1 0,1 1 0,0 0 0,-1-1 0,1 1 0,0 0 0,0-1 0,0 1 0,-1-1 0,1 1 0,0-1-1,0 0 1,0 1 0,1-1 0,-1 1-40,0-1-1,-1 0 0,1 0 0,0 0 1,-1 0-1,1 1 0,0-1 0,-1 0 1,1 1-1,0-1 0,-1 1 0,1-1 1,-1 0-1,1 1 0,-1-1 1,1 1-1,-1-1 0,1 1 0,-1 0 1,1-1-1,-1 1 0,0-1 0,1 1 1,-1 0-1,0-1 0,0 1 0,0-1 1,1 1-1,-1 0 0,0-1 1,0 1-1,0 0 0,0 0 0,0-1 1,0 1-1,0 0 0,-1-1 0,1 2 1,-7 23-12201,4-18 4595,3-1 5750,0-5 395,0 1-3094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13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89 1890,'0'0'480,"0"0"-127,0 0-49,0 0-48,0 0 38,0 0-22,0 0 16,0 0 38,-3-5 58,-40-52 3273,38 50-3198,5 7-26,0 0 42,0 0 10,0 0-79,-1-5-48,0-7 346,6 10 1579,12 14 1094,-11-6-4259,0-1 1235,-6-5-65,0 0 107,0 0-123,0 0 22,0 0 133,0 0-133,4 5-65,23 42 1474,-25-42-1591,-2-5 59,0 0 27,0 0-6,0 0-91,0 2-80,-1-1-1,1 1 0,-1 0 1,1 0-1,0 0 0,0-1 1,0 1-1,0 0 1,0 0-1,1 2 0,-1 1 253,0-5 42,0 0 69,0 0-26,0 0-27,0 0-16,0 0-97,0 0 60,0 0-64,0 0-92,0 0 129,0 0 91,0 0-129,0 0 129,0 0 176,0 0 69,0 0-283,0 0 1,0 0-38,0 0 90,0 0 124,0 0-22,0 0-139,0 0-138,0 0-38,0 0 43,0 0 26,0 0-53,0 0-154,0 0-22,0 0 32,0 0-86,0 0 54,-4 6-32,0-2 52,2-3 0,1 1 0,-1-1 1,0 1-1,1 0 0,0 0 0,-1-1 1,1 1-1,0 0 0,0 0 0,0 0 0,0 0 1,-1 3-1,12 19-239,-8-20-448,-2-4-657,0 0-427,0 0-321,3 5-164,6 12-348,-7-12-149,-2-5 53,0 0 91,0 0 192,0 0 283,0 0 229,0 0 182,0 0 176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4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14542,'0'0'4799,"0"0"-96,2-2 345,12-9-1934,20-23-2863,-19 21-173,-1 0-1,-1-2 1,21-27-1,-23 24-1127,2 1 0,14-17 0,-24 31-3845,-3 3-1057,0 0 5,0 0 918,0 0 1111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4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20884,'0'0'5461,"0"0"-2237,0 0-1622,0 0-801,-2 3-390,1-3-398,0 1 1,0 0 0,1-1 0,-1 1 0,1 0 0,-1 0 0,0 0-1,1-1 1,0 1 0,-1 0 0,1 0 0,-1 0 0,1 0-1,0 0 1,0-1 0,0 1 0,0 0 0,0 0 0,0 0 0,0 0-1,0 2 1,14 21 61,6 5-22,22 38 0,-21-25-5951,-20-40-2302,-1-2-480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16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28 2274,'0'0'454,"0"0"-128,0 0-113,0 0-31,0 0-54,-3-6-167,1 4 231,3 4 1085,17 16-733,-13-14-249,-8-13-2,2 6 22,1 3-80,4-8 52,2-7-160,-6 14-124,0 1-1,0 0 0,0-1 0,0 1 1,0 0-1,0-1 0,0 1 0,0 0 0,0-1 1,0 1-1,-1 0 0,1-1 0,0 1 1,0 0-1,0 0 0,-1-1 0,1 1 1,0 0-1,0-1 0,0 1 0,-1 0 0,1 0 1,0 0-1,-1-1 0,1 1 0,0 0 1,-1 0-1,1 0 0,0 0 0,-1 0 1,1-1-1,0 1 0,-1 0 0,1 0 0,0 0 1,-1 0-1,1 0 0,0 0 0,-1 0 1,1 0-1,-1 0 0,1 0 0,-1 1 0,0-1-2,0 0 0,-1 1 0,1-1-1,0 1 1,0 0 0,-1-1-1,1 1 1,0 0 0,0-1-1,0 1 1,0 0 0,0 0-1,0 0 1,0 0 0,1 0-1,-1 0 1,0 0 0,0 0-1,1 0 1,-1 1 0,1-1-1,-1 0 1,1 0 0,0 0-1,-1 1 1,1-1 0,0 0-1,0 0 1,0 1 0,0-1-1,0 0 1,0 0 0,0 1-1,1-1 1,-1 0 0,0 0-1,1 1 1,-1-1 0,1 0-1,0 0 1,-1 0 0,1 0-1,0 0 1,0 0 0,-1 0-1,1 0 1,0 0 0,2 1-1,-12 17-95,11-14 134,1 8 42,-4-12-80,0 1-1,-1-1 1,1 1 0,0 0 0,0-1 0,0 1-1,0 0 1,1-1 0,-1 1 0,1 0 0,-1 0 0,1 0-1,-1 0 1,1-1 0,0 1 0,0 0 0,0 0-1,0 0 1,0 0 0,1 0 0,-1-1 0,1 1-1,-1 0 1,1 0 0,0 0 0,-1-1 0,3 3-1,-3-3 4,1 0 0,-1 0 0,0-1-1,1 1 1,-1 0 0,0 0-1,1 0 1,-1 0 0,0 0 0,0 0-1,0-1 1,0 1 0,0 0-1,0 0 1,0 0 0,-1 0 0,1 0-1,0 0 1,0-1 0,-1 2-1,0 2 6,1 6-17,0 0 0,0 1 0,-1-1 1,-1 0-1,0 0 0,-1 0 0,0-1 1,0 1-1,-1 0 0,-7 11 0,11-19-13,1-1-1,-1 0 1,0 0-1,1 0 1,-1 1-1,1-1 1,-1 0-1,1 0 1,-1 0-1,1 0 1,0 0-1,0 0 1,1 1-1,0 6-50,-1-6 65,-1-1 1,0 0-1,1 1 0,-1-1 0,1 0 0,-1 1 0,1-1 0,0 0 0,-1 0 0,1 0 0,0 1 0,0-1 0,0 0 0,1 1 0,-1-1 2,-1-1 0,0 1 0,0 0 0,1 0 0,-1 0 0,0-1 0,0 1 0,0 0-1,0 0 1,0 0 0,0-1 0,0 1 0,-1 0 0,1 0 0,0 0 0,0-1 0,-1 1 0,1 0-1,0 0 1,-2 0 0,2 1-10,-1 5-8,1-4 15,-1 0-1,1-1 1,0 1 0,0-1 0,0 1-1,0 0 1,1-1 0,-1 1 0,1-1 0,-1 1-1,1-1 1,2 4 0,-14 9 46,11-14-48,0 0-1,0 0 1,0-1-1,0 1 0,0 0 1,0 0-1,0 0 1,0 0-1,1-1 0,-1 1 1,0 0-1,0 0 1,1-1-1,-1 1 0,1 0 1,-1 0-1,1-1 1,-1 1-1,1 0 0,-1-1 1,1 1-1,0-1 1,0 2-1,0-2-1,-1 0 0,1 1-1,0-1 1,-1 1 0,1 0 0,-1-1 0,1 1 0,-1-1-1,1 1 1,-1 0 0,0-1 0,1 1 0,-1 0 0,0-1-1,1 1 1,-1 0 0,0 0 0,0-1 0,0 1-1,0 0 1,0 0 0,0-1 0,0 1 0,0 0 0,0 0-1,0-1 1,0 1 0,0 0 0,-1-1 0,1 1 0,0 0-1,-1 0 1,1-1 0,0 1 0,-2 1 0,0 1-21,0-2 0,1 0-1,0 0 1,0 0-1,0 1 1,0-1-1,1 0 1,-1 1-1,0-1 1,0 0-1,1 1 1,-1-1-1,1 1 1,-1-1-1,1 1 1,0-1-1,0 1 1,0-1-1,0 1 1,0-1-1,0 3 1,1 2-1,-1-1 0,0 1 1,-1-1-1,1 1 0,-1-1 0,0 0 1,-3 8-1,2-5-215,-11 42-349,13-50 586,0 1-1,0 0 1,0-1-1,0 1 1,0 0 0,0-1-1,0 1 1,1 0-1,-1-1 1,0 1-1,0 0 1,1-1 0,-1 1-1,0-1 1,1 1-1,-1-1 1,1 1-1,-1-1 1,1 1-1,-1-1 1,1 1 0,0 0-1,0-1-4,-1 0-1,1 1 1,-1-1-1,0 0 1,1 1 0,-1-1-1,0 0 1,1 1-1,-1-1 1,0 0-1,0 1 1,0-1 0,1 1-1,-1-1 1,0 0-1,0 1 1,0-1 0,0 1-1,0-1 1,0 1-1,1-1 1,-1 0-1,0 1 1,-1-1 0,1 1-1,0-1 1,0 1-1,0-1 1,0 0-1,0 1 1,0-1 0,-1 1-1,1-1 1,0 0-1,0 1 1,0-1-1,-1 1 1,1-1 0,0 0-1,-1 1 1,1-1-1,0 0 1,-1 0 0,1 1-1,-1-1 1,1 0-1,0 0 1,-2 1-1,2-1 12,-1 1 0,1-1 0,-1 1-1,1-1 1,-1 1 0,1-1-1,0 1 1,-1 0 0,1-1 0,0 1-1,-1-1 1,1 1 0,0 0 0,0-1-1,0 1 1,0 0 0,0-1-1,0 1 1,0 0 0,0-1 0,0 1-1,0 0 1,0-1 0,0 1-1,0 0 1,0-1 0,1 1 0,-1 0-1,0-1 1,1 1 0,-1-1 0,0 1-1,1-1 1,-1 1 0,2 0-1,-2 0 32,1 0 0,0 1-1,0-1 1,-1 0 0,1 0-1,-1 0 1,1 0 0,-1 1-1,1-1 1,-1 0 0,0 0-1,0 1 1,1 1 0,-15 55 1588,14-56-1484,0-2 11,0 0-134,0 0-21,0 0 59,2 44 1163,-3-41-1292,1 2 56,-1 0-3644,1-5 2708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27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9 1057,'-1'-1'163,"1"0"0,-1 1 0,0-1 1,0 0-1,0 1 0,0-1 0,1 1 0,-1-1 0,0 1 1,0 0-1,0-1 0,0 1 0,0 0 0,0-1 0,0 1 0,-1 0 1,1 0-1,0 0 0,0 0 0,0 0 0,0 0 0,0 0 1,0 0-1,0 1 0,0-1 0,0 0 0,0 1 0,0-1 0,0 0 1,0 1-1,-1 0 0,0 1 686,2-2 117,0 0 118,0 0 74,2-2 68,-2 2-1027,1-1 1,-1 1-1,1 0 1,-1-1-1,1 1 1,-1 0 0,1-1-1,-1 1 1,1 0-1,-1-1 1,1 1-1,-1 0 1,1 0 0,0 0-1,-1-1 1,1 1-1,-1 0 1,1 0-1,0 0 1,-1 0 0,1 0-1,-1 0 1,1 0-1,0 0 1,-1 0-1,1 1 1,-1-1 0,1 0-1,0 0 1,-1 0-1,1 1 1,-1-1-1,1 0 1,0 1 0,0 0-135,0 0 0,0-1 0,0 1 0,0 0 0,0-1 0,0 1 0,1-1 0,-1 1 0,0-1 0,0 1 0,0-1 0,1 0 0,-1 0 0,0 1 0,0-1 0,1 0 0,-1 0 0,0 0 1,1 0-1,-1 0 0,0-1 0,0 1 0,3-1 0,-2 1 36,0 0 0,1-1 1,-1 1-1,0 0 0,1 0 0,-1 1 1,0-1-1,1 0 0,-1 0 1,0 1-1,0 0 0,1-1 0,-1 1 1,0 0-1,2 1 0,27 4 3487,-18-6-3941,14 0-5081,-26 1 3010,-1-1-325,0 0-16,1 1-457,5 6 1546,-6-6-2016,0-1 2229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27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3267,'0'0'646,"0"0"-96,0 0 10,-17 2 488,14-1 3454,3 0 4821,5 18-2914,-4 12-5462,-2-29-952,-4 39-102,6-40-1779,3 4 5218,-2-2-10095,-2-1-10784,0-2 15449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28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7 3139,'12'22'2311,"-22"-15"2063,6 13-3734,3-14 245,1-4 247,0-2-27,0 0 16,-16-11 2520,16 9-3444,-1-1 0,1 1 0,-1-1 0,1 1 0,0-1 0,0 1 0,0-1 0,1 1 0,-1-1 0,2-4 0,-1 6-165,12-11-64,3 5-231,-16 7 264,0 0 0,1 0 0,-1 0 0,1 0 0,-1 0-1,0 0 1,1-1 0,-1 1 0,1 0 0,-1 0 0,1 0 0,-1 0 0,0 0 0,1 0 0,-1 1 0,1-1-1,-1 0 1,0 0 0,1 0 0,-1 0 0,1 0 0,-1 0 0,0 1 0,1-1 0,-1 0 0,0 0 0,1 1-1,-1-1 1,0 0 0,1 0 0,-1 1 0,0-1 0,0 0 0,1 1 0,-1-1 0,0 0 0,0 1 0,0-1-1,1 0 1,-1 1 0,0-1 0,0 0 0,0 1 0,0-1 0,0 1 0,0-1 0,0 0 0,0 1 0,0-1-44,14 21-1094,-16-19 908,1 0-1,0 0 1,0 0 0,0 0 0,0 0 0,0 0-1,0 0 1,1 0 0,-1 0 0,1 1 0,-1-1-1,1 0 1,0 0 0,0 3 0,0-3-1778,0-2-369,0 0-218,0 0 79,-2 0 241,-10 2 315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28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11 21268,'0'0'5766,"0"0"-2884,0 0-1440,0 0-738,0 0-351,0 0-161,0 0-769,0 0-3683,0 0-2210,-5-11-577,5 11 1090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29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13997,'0'0'4196,"0"0"-801,0 0-384,0 0-673,0 0-416,0 0-352,0 0-705,0 0-513,0 0-224,0 0-608,0 0-1666,0 0-1506,0 0-1761,0 0-673,0 0 321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29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27 2402,'0'0'507,"0"0"-21,0 0-11,1 0-391,0-1 0,-1 1 0,1-1 0,-1 1 0,1-1 0,0 1 0,-1-1 0,1 0 0,-1 1 0,0-1 0,1 0 0,-1 1-1,0-1 1,1 0 0,-1 0 0,0 1 0,1-2 0,-5-4 218,-6-2 3830,-8 15-3585,16-5-553,0-1 10,-1 1-1,1-1 1,-1 1-1,1 0 1,0 0-1,0 0 1,0 0-1,0 0 1,0 0-1,0 0 0,0 1 1,1-1-1,-1 1 1,1-1-1,0 1 1,-2 5-1,4-7 115,-1-1 10,0 0 91,0 0-17,0 0-20,0 0-33,1 1-125,1-1 0,-1 1 0,1 0 0,-1-1-1,0 1 1,1 0 0,-1 0 0,0 0-1,0 0 1,0 0 0,0 0 0,0 1-1,0-1 1,0 0 0,1 2 0,13 12 807,-11-15-729,-1 1-1,1-1 1,-1 1-1,0-1 0,1 1 1,-1 0-1,0 0 1,0 1-1,0-1 1,1 0-1,-1 1 0,3 2 1,-5-3 74,12 20 10,-12-21-184,-1 1 1,1-1 0,-1 1 0,0-1 0,1 1 0,-1 0 0,1-1 0,-1 1 0,0-1 0,0 1 0,1 0 0,-1-1 0,0 1 0,0 0 0,0-1-1,0 1 1,0 0 0,0-1 0,0 1 0,0 0 0,0-1 0,0 1 0,0 0 0,-1-1 0,1 1 0,0 0 0,-1-1 0,1 1 0,0 0 0,-1-1 0,1 1-1,0-1 1,-1 1 0,0 0 0,-21-5-67,21 4 62,0 0-1,0-1 0,1 1 0,-1 0 0,0-1 0,0 1 0,0 0 0,0 0 0,0 0 0,0 0 0,1 0 0,-1 0 0,0 0 0,0 0 0,0 0 0,0 0 0,0 0 0,0 0 0,-1 1 1,1 0 34,1-1 10,-2-2-659,1 1 0,-1-1 0,1 1 0,-1 0 0,0 0 0,0-1 0,0 1 0,0 0 0,0 0 0,0 1 0,-2-2 0,-4-2-2180,16 11 912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33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11 3363,'-2'-10'1279,"3"9"2161,1 5-3314,-1 0-1,1 0 0,-1 0 0,1 0 0,-1 0 1,-1 0-1,1 0 0,-1 0 0,1 0 1,-2 7-1,5 25 163,-4-34-75,0-2 140,4 2 31,6 9 777,-10-10-1112,0-1 0,0 0 0,1 1 1,-1-1-1,0 1 0,0-1 0,1 0 0,-1 1 0,0-1 0,1 0 1,-1 1-1,0-1 0,1 0 0,-1 1 0,1-1 0,-1 0 0,1 0 1,-1 1-1,0-1 0,1 0 0,-1 0 0,1 0 0,-1 0 0,1 0 1,-1 0-1,1 1 0,2-1-113,-2-1-89,1 0 0,-1 0 0,1 0 0,-1 1 0,1-1 0,-1 0 0,1 1 0,-1-1 0,1 1 0,0 0 0,-1-1 0,1 1 0,2 0 0,2-1-7410,-6 1 6132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18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29 890 4420,'0'0'1132,"0"0"48,0-6 64,2-15 138,-1 16 44,-3-1-33,-17-47 1383,17 48-1495,2 4-1153,0-1 0,0 0 1,1 1-1,-1-1 0,1 1 0,-1-1 0,1 1 1,0-1-1,-1 1 0,1-1 0,2-2 0,0 0 106,-1-1 316,-3 1-48,2-25-83,1 21-367,-2 1-1,1-1 1,-1-1-1,0 1 1,-1 1-1,0-1 1,-1 0-1,1 0 1,-4-8-1,-10-3-175,26 43-948,-9-20 1012,1 1 16,0 0 0,0 1 0,0-1 1,-1 1-1,0-1 0,0 1 0,1 8 0,-3-12 38,-1-1 0,1 1 0,0 0-1,-1-1 1,0 1 0,1 0 0,-1-1-1,0 1 1,0-1 0,0 1 0,-2 2-1,0 0 18,1 1 235,2 1 192,2 18 266,-1-18 412,-1-6 421,0 0 343,0 0 41,0 0-9,0 0-44,0 0-507,0 0-624,0 0-363,0 0-193,0 0-85,0 0-53,-2-5-16,-2-10-26,1 0-1,1 0 1,0 0 0,1 0 0,1 0 0,3-24 0,-1-30-2,-2 46 1,5-40 0,-3 52 0,2-4 0,0 30 0,3 51 0,-5-43 0,2 25 0,-5-43 0,-5-25 0,2-10 0,1 0 0,2-59 0,2 46 0,5-104 0,-6 154 0,6 278 0,-5-267 0,-1-26 0,-2-45 0,1 32 0,8-73 0,-4 70 0,-1 1 0,-2-39 0,-1-43 0,2 84 0,7 27 0,-5 0 0,0-1 0,-1 1 0,0 0 0,0-1 0,-1 1 0,1 7 0,-2 44 0,2 9 0,-1-54 0,-3-13 0,-7-28 0,-8-55 0,26-37 0,-7 91 0,-4 36 0,0-1 0,0 1 0,0-1 0,1 1 0,0 0 0,0-1 0,0 1 0,1 0 0,0 0 0,0-1 0,3 11 0,-3-2 0,4 6 0,2-27 0,-5 2 0,0 0 0,0 0 0,0 0 0,-1 0 0,0 0 0,0 0 0,-2-10 0,-4-5 0,-6-36 0,11 53 0,1-1 0,0 0 0,0 0 0,0 0 0,0 1 0,1-1 0,0 0 0,-1 0 0,2 1 0,-1-1 0,3-5 0,-4 9 1,0 0 0,0-1 0,0 1-1,0 0 1,0 0 0,0-1 0,0 1 0,0 0 0,0 0 0,0 0-1,0-1 1,0 1 0,0 0 0,0 0 0,0 0 0,0-1 0,1 1 0,-1 0-1,0 0 1,0 0 0,0 0 0,0-1 0,0 1 0,1 0 0,-1 0-1,0 0 1,0 0 0,0 0 0,1 0 0,-1 0 0,0-1 0,0 1-1,0 0 1,1 0 0,-1 0 0,0 0 0,0 0 0,1 0 0,-1 0 0,0 0-1,0 0 1,1 0 0,-1 0 0,0 0 0,0 0 0,0 0 0,1 0-1,-1 0 1,0 1 0,0-1 0,1 0 0,-1 0 0,0 0 0,0 0-1,0 0 1,0 0 0,1 1 0,3 17 49,-4-14-106,1 1 1,-1-1-1,-1 1 1,1-1-1,-1 0 0,0 1 1,0-1-1,-2 6 1,0-6-2348,3-4-2246,0 0-1448,0 0-352,0 0 534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34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7399,'0'0'2306,"0"0"-160,0 0-224,0 0-331,0 0-299,0 0-331,0 0-241,7 5 192,-2 0 2565,-4-2-3119,1 0 0,-1-1 1,-1 1-1,1 0 1,0 0-1,-1 0 1,1 1-1,-1-1 1,0 0-1,0 0 0,-1 6 1,0 6 21,12 31 378,-11-43-2545,2 20 5079,-1-14-5560,-2-2-5574,0-4-7869,1-3 13752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34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40 5958,'0'0'1388,"0"0"-235,-2-6-462,1 5 268,0-1-1,1 1 0,-1-1 0,1 0 0,-1 1 1,1-1-1,0 1 0,-1-1 0,1 0 0,0 1 1,0-1-1,1-2 0,0 3-950,-1 0-1,1 1 1,0-1 0,0 1-1,0-1 1,-1 1 0,1-1-1,0 1 1,0 0 0,0-1-1,0 1 1,0 0 0,0-1-1,0 1 1,0 0 0,0 0-1,0 0 1,0 0 0,0 0-1,0 0 1,0 0 0,2 1-1,-1-1 15,-2 0-23,0-1 0,1 1 0,-1 0 0,1-1-1,-1 1 1,1 0 0,-1-1 0,1 1 0,-1 0 0,1-1 0,0 1 0,-1 0 0,1 0 0,-1 0 0,1 0 0,-1-1 0,1 1 0,0 0 0,-1 0 0,1 0 0,0 0 0,-1 0 0,1 0 0,-1 1 0,1-1 0,0 0 0,-1 0 0,1 0 0,-1 0-1,1 1 1,-1-1 0,2 1 0,-1-1-2,0 0 0,1 0 0,-1 1 0,0-1 1,1 1-1,-1-1 0,0 1 0,0-1 0,0 1 0,1 0 0,-1 0 0,0-1 0,0 1 0,0 0 0,0 0 0,-1 0 0,1 0 0,1 2 0,-2-2-2,0-1-1,0 1 1,0 0-1,0 0 1,0 0 0,0 0-1,0-1 1,0 1-1,0 0 1,-1 0 0,1 0-1,0-1 1,-1 1-1,1 0 1,0 0-1,-1-1 1,1 1 0,-1 0-1,0-1 1,1 1-1,-1 0 1,1-1 0,-1 1-1,0-1 1,0 1-1,1-1 1,-1 1 0,-1 0-1,1-1 8,-3 2-50,4-2-11,0 0 1,-8 5 66,8-5-45,-1 0 1,1 0-1,-1 0 0,1 1 0,-1-1 0,0 0 1,1 0-1,-1 0 0,1 1 0,-1-1 0,1 0 1,0 0-1,-1 1 0,1-1 0,-1 0 1,1 1-1,-1-1 0,1 0 0,0 1 0,-1-1 1,1 1-1,0-1 0,0 1 0,-1-1 1,1 0-1,0 1 0,0-1 0,0 1 0,-1-1 1,1 2-1,9 9-518,-7-8-38,29 18 449,-21-7 550,-8-11 10,-2-3-90,0 0-1,0 0-79,-2 3-139,-7 2 214,-5 5-3853,10-8-6363,4-2 6841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34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4997,'0'0'1553,"0"0"-95,11-2 581,-8-1 2237,-5 0 6923,3 5-5320,1 4-3852,8 25-2693,-9-21-1347,0 6 3525,2 6 1281,-2-7-5492,-2-3-5174,1 0-7176,0-12 10901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35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87 4869,'0'0'1078,"2"2"-208,-1 0-746,0-1 1,-1 1-1,1-1 1,0 1-1,-1 0 0,0-1 1,1 1-1,-1-1 0,0 1 1,0 0-1,0-1 0,0 1 1,0 0-1,-1-1 0,1 1 1,0 0-1,-1-1 0,0 1 1,1-1-1,-1 1 1,0-1-1,0 1 0,0-1 1,0 1-1,0-1 0,0 0 1,0 1-1,0-1 0,-3 1 1,0 4-236,2-3 420,-1-6 81,-6-9 1013,-1 1-1,0 0 1,-21-15 0,31 24-1336,1 1 1,-1 0-1,1 0 1,-1 0 0,1 0-1,-1 0 1,1 0 0,-1 0-1,1 0 1,0 0 0,0 1-1,-1-1 1,1 0 0,0 0-1,0 1 1,2-2 0,-3 2-17,1-2-20,0 1 1,0 0 0,0-1-1,0 0 1,0 1 0,0-1 0,0 0-1,0 1 1,-1-1 0,1 0-1,-1 1 1,0-1 0,1 0-1,-1 0 1,0 0 0,0 1 0,-1-4-1,1-3-308,1 6 232,-1 1 1,1 0-1,-1 0 0,1-1 0,0 1 0,-1 0 1,1 0-1,0 0 0,0 0 0,0 0 0,0 0 1,0 0-1,0 0 0,0 0 0,0 0 0,1 1 1,-1-1-1,0 0 0,0 1 0,1-1 0,-1 1 1,1-1-1,-1 1 0,0 0 0,1-1 0,-1 1 1,2 0-1,-1 0-57,-1 0 103,-1 0-1,1 0 0,-1 0 1,1 0-1,-1 0 0,1-1 1,-1 1-1,1 0 1,-1 0-1,1 1 0,-1-1 1,1 0-1,-1 0 0,1 0 1,-1 0-1,1 0 0,-1 0 1,1 1-1,-1-1 1,0 0-1,1 0 0,-1 0 1,1 1-1,-1-1 0,0 0 1,1 1-1,-1-1 0,0 0 1,1 1-1,15 11 60,-15-11-83,2 1 12,18 15-23,-20-17 34,0 1 0,-1 0 0,1-1 1,-1 1-1,1 0 0,-1 0 1,1 0-1,-1-1 0,1 1 1,-1 0-1,0 0 0,1 0 1,-1 0-1,0 0 0,0 0 1,0 0-1,0 0 0,0-1 0,0 1 1,0 0-1,0 0 0,0 0 1,0 0-1,-1 0 0,1 0 1,-1 1-1,-24 31-21,22-30-332,3-3-608,-12 14-2679,9-8-647,3-6 977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39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52 1473,'0'0'486,"0"0"-133,0 0-145,0 0-69,0 0-17,0 0-15,0 0 21,0 0 22,0 0-12,0 0 23,0 0 25,0 0 12,0 0 21,0 0 21,2 14 1004,-3-16-1202,0 1-1,0-1 1,0 1 0,1-1-1,-1 0 1,1 1 0,-1-1-1,1 0 1,-1 0 0,1 1-1,0-1 1,0 0 0,0 0-1,0 1 1,0-1 0,0 0-1,1 0 1,-1 1 0,1-1-1,-1 0 1,1 1 0,0-1-1,-1 0 1,1 1 0,0-1-1,0 1 1,0-1 0,1 1-1,-1 0 1,3-3 0,-2 2 123,-2 2-21,0 0 38,0 0 5,0 0-27,0 0-32,0 0-21,0 0 16,0 0-22,0 0-80,0-1-12,0 1 0,0-1 0,-1 0 0,1 1 0,0-1 0,-1 1 0,1-1 0,0 1 0,-1-1 0,1 1 0,-1-1 0,1 1 0,-1-1 0,1 1 0,-1 0 0,1-1 0,-1 1 0,0 0 0,1-1 0,-1 1 0,0 0 0,1 0 0,-1 0 0,0-1-1,1 1 1,-1 0 0,0 0 0,1 0 0,-1 0 0,0 0 0,1 0 0,-1 0 0,0 0 0,1 1 0,-1-1 0,0 0 0,1 0 0,-1 0 0,-1 1 0,-18 9 326,18-8-367,2-2 38,0 0-17,-16 9 6,13-7 102,1 0 1,-1 0 0,1 0 0,0 0-1,0 0 1,0 0 0,0 1 0,1-1 0,-1 1-1,1-1 1,-1 1 0,1-1 0,0 1-1,0 0 1,0 4 0,16-5-128,-14-2 37,0 0 0,0 0 0,1 0 0,-1 0 0,0 0 0,0 0-1,0 0 1,1 0 0,-1 0 0,0 0 0,0 1 0,0-1 0,0 0 0,0 1 0,1-1 0,-1 1-1,0-1 1,1 2 0,-2-2-7,0 1-1,0-1 1,0 1-1,1-1 1,-1 1-1,0-1 1,1 1-1,-1-1 0,0 0 1,1 1-1,-1-1 1,0 1-1,1-1 1,-1 0-1,1 1 1,-1-1-1,1 0 1,-1 1-1,1-1 1,-1 0-1,1 0 0,-1 1 1,1-1-1,0 0 1,-1 0-1,1 0 1,-1 0-1,1 0 1,-1 0-1,1 0 1,0 0-1,-1 0 1,1 0-1,-1 0 1,1 0-1,0 0 0,-1 0 1,1 0-1,0-1 1,1 2 3,-1-1-1,1 1 1,-1-1 0,1 1-1,-1 0 1,1 0 0,-1 0-1,1 0 1,-1 0 0,0 0 0,1 0-1,-1 0 1,0 0 0,0 1-1,0-1 1,1 3 0,15 24 132,-17-27-136,0 0 0,1 0 0,-1-1 0,0 1 0,0 0 0,1 0 0,-1 0 0,0 0 0,0-1 0,0 1 0,0 0 0,0 0 0,0 0-1,-1 0 1,1-1 0,0 1 0,0 0 0,-1 0 0,1 0 0,0-1 0,-1 1 0,1 0 0,-1 0 0,1-1 0,-1 1 0,0 0 0,1-1 0,-1 1-1,1-1 1,-1 1 0,0-1 0,0 1 0,1-1 0,-1 1 0,0-1 0,0 1 0,0-1 0,0 0 0,0 0 0,1 1 0,-1-1 0,0 0 0,0 0-1,0 0 1,0 0 0,0 0 0,0 0 0,0 0 0,-1 0 0,2 0 97,-3-2-21,-2-3-31,3 4-32,1 0 1,-1 0-1,0 0 0,0 0 1,0-1-1,1 1 1,-1 0-1,1-1 0,-1 0 1,1 1-1,0-1 0,-1 0 1,1 1-1,0-1 1,0 0-1,0 0 0,1 0 1,-1 0-1,0 0 0,1 0 1,0 0-1,-1 0 0,1 0 1,0 0-1,0 0 1,0 0-1,0 0 0,1 0 1,-1 0-1,1 0 0,-1 0 1,1 0-1,0 0 1,0 0-1,0 0 0,1-2 1,-2 4-33,0 0 0,0 0 1,0 0-1,0 0 1,0 0-1,0 1 0,0-1 1,0 0-1,-1 0 1,1 0-1,0 0 0,0 0 1,0 0-1,0 0 1,0 0-1,0 0 0,0 0 1,0 0-1,0 0 1,0 0-1,0 0 0,-1 0 1,1 0-1,0 0 1,0 0-1,0 0 1,0 0-1,0 0 0,0 0 1,0 0-1,0 0 1,0 0-1,0 0 0,-1 0 1,1 0-1,0 0 1,0 0-1,0-1 0,0 1 1,0 0-1,0 0 1,0 0-1,0 0 0,0 0 1,0 0-1,-12 13-1211,10-11 981,0 0 1,1 1-1,-1-1 0,1 0 1,0 1-1,0-1 1,0 1-1,0-1 1,0 1-1,0 0 1,1-1-1,-1 1 1,1 5-1,0-6-855,0-2 32,0 0-11,0 0-5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0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2466,'0'0'716,"3"-3"-76,-2 2-601,0 1 0,-1-1-1,1 1 1,0-1-1,-1 1 1,1-1 0,0 0-1,-1 1 1,1-1 0,-1 0-1,1 0 1,-1 1-1,1-1 1,-1 0 0,0 0-1,1 0 1,-1 1 0,0-1-1,0 0 1,0 0-1,0 0 1,0 0 0,0 1-1,0-1 1,0 0 0,0 0-1,0 0 1,0 0-1,0 1 1,-1-1 0,1 0-1,0 0 1,-2-1 0,1 0 676,1 2 91,4 7 510,-3-5 3032,-1-2-4343,0 1 0,0-1 0,0 0 0,0 0 0,0 1 0,1-1 1,-1 0-1,0 0 0,0 1 0,0-1 0,0 0 0,0 1 0,0-1 0,0 0 0,0 0 0,0 1 0,0-1 0,0 0 0,0 1 0,0-1 1,-1 0-1,1 0 0,0 1 0,0-1 0,0 0 0,0 0 0,0 1 0,-1-1 0,1 0 0,0 0 0,0 0 0,0 1 0,-1-1 0,1 0 1,0 0-1,0 0 0,-1 0 0,1 1 0,0-1 0,-1 0 0,1 0 0,0 0 0,0 0 0,-1 0 0,1 0 0,0 0 0,-1 0 1,1 0-1,0 0 0,-1 0 0,1 0 0,0 0 0,0 0 0,-1 0 0,1 0 0,0 0 0,-1 0 0,1 0 0,0 0 0,0 0 0,-1-1 1,1 1-1,0 0 0,-1 0 0,1 0 0,0 0 0,0-1 0,7 35 370,-3-19-198,-4-12-145,0-3-107,0 0 107,11 15-48,-11-15 16,1 1 0,-1-1 0,0 1 0,0-1-1,1 1 1,-1-1 0,0 0 0,0 1 0,1-1 0,-1 1-1,1-1 1,-1 0 0,0 1 0,1-1 0,-1 0 0,1 0-1,-1 1 1,1-1 0,-1 0 0,1 0 0,-1 1 0,1-1-1,-1 0 1,1 0 0,-1 0 0,1 0 0,-1 0 0,1 0 0,-1 0-1,1 0 1,-1 0 0,1 0 0,0 0 0,14-17 160,-4 23 29,-11-6-180,1 1 0,-1-1 0,0 1 1,1-1-1,-1 1 0,1-1 0,-1 0 0,1 1 1,-1-1-1,1 0 0,-1 1 0,1-1 1,0 0-1,-1 1 0,1-1 0,-1 0 0,1 0 1,0 0-1,-1 1 0,1-1 0,0 0 1,-1 0-1,1 0 0,0 0 0,-1 0 0,2 0 1,-1-2 28,0 1 1,1 0-1,-1 0 1,0-1 0,-1 1-1,1-1 1,0 1-1,0 0 1,-1-1 0,1 1-1,-1-1 1,1 0-1,-1 1 1,0-1-1,0 1 1,0-1 0,0 0-1,0 1 1,0-1-1,0 1 1,-1-3 0,1 3 46,0 1-197,-1-1 71,0 1 0,1-1 1,-1 1-1,0-1 0,1 0 0,-1 1 1,0-1-1,1 1 0,-1-1 0,1 0 1,-1 0-1,1 1 0,0-1 0,-1 0 1,1 0-1,0 1 0,-1-1 0,1 0 1,0 0-1,0 0 0,0 0 0,0 0-181,-1 1 1,1-1-1,0 1 0,0 0 0,0-1 0,0 1 0,0-1 1,0 1-1,0-1 0,0 1 0,0-1 0,0 1 0,0 0 1,0-1-1,0 1 0,0-1 0,1 1 0,-1-1 0,0 1 1,0 0-1,0-1 0,1 1 0,-1-1 0,0 1 0,1 0 1,-1-1-1,0 1 0,1 0 0,-1 0 0,0-1 0,1 1 1,-1 0-1,1 0 0,-1-1 0,1 1 0,-1 0 0,1 0 1,-1 0-2048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0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5157,'0'0'1580,"0"0"-245,0 0-252,0 0-351,-2 2-252,-5 7-162,11-10-108,-4 1-199,1-1 1,0 1-1,-1 0 1,1-1-1,-1 1 0,1-1 1,0 1-1,0 0 1,-1 0-1,1-1 0,0 1 1,-1 0-1,1 0 0,0 0 1,0 0-1,-1 0 1,1 0-1,0 0 0,0 0 1,-1 0-1,1 0 0,0 0 1,0 0-1,-1 1 1,1-1-1,0 0 0,-1 0 1,1 1-1,0-1 0,-1 0 1,1 1-1,0-1 1,-1 1-1,1-1 0,-1 1 1,1-1-1,-1 1 0,1-1 1,-1 1-1,0-1 1,1 1-1,-1 0 0,1-1 1,-1 1-1,0-1 1,0 1-1,1 0 0,-1-1 1,0 1-1,0 0 0,0-1 1,0 1-1,0 1 1,16 77 1440,-15-76-1303,-1-3 102,0 0 171,-8 8 318,6-7 2155,2-3-2886,0 0 1,1 0-1,0 0 0,-1 1 0,1-1 0,0 0 0,0 1 1,0-1-1,0 0 0,0 1 0,1-1 0,-1 1 1,1 0-1,-1-1 0,3-1 0,-3 2-6,0 0 0,0 1 0,-1-1 0,1 1 0,0-1 0,0 0 0,0 1 0,0-1 0,0 1 0,-1 0-1,1-1 1,0 1 0,0 0 0,0-1 0,0 1 0,0 0 0,0 0 0,1 0 0,-1 0 0,0 0 0,0 0 0,0 0 0,0 0 0,0 0 0,0 0 0,0 1-1,0-1 1,0 0 0,0 1 0,0-1 0,0 1 0,-1-1 0,1 1 0,0-1 0,0 1 0,0-1 0,0 1 0,1 1 0,22 21 221,-24-22-166,-1 1 0,0-1 0,0 0 0,0 1-1,0-1 1,0 0 0,0 0 0,0 0 0,0 0 0,0 0 0,0 0 0,-3 1 0,3-1-9,1 0 1,-1-1 0,1 1 0,-1 0 0,1-1-1,-1 1 1,1-1 0,-1 1 0,0-1 0,0 1-1,1-1 1,-1 1 0,0-1 0,0 0-1,1 1 1,-1-1 0,0 0 0,0 1 0,0-1-1,0 0 1,1 0 0,-1 0 0,0 0 0,0 0-1,0 0 1,0 0 0,0 0 0,0 0 0,1 0-1,-1 0 1,0-1 0,0 1 0,0 0-1,0-1 1,1 1 0,-1 0 0,0-1 0,0 1-1,0-1 1,1 1-130,-4-2-999,3 1-1750,-10-1 2219,8 1-2828,2 1-3671,1 0 4392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0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1 205 10570,'0'0'2312,"0"0"-417,0 0-363,0 0-326,0 0-256,4-2-229,58-43 3085,-61 44-3849,1-1 0,-1 1-1,0 0 1,0 0-1,0-1 1,0 1-1,0 0 1,-1-1-1,1 1 1,0-1 0,-1 1-1,1-1 1,-1 0-1,0 1 1,1-1-1,-1 1 1,0-1 0,0 0-1,0 1 1,0-1-1,0 1 1,-1-1-1,1 0 1,-1 1 0,1-1-1,-1 1 1,1-1-1,-1 1 1,-1-2-1,0-5-1402,1 6-17,2 2 1223,0-1 0,0 0 0,0 0 0,-1 0 0,1 1 0,0-1-1,-1 0 1,1 0 0,-1 0 0,1 0 0,-1 0 0,0 0 0,1 0 0,-1 0-1,0 0 1,0 0 0,0 0 0,0 0 0,0-1 0,0 1 0,0 0-1,0 0 1,-1-1 0,-13-24-7513,2 5 4494,11 20 3481,1-1 0,-1 1 0,1 0 0,-1 0-1,1-1 1,0 1 0,0 0 0,0-1 0,0 1 0,0 0 0,0 0-1,0-1 1,0 1 0,1-3 0,4-5 1139,-5 21-4692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1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6662,'1'3'1922,"2"5"-1381,6 14 2577,-5-22-1798,-1-16-987,-4 16-332,1 0 1,0 1-1,0-1 1,0 0-1,0 0 1,0 0-1,0 1 1,0-1-1,0 0 1,0 0-1,0 0 1,0 1-1,0-1 1,0 0-1,0 0 1,0 0-1,0 1 1,0-1-1,0 0 0,0 0 1,0 0-1,0 1 1,0-1-1,0 0 1,0 0-1,1 0 1,-1 1-1,0-1 1,0 0-1,0 0 1,0 0-1,1 0 1,-1 0-1,0 1 1,0-1-1,0 0 1,0 0-1,1 0 1,-1 0-1,0 0 1,0 0-1,1 0 1,-1 0-1,0 0 1,0 0-1,0 1 1,1-1-1,-1 0 1,0 0-1,0 0 1,1 0-1,-1-1 0,0 1 1,0 0-1,1 0 1,13-9 96,-5-2-249,-18 17-514,6-4 803,3-2-26,-1 1-59,1-1 0,-1 0-1,0 1 1,0 0-1,1-1 1,-1 1 0,0-1-1,1 1 1,-1 0-1,0 0 1,1-1-1,-1 1 1,1 0 0,-1 0-1,1-1 1,0 1-1,-1 0 1,1 0 0,0 1-1,10 26 546,-9-26-331,9 14-198,1 7-1435,-8-13-2179,1-1-4286,-4-9 6453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1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94 4901,'0'-1'170,"1"1"0,-1-1 1,0 1-1,0-1 0,0 1 1,0 0-1,0-1 0,1 1 1,-1-1-1,0 1 0,0-1 1,0 1-1,0-1 1,-1 1-1,1 0 0,0-1 1,0 1-1,0-1 0,0 1 1,0-1-1,-1 1 0,1 0 1,0-1-1,0 1 0,-1-1 1,1 1-1,0 0 0,-1-1 1,-4 12 2800,-4-22-2261,11 13-705,-1-1 1,0 0-1,1 1 0,-1-1 1,0 1-1,0 0 0,0-1 1,0 1-1,0 0 1,-1 0-1,1-1 0,0 1 1,-1 0-1,0 0 0,1 0 1,-1 2-1,0-1-42,0-3-6,0 0 69,1 1 284,15 17-677,-6-13 4370,28-38-475,-35 31-3207,-3 2-49,1-12 246,-13-17 183,11 26-854,-1 0 0,0 0 1,1 0-1,0-1 1,0 1-1,0 0 0,0 0 1,0-6-1,-2-4-1128,2 10-395,1 3-492,-3-2-378,-9-4 683,8 2-6684,4 4 6855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45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33 299 384,'0'0'257,"0"0"-6,0 0-33,0 0-63,0 0-91,0 0-80,0 0-21,0 0-27,0 0-27,0 0-16,0 0-42,0 0-11,0 0 5,0 0 27,0 0 32,0 0 32,0 0 37,0 0 59,0 0 75,0 0 122,0 0 134,0 0 48,-5 5-5,-1 0-287,-13 16 371,19-21-298,0 0-59,1 2-106,-1-1-1,0 0 1,1 1-1,-1-1 1,0 1 0,0-1-1,0 0 1,-1 1-1,1-1 1,0 1-1,0-1 1,-2 3 0,2-2 44,-1 2 222,1-4 12,0 0 74,0 0 58,0 0 22,0 0 59,0 0 69,0 0-26,0 0-102,0 0-53,0 0 21,0 0-27,0 0 1,0 0-44,0 0-36,0 0-12,0 0 33,0 0-97,0 0-42,0 0 27,3-4 53,11-16 26,-11 15-4,-3 5 31,0 0-10,0 0-27,-1-5-54,1-1-136,0 1 0,0 0-1,1 0 1,0-1 0,0 1 0,0 0 0,4-10-1,-2 10 74,-3 5-33,0 0-53,0 0 43,0 0-11,0 0-16,0 0 27,0 0-37,0 0-28,0 0 12,0 0-33,-1-6-42,2-24 326,-1 8-2757,-8 39 1182,6-12 1174,2-5-96,0 0 11,0 0 74,0 0 32,0 0-37,-1 29-331,1-23 246,0-6 58,0 0 16,0 0 38,0 0 58,0 0-16,0 0 54,3 6 91,5 13 3106,-25-37-245,11 12-3913,0-1 1056,7 0-90,4-22-48,-5 28 8,1 0-1,-1 0 0,0-1 0,1 1 0,-1 0 0,0-1 1,0 1-1,0 0 0,-1-1 0,1 1 0,0 0 0,0 0 1,-1-1-1,1 1 0,-1 0 0,1 0 0,-1-1 0,0 1 1,-1-2-1,0 0 20,0-2 59,2 5-28,1-8 28,0 1 145,1-13-932,-3 36-228,1-10 539,0-6-69,0 0 86,0 0-38,0 0 53,0 0 96,1 4 156,8 82-167,-9-81 305,0-5-58,0 0 42,0 0 0,0 0-64,0 0-11,0 0 54,2 4 8,-1 0 1,0 0 0,-1 0-1,1 0 1,-1 1 0,0-1-1,0 0 1,0 0 0,-2 6-1,1 13 4194,1-24-4167,0 0-1,0 0 1,0 0 0,0 1-1,0-1 1,0 0 0,0 0-1,1 0 1,-1 0 0,0 0 0,1 0-1,-1 1 1,1-1 0,-1 0-1,1 0 1,-1 1 0,2-2-1,-1 1-6,0 0-1,-1 0 0,1 0 1,0-1-1,-1 1 0,1 0 0,-1 0 1,1 0-1,-1 0 0,0 0 1,0-1-1,1 1 0,-1 0 1,0 0-1,0 0 0,0-1 0,0 1 1,0 0-1,-1 0 0,1-1 1,-1-1-1,-13-89 330,14 90-343,-1 0-1,0 1 1,1-1-1,-1 0 0,1 0 1,0 0-1,0 0 1,0 0-1,0 1 1,0-1-1,0 0 1,0 0-1,1 0 1,0-3-1,1-7 4,-11-20 105,13 26-175,13-15 90,-13 15-16,-4 6-11,0-1 1,0 0-1,0 1 0,0-1 1,0 1-1,0-1 0,0 0 1,0 1-1,-1-1 0,1 1 1,0-1-1,0 0 0,-1 1 1,1-1-1,-1 1 0,1-1 1,0 1-1,-1-1 0,1 1 1,-1-1-1,1 1 0,-1 0 1,1-1-1,-1 1 0,0-1 1,0 1-8,0-1 0,0 1 1,1-1-1,-1 1 0,0-1 1,1 1-1,-1-1 0,0 0 1,1 1-1,-1-1 0,1 0 1,-1 1-1,1-1 0,0 0 1,-1 0-1,1 1 0,0-1 1,0 0-1,-1 0 1,1 0-1,0 1 0,0-1 1,0 0-1,0 0 0,0 0 1,0 0-1,0 1 0,1-3 1,1-17-101,-2 14 140,0 6 4,0 0-20,0 0-44,0 0 1,0-5 21,-1-2-339,-1-3 433,2 5-4575,0-2-4123,0 7 6869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7207,'0'0'2124,"0"0"28,0 0-54,1 2 601,-1 4-2941,3-1 2442,0-6 4839,37-16-2074,-39 17-4851,0 0 0,0 0 0,0 0-1,0 0 1,-1 1 0,1-1 0,0 0 0,0 1 0,0-1 0,0 1-1,-1-1 1,1 1 0,0-1 0,0 1 0,-1-1 0,1 1 0,0 0 0,0 0-1,-1 0-103,1 0 0,-1-1-1,0 1 1,1-1 0,-1 1 0,1-1-1,-1 1 1,0-1 0,1 1-1,-1-1 1,1 0 0,0 1-1,-1-1 1,1 0 0,-1 1-1,1-1 1,0 0 0,-1 1 0,1-1-1,0 0 1,-1 0 0,1 0-1,0 0 1,-1 0 0,1 0-1,0 0 1,-1 0 0,1 0-1,0 0 1,-1 0 0,1 0 0,0 0-1,1-1 1,-1 0-52,10-16-578,0 25-2978,-5-5-2077,-5-3 5024,0 0 1,0 0-1,0 0 0,0 0 0,0 0 0,0 0 1,0 0-1,0 0 0,0 0 0,0 0 0,0-1 1,0 1-1,0 0 0,0-1 0,-1 1 0,1-1 1,0 1-1,0 0 0,0-1 0,0 0 0,5-4-918,-4 2-2247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2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18 13517,'0'0'3875,"0"0"-768,0 0-1249,0 0-801,0 0-448,0 0-353,0 0-480,0 0-449,-14 13-192,14-13-416,0 0-481,0 0-512,0 0-576,0 0-289,0 0-64,-14-17 352,13 4 481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2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13709,'0'0'7335,"0"0"-1474,0 0-2914,0 0-1473,0 0-738,0 0-383,0 0-161,0 0-96,0 0-64,0 0 0,0 0-3555,0 0-3492,0 0-1153,0 0 1474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3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26 1634,'0'0'581,"0"0"-127,2-3-117,8-19 3517,-26 53-838,2 7-1890,13-35-704,1-3-75,0 0-75,0 0-37,0 0-80,0 0-5,13 24 90,-3-9-225,-8-13-18,0 1-1,-1-1 0,1 1 0,0-1 0,-1 1 1,0 0-1,0 0 0,0-1 0,0 1 1,0 0-1,0 0 0,-1 0 0,1 4 0,-2-4-17,1-3 69,0 0 16,0 0 0,0 0 11,3 3 42,0-1-70,-1 0 0,0 0 0,1 0 0,0 0 0,0-1 0,-1 1-1,1-1 1,4 2 0,-5-2 273,0-3-263,-1 1-1,1-1 0,0 1 0,-1-1 0,1 1 0,-1-1 0,0 0 0,1 1 0,-1-1 0,0 0 0,1-2 0,6-51 318,-2 38-326,-5 14 16,-1 3-80,3-15-59,2-6-1,-3 27-312,3 17 201,-4-20 112,-1-3-10,0 0 31,0 0 60,9-9 52,-10 13 1,0 1 0,1-1 0,-1 1 0,1 0 0,1-1 0,-1 1 0,1-1 0,-1 1 1,3 4-1,0 6 50,-3-13 40,0-2 6,0 0-16,0 0 16,3-3 41,0 0 1,0 0-1,1 1 0,-1-1 1,1 1-1,-1-1 1,1 1-1,0 0 1,5-2-1,-19-40 1438,10 41-2170,1 1 2605,0 0-3814,-1 0-3724,0 0-5180,0 2 9447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5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45 1762,'-5'-16'731,"4"13"-42,1 3-91,0 0-33,0 0-36,0 0-6,3-3-48,14-16 2911,-12 15-621,-10 15-2141,3-8 571,2-3-132,0 0-145,0 0-187,0 0-197,2 2-123,4 11-358,0 0 0,0 0 0,-2 0 0,0 0-1,0 1 1,-1-1 0,-1 1 0,-1 0 0,0 16 0,-1-31-67,0 1 0,0 0 0,-1-1 0,1 1 0,0 0 0,0 0 0,-1-1 0,1 1 0,0 0 0,0 0 0,-1-1 0,1 1 0,0 0 0,-1 0 0,1-1 0,0 1-1,-1 0 1,1 0 0,-1 0 0,1 0 0,0 0 0,-1 0 0,1 0 0,0 0 0,-1 0 0,1 0 0,-1 0 0,1 0 0,0 0 0,-1 0 0,1 0 0,-1 0 0,1 0 0,0 0 0,-1 0 0,1 0 0,0 0 0,-1 1 0,1-1 0,-1 0 0,1 0 0,0 0 0,0 1 0,-1-1 0,1 0 0,0 0 0,-1 1 0,26-59-1496,-21 48 1328,-3 7-192,-1 3 81,3-3 175,8-8 102,-3 4 94,-7 24 84,-1-15 158,1 0-1,-1-1 0,1 1 1,-1 0-1,1-1 1,0 1-1,-1-1 1,1 1-1,0-1 0,0 1 1,0-1-1,1 0 1,-1 1-1,0-1 0,2 1 1,8 11 1673,-8-4-3918,-6 5 531,3-11-570,0-3-364,0 0-245,0 0-107,0 0 123,0 0 299,1-4 918,0 2 1038,2-7 2659,-6 17-77,2-6-2056,1-2-80,0 0-80,3-1-49,-1 0-1,0 0 0,0 0 0,1-1 1,-1 1-1,0-1 0,0 1 1,0-1-1,-1 0 0,1 0 1,0 0-1,-1 0 0,1 0 1,-1 0-1,0 0 0,0 0 1,0 0-1,0 0 0,0-1 1,0 1-1,0-4 0,-1 4 88,0 2 58,0 0 80,1-3 107,-1 1-163,0 0 0,0 0 0,0 0 1,0 0-1,0 0 0,-1 0 0,1 0 0,-1 0 1,0 0-1,1 0 0,-1 1 0,0-1 0,0 0 0,0 0 1,-2-1-1,1 0 259,2 28-170,-3 34 420,3-56-725,0-3-32,22 30-32,-21-30 93,-1 0 1,0 0-1,0 0 1,1 1-1,-1-1 1,0 0-1,0 0 1,1 0-1,-1 0 1,0 0-1,0 0 0,1 0 1,-1 0-1,0 0 1,0 0-1,1 0 1,-1-1-1,0 1 1,0 0-1,1 0 1,-1 0-1,0 0 1,0 0-1,1 0 0,-1 0 1,0-1-1,0 1 1,0 0-1,1 0 1,-1 0-1,0 0 1,0-1-1,0 1 1,0 0-1,0 0 1,1 0-1,-1-1 0,0 1 1,0-1-3,0 1 0,0 0 0,0 0 0,0 0 0,1-1 0,-1 1 0,0 0 0,0 0 0,0-1 0,0 1 0,1 0 0,-1 0 0,0 0 0,0 0 0,0-1 0,1 1 0,-1 0 0,0 0 0,0 0 0,1 0 0,-1 0 0,0 0 0,0 0 0,1 0 0,-1 0 0,0 0 0,0-1 0,1 1 0,-1 0 0,0 0 0,0 1 0,1-1 0,-1 0 0,0 0 0,1 0 0,-1 0 0,0 0 0,0 0 0,1 0 0,9 15-203,-7-11 90,-3-4 54,0 0 22,0 0-1,0 0 75,0-31 1201,9 19-929,-7 8-63,-2 4-39,0 0-79,0 0 11,0 0 47,0 0 1,0 0-22,0 0 101,-5-14 508,5 10-784,1 1-1,0-1 1,0 1-1,0-1 1,0 1-1,1 0 1,-1-1-1,1 1 1,0 0 0,0 0-1,1 0 1,-1 0-1,1 0 1,-1 0-1,1 1 1,0-1-1,0 1 1,5-3 0,-8 5-9,1 0 1,-1-1 0,1 1 0,-1 0 0,1 1 0,-1-1 0,0 0 0,1 0 0,-1 0 0,1 0 0,-1 0 0,0 0 0,1 0 0,-1 0 0,0 1 0,1-1 0,-1 0 0,0 0 0,1 1 0,-1-1 0,0 0 0,1 0 0,-1 1 0,0-1 0,0 0 0,1 0 0,-1 1 0,0-1 0,0 0 0,0 1 0,0-1 0,1 0 0,-1 1 0,0-1 0,0 1 0,0-1 0,0 0 0,0 1 0,0-1 0,0 0 0,0 1 0,0-1-1,0 1 1,0-1 0,-1 1 0,4 19-1113,-3-19 1004,-2 8-125,0 5-1897,2-14 2131,1 1 0,-1-1 0,0 0 0,0 1 1,0-1-1,0 0 0,0 0 0,0 1 0,0-1 0,1 0 0,-1 0 0,0 1 0,0-1 1,0 0-1,1 0 0,-1 0 0,0 1 0,0-1 0,1 0 0,-1 0 0,0 0 0,1 0 1,-1 0-1,0 1 0,0-1 0,1 0 0,-1 0 0,0 0 0,1 0 0,-1 0 0,0 0 1,1 0-1,-1 0 0,0 0 0,1 0 0,-1 0 0,0 0 0,0 0 0,1 0 0,-1 0 1,0-1-1,1 1 0,0 0 40,0-1 0,0 1 0,0-1 0,0 0 0,0 1 1,0-1-1,0 0 0,0 0 0,0 1 0,0-1 0,-1 0 0,1 0 1,0 0-1,-1 0 0,1 0 0,-1 0 0,1 0 0,-1 0 0,1 0 1,-1 0-1,0 0 0,1-1 0,-1 1 0,0 0 0,0 0 0,0 0 1,0 0-1,0 0 0,-1 0 0,1 0 0,0-1 0,0 1 0,-1 0 0,1 0 1,-1 0-1,1 0 0,-1-1 0,-1 0 373,2 2 69,0 0-21,0 0-81,0 3-74,0-3-306,0 3 83,0-1 0,0 0 0,0 0 0,0 0 0,-1 1 0,1-1 0,-1 0 0,0 0 0,0 0 0,0 0 0,0 0 0,0 0 0,-1 2 0,7 5-129,-6-8 64,-4-8 20,5 8-16,0-1 1,0 0-1,0 0 0,0 1 0,0-1 0,0 0 0,1 0 0,-1 0 1,0 1-1,0-1 0,0 0 0,0 0 0,0 1 0,0-1 1,0 0-1,1 0 0,-1 0 0,0 0 0,0 1 0,0-1 0,0 0 1,1 0-1,-1 0 0,0 0 0,0 0 0,1 1 0,-1-1 1,0 0-1,0 0 0,0 0 0,1 0 0,-1 0 0,0 0 0,0 0 1,1 0-1,-1 0 0,0 0 0,1 0 0,-1 0 0,0 0 0,0 0 1,1 0-1,3-11-57,3-7 104,-5 15-14,-1-14-80,0 7 1280,-10 16-24,7-4-1256,-2 1-38,3-2 79,0-1-1,-1 1 0,1 0 0,0 0 0,0 1 1,1-1-1,-1 0 0,0 0 0,0 0 0,0 1 0,1-1 1,-1 0-1,1 0 0,-1 1 0,1-1 0,0 0 1,-1 1-1,1-1 0,0 1 0,0-1 0,0 0 1,0 2-1,11 34 193,-10-34-14,-1-3-33,2 2-36,7 8-92,-7-8 44,1 2 31,7 11-10,-10-15-139,1 0 0,0 0 0,0 0-1,0 0 1,0 0 0,-1 0 0,1 0 0,0-1 0,0 1 0,0 0-1,-1 0 1,1-1 0,0 1 0,0 0 0,-1-1 0,1 1 0,0 0-1,-1-1 1,1 1 0,0-1 0,-1 1 0,1-1 0,-1 1 0,1-1 0,0 0-1,14-13-6600,-15 14 3045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46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64 100 3587,'0'0'849,"0"0"-192,-3-4-70,-7-9-96,8 9-69,2 4-43,0 0-43,0 0 11,0 0 6,0 0-1,0 0 6,-9-20 709,9 19-1058,0 1-1,0 0 1,0-1-1,0 1 0,0-1 1,0 1-1,0 0 1,0-1-1,0 1 0,0-1 1,0 1-1,0 0 1,-1-1-1,1 1 1,0 0-1,0-1 0,-1 1 1,1 0-1,0-1 1,0 1-1,-1 0 1,1-1-1,0 1 0,-1 0 1,1 0-1,-1-1 1,1 1-1,0 0 0,-1 0 1,1 0-1,-1 0 1,1-1-1,-1 1 1,-11 12 66,8-7-90,2-4 19,1 1 0,-1 0 1,1 0-1,-1 0 0,1 0 0,0 0 0,0 0 0,0 1 0,0-1 0,0 0 0,1 0 0,-1 1 0,1-1 0,0 0 0,0 1 1,0-1-1,0 0 0,0 1 0,0-1 0,0 0 0,1 1 0,0-1 0,-1 0 0,1 0 0,0 1 0,0-1 0,0 0 1,1 0-1,-1 0 0,0 0 0,1 0 0,0 0 0,2 2 0,-3-4-5,-1 0-1,1 0 1,0 0-1,0 0 1,-1 0 0,1 0-1,0 0 1,0 0-1,-1 0 1,1-1 0,0 1-1,-1 0 1,1 0-1,0-1 1,-1 1-1,1 0 1,0-1 0,-1 1-1,1 0 1,-1-1-1,1 1 1,0-1 0,-1 1-1,0-1 1,1 1-1,-1-1 1,1 0 0,-1 1-1,0-1 1,1 1-1,-1-1 1,0 0-1,1 1 1,-1-2 0,13-21-41,-11 12 59,2-2-60,-3 13 42,-1 0 0,0 0 0,1 0 0,-1-1 1,0 1-1,1 0 0,-1 0 0,0 0 0,1 0 1,-1 0-1,0 0 0,1 0 0,-1 0 0,1 0 0,-1 0 1,0 0-1,1 0 0,-1 0 0,0 0 0,1 0 1,-1 0-1,1 0 0,-1 0 0,0 0 0,1 1 1,-1-1-1,0 0 0,1 0 0,-1 0 0,0 1 1,0-1-1,1 0 0,2 2 28,0-4 10,7-5 41,-10 10 205,-16 17 328,7-10-590,7-7 144,2-3-69,0 0 49,0 0 95,0 0-43,2 1-95,-1 1 0,1-1-1,-1 1 1,0-1 0,1 1-1,-1 0 1,0-1 0,0 1-1,0 0 1,0 0 0,0 2-1,9 11 6255,8-27-6036,-13 9-107,-5 3 44,0 0-22,0 0-27,0 0-64,0 0 5,0 0 65,0 0-70,0 0-37,0-4-89,0 0 0,0 0 0,1 0 0,0 1 0,0-1 0,0 0 0,0 1 0,0-1 0,1 0 0,0 1 0,0 0 0,0-1 0,0 1 0,0 0-1,1 0 1,0 0 0,-1 0 0,6-3 0,-7 5-430,-1 0-1,1 0 0,0 0 1,0 0-1,0 0 0,-1 0 1,1-1-1,-1 1 0,1 0 1,-1 0-1,1-1 1,-1 1-1,0 0 0,0 0 1,1-1-1,-1 1 0,0 0 1,0 0-1,0-1 0,-1 0 1,0 0 403,-12 17-856,10-11 181,8-1 145,6 5 765,0 0-1,0 1 1,9 10-1,-16-24 269,-1 0 744,-2 5 3143,0 0-4401,-1 1 0,0-1 0,0 1 0,1-1 0,-1 0 0,0 1 0,1-1 0,-1 1-1,1-1 1,-1 0 0,0 1 0,1-1 0,-1 0 0,1 0 0,-1 1 0,1-1 0,-1 0 0,1 0 0,-1 0 0,1 0 0,-1 0 0,1 1 0,-1-1 0,1 0 0,-1 0 0,1 0 0,-1 0 0,1 0 0,-1 0 0,1 0 0,0-1 0,-1 1-1,1 0 1,-1 0 0,1 0 0,-1 0 0,1-1 0,-1 1 0,0 0 0,1 0 0,-1-1 0,1 1 0,-1 0 0,1-1 0,-1 1 0,0 0 0,1-1 0,-1 1 0,0-1 0,0 1 0,1-1 0,-1 1 0,0 0 0,0-1 0,0 1-1,1-1 1,1-2-636,6-21-385,-8 22 993,1 0-1,-1 0 1,0 0 0,0 0-1,-1 0 1,1 0 0,0 0 0,-1 0-1,1 0 1,-1 0 0,0 0-1,0 0 1,0 0 0,0 0 0,-1-1-1,1 1 22,0 1 0,0 0-1,0 0 1,1 0-1,-1-1 1,1 1 0,-1 0-1,1-1 1,-1 1 0,1 0-1,0-1 1,0 1-1,0 0 1,0-1 0,0 1-1,0-1 1,0-2 0,1 2 69,-1 2 17,0 0-11,0 0 43,-1 1-63,0 0 1,0-1-1,0 1 0,0 0 0,0 0 1,0 0-1,0-1 0,0 1 1,0 0-1,0 0 0,1 1 1,-1-1-1,0 0 0,1 0 1,-1 0-1,1 0 0,-1 0 1,1 1-1,0-1 0,-1 2 1,1 31 314,0-30-27,1 1 0,-1-1 1,0 1-1,0-1 0,-1 1 1,0-1-1,0 0 0,-2 8 1,3-11-219,0 0 1,0 0-1,0 0 1,0 0-1,0 0 0,0 0 1,0 0-1,0-1 1,0 1-1,1 0 0,-1 0 1,0 0-1,1 0 1,-1 0-1,1-1 1,-1 1-1,1 0 0,0 0 1,-1-1-1,1 1 1,0 0-1,-1-1 1,1 1-1,0-1 0,0 1 1,-1-1-1,1 1 1,0-1-1,0 1 1,0-1-1,1 1 0,38 17-3122,-29-14 1436,-6-2-1476,-5-2-550,0 0-203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0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14 3043,'0'0'550,"0"0"-118,0 0-80,2-3-69,-2 2-267,1 1 0,-1-1 0,0 1 0,1-1 0,-1 1 0,0-1 0,1 0 0,-1 1 0,1-1-1,-1 1 1,1-1 0,-1 1 0,1 0 0,-1-1 0,1 1 0,-1-1 0,1 1 0,0 0-1,-1-1 1,1 1 0,0 0 0,-1 0 0,1 0 0,0-1 0,-1 1 0,1 0 0,0 0 0,-1 0-1,1 0 1,0 0 0,0 0 0,-1 0 0,1 0 0,0 0 0,-1 1 0,1-1 0,0 0 0,-1 0-1,1 0 1,0 1 0,-1-1 0,1 0 0,-1 1 0,1-1 0,1 1 0,-3-1-5,1 0 1,-1-1 0,0 1 0,1 0-1,-1-1 1,1 1 0,-1 0-1,0-1 1,1 1 0,-1 0 0,0 0-1,1 0 1,-1 0 0,0 0-1,1-1 1,-1 1 0,0 0 0,0 0-1,1 1 1,-1-1 0,0 0-1,1 0 1,-1 0 0,0 0-1,1 0 1,-1 1 0,0-1 0,1 0-1,-1 1 1,1-1 0,-1 0-1,1 1 1,-1-1 0,1 1 0,-1-1-1,1 1 1,-1-1 0,1 1-1,-1 0 1,-12 27 2017,10-19 438,3-9-2413,0-1-1,1 1 0,-1 0 1,0-1-1,1 1 0,-1 0 0,0-1 1,1 1-1,-1 0 0,1-1 0,-1 1 1,1 0-1,-1 0 0,0-1 0,1 1 1,-1 0-1,1 0 0,-1 0 1,1 0-1,-1 0 0,1 0 0,-1-1 1,1 1-1,0 0 0,-1 0 0,1 1 1,-1-1-1,1 0 0,-1 0 1,1 0-1,-1 0 0,1 0 0,-1 0 1,1 1-1,-1-1 0,1 0 0,-1 0 1,0 1-1,1-1 0,-1 0 0,1 0 1,-1 1-1,0-1 0,1 0 1,-1 1-1,0-1 0,1 1 0,-1-1 1,0 1-1,27 25 81,-22-21-150,-4-3 42,0-2-22,-1 1-1,0-1 0,1 0 1,-1 0-1,0 0 0,1 1 1,-1-1-1,0 0 0,1 0 1,-1 0-1,0 0 0,1 1 1,-1-1-1,1 0 1,-1 0-1,0 0 0,1 0 1,-1 0-1,1 0 0,-1 0 1,0 0-1,1 0 0,-1 0 1,1-1-1,-1 1 0,0 0 1,1 0-1,-1 0 0,0 0 1,1 0-1,0-1 0,6-7-45,-6 7 41,0 0 0,0-1-1,0 1 1,0 0 0,0 0 0,0-1-1,0 1 1,-1-1 0,1 1 0,0 0-1,-1-1 1,0 1 0,1-1 0,-1 1-1,0-1 1,0 0 0,1 1 0,-1-1 0,-1 1-1,1-1 1,-1-2 0,1 1-52,-1-1 518,3 5 327,16 9-1035,-17-8 196,1-1 1,0 1 0,-1 0-1,0 0 1,1 0-1,-1 0 1,0 0 0,0 0-1,0 0 1,-1 1-1,1-1 1,-1 0 0,1 0-1,-1 1 1,0-1-1,1 0 1,-2 4 0,3 10-150,-1-14 164,0-1 36,0-1 1,0 1-1,0 0 0,0 0 0,-1 0 0,1 0 0,0 0 0,0 0 0,-1 0 0,1 0 0,-1 0 0,1 0 0,-1 0 0,1 0 0,-1 0 0,0 0 0,1 0 0,-1 0 0,0 1 1,0 0-1,3 22-10,-3-22 194,1 0 0,-1 1 0,0-1-1,-1 0 1,1 0 0,0 0 0,-1 1-1,1-1 1,-1 0 0,0 0-1,0 0 1,0 0 0,0 0 0,0 0-1,0 0 1,-1 0 0,1-1 0,-3 4-1,-2 1-556,5-5 387,0-1 1,0 0-1,0 0 0,0 0 0,0 1 1,1-1-1,-1 0 0,0 0 0,0 0 0,0-1 1,0 1-1,0 0 0,0 0 0,0 0 1,1 0-1,-1-1 0,0 1 0,0 0 1,0-1-1,0 1 0,1-1 0,-1 1 0,0-1 1,1 1-1,-1-1 0,0 1 0,1-1 1,-1 0-1,0 0 0,-9-5-79,-5 11-201,15-5 159,0 0 0,0 0 0,0-1 0,1 1 0,-1 0 0,0 0 0,0-1 0,0 1 0,0 0 0,0 0 0,0-1 0,0 1 0,0 0 0,0 0-1,0-1 1,0 1 0,0 0 0,0 0 0,0-1 0,0 1 0,-1 0 0,1 0 0,0-1 0,0 1 0,0 0 0,0 0 0,0-1 0,-1 1 0,1 0 0,0 0 0,0 0 0,0-1 0,-1 1 0,1 0 0,0 0 0,0 0 0,-1 0-1,1 0 1,0-1 0,0 1 0,-1 0 0,1 0 0,0 0 0,-1 0 0,1 0 0,0 0 0,0 0 0,-1 0 0,1 0 0,0 0 0,-1 0 0,1 0 0,0 0 0,0 0 0,-1 0 0,1 0 0,0 0 0,-1 1 0,1-1 0,0 0-1,0 0 1,-1 0 0,1 0 0,0 0 0,-1 1 0,-2-9-3764,1-3 618,3 9 1941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0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52 4612,'0'0'1597,"-9"8"665,5-3 2901,4-5-5155,0-1 0,0 1 0,0 0-1,0 0 1,-1 0 0,1 0 0,0 0-1,0 0 1,0 0 0,0 0 0,0 0 0,0 0-1,0-1 1,0 1 0,-1 0 0,1 0-1,0 0 1,0 0 0,0 0 0,0 0 0,0 0-1,0 0 1,-1 0 0,1 0 0,0 0-1,0 0 1,0 0 0,0 0 0,0 0-1,0 0 1,-1 0 0,1 0 0,0 0 0,0 0-1,0 0 1,0 0 0,0 1 0,0-1-1,0 0 1,-1 0 0,1 0 0,0 0 0,0 0-1,0 0 1,0 0 0,0 0 0,0 0-1,0 0 1,0 1 0,0-1 0,0 0 0,0 0-1,0 0 1,-1 0 0,1 0 0,0 0-1,0 0 1,0 1 0,0-1 0,1-17 57,0 12-69,-1 0 1,1 0-1,-1 1 0,-1-1 0,1 0 1,-1 0-1,-2-8 0,2 11-87,1 3 88,0-1 0,-1 0 0,1 1 0,0-1 0,-1 0 0,1 1 0,0-1 0,0 1 0,-1-1 0,1 1 0,0-1 0,0 0 0,0 1 0,0-1 0,0 1 0,0-1 0,0 1 0,0-1 0,0 1 0,0-1 0,0 1 0,0-1 0,0 1 0,0-1 0,0 0 0,0 1 0,1-1-1,-1 1 1,0-1 0,0 1 0,1-1 0,5 16-103,29 11-347,-27-20 370,-10-11-3990,2 3-1904,0 1 4387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0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6951,'0'2'1310,"0"1"0,0 0 0,0-1 1,0 1-1,0-1 0,1 1 1,-1 0-1,2 3 0,0-6-1233,0 0 1,0 0-1,0-1 1,0 1-1,-1-1 1,1 1-1,0-1 0,0 1 1,-1-1-1,1 0 1,-1 0-1,1 0 0,0 0 1,-1 0-1,0 0 1,1 0-1,-1 0 0,0-1 1,0 1-1,1 0 1,-1-1-1,0 1 0,1-3 1,-1 2 55,1-21 338,-1 17-4928,0 2-5244,-1 4 6690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1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63 2883,'0'0'571,"0"0"-165,0 0-102,0-3-398,4-8 6263,-6 8-4602,1 1 1,0-1-1,0 0 1,0 1-1,1-1 1,-1 1-1,1-1 0,-1 0 1,1-5-1,6-5-900,-5 13-649,0-1 0,0 1 1,1-1-1,-1 1 0,0-1 0,1 1 0,-1 0 1,0 0-1,1 0 0,-1 0 0,1 0 1,-1 0-1,0 0 0,1 0 0,-1 0 1,1 0-1,-1 1 0,0-1 0,1 1 1,-1-1-1,0 1 0,0-1 0,3 2 1,-4 0-20,1-1 1,-1 1-1,1 0 1,-1 0 0,0-1-1,0 1 1,1 0-1,-1 0 1,-1 0 0,1-1-1,0 1 1,0 0-1,-1 0 1,1-1-1,-2 4 1,1-2 17,-4 16-169,-9 11-9211,3-9 1245,6-7 6021,5-12-594,0-2 422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7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6 805 2562,'0'0'465,"0"0"-75,0 0-59,0 0-11,0 0-11,0 0-31,0 0 16,0 0-54,0 0-21,0 0-32,0 0-49,0 0-9,0 0 15,0 0 53,0 0-15,0 0 15,0 0-42,0 0 37,0 0 48,0 0-5,0 0 48,0 0 128,-1-7 6,-2-23-6,2 22 85,1 8 43,0 0-5,0 0-32,0 0 21,5-9-37,13-31-32,-17 39-426,0 0 0,-1 0 0,1 0 0,-1 0 0,0 0-1,1 0 1,-1 0 0,0 0 0,0 0 0,1 0 0,-1 0 0,0 0 0,0 0 0,0 0 0,-1 0 0,1-2 0,-5-35 538,3 29-48,5-1-43,6-30 32,-6 30-80,2 0-59,21-27-44,20-30 157,-43 63-448,-1 0 0,0 0-1,0 0 1,-1 0 0,1 0 0,-1-1 0,0 1 0,0 0-1,-1 0 1,1-1 0,-1 1 0,0-1 0,0 1 0,-2-5 0,2 9-27,0 0 1,0-1 0,0 1-1,0-1 1,0 1 0,-1 0-1,1-1 1,0 1 0,0-1 0,0 1-1,0-1 1,1 1 0,-1 0-1,0-1 1,0 1 0,0-1 0,0 1-1,0-1 1,0 1 0,1 0-1,-1-1 1,0 1 0,0 0 0,1-1-1,-1 1 1,0 0 0,1-1-1,-1 1 1,0 0 0,1-1 0,-1 1-1,1 0 1,-1 0 0,1-1-1,62-61 603,-62 61-589,1 0 1,-1 0-1,0 0 0,0-1 1,0 1-1,1 0 0,-2 0 1,1-1-1,0 1 0,0 0 1,0-1-1,-1 1 1,1-1-1,0 1 0,-1-1 1,0 1-1,1-1 0,-1-2 1,0 2-2,0 0 1,1 0 0,-1 1 0,0-1-1,1 0 1,-1 0 0,1 1 0,0-1-1,0 0 1,0 1 0,0-1 0,0 1-1,0-1 1,0 1 0,0-1 0,1 1-1,1-2 1,17-26 190,-14 18-130,0 2 0,1-1 0,0 1 0,1 0-1,0 0 1,1 1 0,17-14 0,30-16 75,-22 14-145,-25 17-26,-3 1 27,29-31 26,-32 34-27,24-24 8,-25 26-16,0-1 0,0 1 0,0 0 0,0 0 0,0 0 0,0 1 0,0-1 0,0 0 0,0 1 0,0-1 0,1 1 0,-1 0 0,0-1 0,0 1 1,1 0-1,-1 0 0,0 1 0,0-1 0,0 0 0,1 1 0,-1-1 0,2 1 0,19 7 42,0-1-1,32 5 1,-48-11-42,1 1-1,0-1 1,0-1 0,0 0 0,0 0 0,0 0 0,0-1 0,-1 0-1,1 0 1,0-1 0,0 0 0,7-2 0,-13 3-2,3-2 4,0 0 0,1 1 1,-1-1-1,1 1 0,0 0 0,0 1 0,0-1 0,0 1 1,0 0-1,0 1 0,0-1 0,0 1 0,6 0 1,-5 2 11,3 0 7,1-1-1,-1 0 0,1 0 0,-1-1 0,11 0 0,-16 0-16,-1 0 0,1 0 0,-1 1 0,1 0 0,-1 0 0,0 0 0,1 0 0,-1 0 0,0 1 0,0 0 0,0 0 0,0 0 0,0 0 0,-1 0 0,1 1 0,4 4 0,-7-7-8,-1 1 1,1-1 0,-1 1 0,1-1 0,-1 1 0,1-1 0,-1 0 0,1 1 0,-1-1 0,1 0 0,-1 0 0,1 1 0,0-1 0,-1 0-1,1 0 1,0 0 0,-1 0 0,1 0 0,-1 1 0,1-1 0,0 0 0,-1 0 0,1-1 0,0 1 0,9 1-7,-1 0-1,0 1 1,0-1 0,14 6 0,36 6 59,-53-11-47,1 1-1,-1-1 1,1 1-1,-1 0 0,0 0 1,0 0-1,11 9 1,5 1-10,-17-11 3,0 0 0,0-1-1,1 0 1,-1 0 0,1 0 0,7 1 0,22 4-23,-25-1-19,1 0 0,-1 1 0,0 0 1,-1 1-1,15 12 0,-23-18 52,2 0-10,-1 1 0,1 0 0,-1 0 0,0 0-1,0 0 1,0 1 0,0-1 0,0 0 0,0 1 0,-1-1-1,1 1 1,1 4 0,-2-4 6,0-1 0,0 1 0,1 0 0,0-1 0,-1 1 0,1-1 0,0 1 0,0-1 0,0 0 0,1 0 0,3 3 0,16 12 16,36 23-1,-42-28 14,7 15 11,-2 1 0,-1 1-1,-1 1 1,-2 1 0,20 49 0,-10-14-70,-25-60 0,-2-6 43,7 8 11,46 59-97,-50-61 86,-3-6-42,9 10 117,-9-9-91,4 3-6,0 1-1,0 0 0,-1-1 0,0 1 0,0 0 0,0 1 1,0-1-1,-1 0 0,0 1 0,-1-1 0,1 1 1,-1-1-1,0 1 0,0 8 0,-2-13-11,1 1 0,0-1 0,0 1 0,0-1 0,0 1 0,0-1 0,0 1 0,0-1 0,0 1 0,1-1 0,-1 1 0,1-1 0,-1 1 1,1-1-1,0 1 0,-1-1 0,1 0 0,0 1 0,2 1 0,0 0-55,-1 3-173,-2-6-47,-2 23-467,0 1 0,-11 39 0,11-57 429,3 5-43,11 82-186,-15-76 245,-11 20 155,10-27 64,4-10 32,0 0 5,0 0-80,-13 10-21,7-5 137,0 0 0,0 1 1,0-1-1,1 1 0,-5 7 0,8-10 11,1 0 0,-1-1-1,1 1 1,-1 0 0,1 0-1,0 0 1,0 0-1,1 1 1,-1-1 0,1 0-1,-1 0 1,1 0-1,0 0 1,0 0 0,1 1-1,0 4 1,2 12-159,-4 25 0,0-34 48,-10-2-31,-34 27-7,34-27 76,-3-3-59,-169 90-668,179-93 785,-1 1 0,0-1-1,1 0 1,-1-1 0,-1 1-1,1-1 1,0 0-1,-1 0 1,1-1 0,-1 1-1,1-1 1,-1 0-1,0-1 1,0 1 0,1-1-1,-1 0 1,0 0 0,0 0-1,0-1 1,1 0-1,-1 0 1,-5-2 0,10 2 7,0 1 0,1 0 0,-1 0 1,0-1-1,0 1 0,1 0 0,-1 0 1,0 0-1,1 0 0,-1 0 0,0 0 1,0 0-1,1 0 0,-1 0 0,0 0 1,0 0-1,1 1 0,-1-1 0,0 0 1,0 0-1,1 1 0,-1-1 0,0 0 1,1 1-1,-1-1 0,1 0 0,-1 1 1,1-1-1,-2 1 0,-39 25-941,31-19-480,10-7-326,0 0-96,0 0-150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1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10346,'0'0'4452,"0"0"32,0 0-96,0 0-128,0 0-1825,0 0-1218,0 0-609,0 0-319,0 0-129,0 0-96,0 0-32,0 0 0,14-12-32,-14 12-416,0 0-3556,0 0-2722,0 0-994,0 0 1090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3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1217,'4'0'47,"-1"0"0,1 0 0,-1 0 0,1 1 1,-1-1-1,1 1 0,-1 0 0,1 0 0,-1 0 0,5 2 0,2-10 303,-10 7-297,0-1-1,1 0 0,-1 1 0,0-1 0,1 1 1,-1-1-1,1 1 0,-1-1 0,1 1 0,0-1 0,-1 1 1,1 0-1,-1-1 0,1 1 0,0 0 0,-1-1 0,1 1 1,0 0-1,-1 0 0,1-1 0,0 1 0,0 0 1,-1 0-1,2 0 0,-1 0-30,-1 1 1,0-1-1,1 1 1,-1-1-1,1 0 0,-1 1 1,1-1-1,-1 0 1,0 1-1,1-1 1,0 0-1,-1 0 0,1 1 1,-1-1-1,1 0 1,-1 0-1,1 0 1,-1 0-1,1 1 0,0-1 1,-1 0-1,1 0 1,-1 0-1,1 0 1,0 0-1,-1 0 0,1-1 1,-1 1-1,1 0 1,-1 0-1,1 0 0,-1 0 1,1-1-1,0 1 1,-1 0-1,1 0 1,-1-1-1,0 1 0,1 0 1,-1-1-1,1 1 1,-1-1-1,1 1 1,-1 0-1,0-1 0,1 1 1,-1-1-1,0 1 1,1-2-1,-1 2 3,1-1 0,-1 0 0,1 0 0,0 1 0,-1-1 0,1 1 0,0-1 0,-1 0 0,1 1 0,0-1 0,0 1 0,0 0 0,-1-1 0,1 1 0,0-1 0,0 1 0,0 0 0,2-1 0,7 12 351,-10-10-373,0-1 0,1 1-1,-1 0 1,0 0 0,1-1-1,-1 1 1,1 0 0,-1-1-1,1 1 1,0 0 0,-1-1-1,1 1 1,0-1 0,-1 1-1,1-1 1,0 1 0,0-1-1,1 1 1,20-9 88,-13 14-32,13 7 136,-22-13-193,1 0 1,-1 0-1,1 0 0,-1 0 1,1 0-1,-1 0 1,1 0-1,-1 0 0,1 0 1,-1 0-1,1 0 0,-1 0 1,0 0-1,1-1 1,-1 1-1,1 0 0,-1 0 1,1-1-1,-1 1 1,0 0-1,1 0 0,-1-1 1,0 1-1,1 0 0,-1-1 1,0 1-1,1-1 1,-1 1-1,0 0 0,0-1 1,0 1-1,1-1 0,-1 1 1,0-1-1,0 1 1,0 0-1,0-1 0,0 1 1,0-1-1,0 1 1,0-1-1,0 1 0,0-1 1,0 1-1,0 0 0,0-1 1,-1 0-1,2-1 20,-1 2 10,3 1-29,0 0 0,-1 0 0,1 0 0,0 1 1,0-1-1,0 1 0,-1 0 0,1-1 1,-1 1-1,0 0 0,1 0 0,1 4 0,17 11 14,-16-14-15,0 0 0,0 0 0,-1 0-1,0 1 1,8 7 0,-12-11-2,0 1 0,0-1 0,1 0 0,-1 1 1,0-1-1,0 0 0,1 0 0,-1 1 0,0-1 0,0 0 0,1 0 0,-1 1 1,0-1-1,1 0 0,-1 0 0,0 0 0,1 0 0,-1 1 0,1-1 0,-1 0 0,0 0 1,1 0-1,-1 0 0,1 0 0,-1 0 0,0 0 0,1 0 0,-1 0 0,0 0 0,1 0 1,-1 0-1,1 0 0,-1 0 0,0-1 0,1 1 0,-1 0 0,0 0 0,1 0 1,-1 0-1,0-1 0,1 1 0,-1 0 0,0 0 0,1 0 0,-1-1 0,0 1 0,0 0 1,1-1-1,-1 1 0,0 0 0,0 0 0,1-1 0,-1 1 0,0 0 0,0-1 0,0 1 1,0-1-1,7-19-2,-7 19 4,0 0-1,-1-1 0,1 1 1,0 0-1,0-1 0,0 1 1,0-1-1,0 1 0,0 0 1,1-1-1,-1 1 0,0 0 1,1-1-1,-1 1 0,1 0 1,-1-1-1,1 1 0,0 0 1,1-1-1,-1 2 0,1 0 1,0 0-1,-1 0 1,1 0-1,0 1 0,-1-1 1,1 1-1,0-1 1,-1 1-1,1 0 0,-1-1 1,1 1-1,-1 0 1,0 0-1,1 0 1,-1 0-1,0 0 0,2 2 1,5 3-18,1-1 0,-1 0 0,1 0 0,19 7 0,-27-12 14,0 1 0,0 0 1,1-1-1,-1 0 0,0 1 1,1-1-1,-1 0 0,0 1 1,1-1-1,-1 0 0,0 0 1,1 0-1,-1 0 0,1 0 1,-1 0-1,0-1 0,1 1 1,-1 0-1,0-1 0,1 1 1,-1-1-1,0 1 0,1-1 1,-1 1-1,0-1 0,0 0 1,0 0-1,0 1 0,0-1 1,0 0-1,0 0 0,0 0 1,0 0-1,0 0 0,-1 0 1,1 0-1,0-1 0,-1 1 1,1 0-1,-1 0 0,1 0 1,-1 0-1,0-1 0,1 1 1,-1 0-1,0-1 0,0-1 1,0 2-4,0 1 0,0-1 0,0 1 0,0-1 1,0 1-1,0-1 0,0 1 0,0-1 1,0 1-1,0-1 0,0 1 0,0-1 0,1 1 1,-1 0-1,0-1 0,0 1 0,1-1 0,-1 1 1,0 0-1,1-1 0,-1 1 0,0-1 0,1 1 1,-1 0-1,1-1 0,-1 1 0,0 0 1,1 0-1,-1-1 0,1 1 0,-1 0 0,1 0 1,-1 0-1,1 0 0,-1-1 0,1 1 0,-1 0 1,1 0-1,-1 0 0,1 0 0,0 0 1,-1 0-1,1 0 0,-1 0 0,1 1 0,-1-1 1,1 0-1,-1 0 0,1 0 0,-1 0 0,1 1 1,-1-1-1,1 0 0,-1 0 0,0 1 1,1-1-1,0 1 0,1-1 2,0 1 0,1-1 0,-1 1-1,0-1 1,1 0 0,-1 0 0,1 0 0,-1 0 0,0 0 0,1-1-1,-1 1 1,0-1 0,1 1 0,-1-1 0,0 0 0,5-2 0,-5 2-8,-1 1 11,-1 1 0,1-1 0,-1 1 0,0-1 0,1 1 0,-1-1 0,1 1 0,-1-1 0,1 1 0,-1-1 0,1 0 0,0 1 0,-1-1 0,1 0 0,-1 0 0,1 1 0,0-1 0,-1 0 0,1 0 0,0 0 0,-1 0 0,2 0 0,8-2 8,-9 1-8,0 1 0,-1 0 0,1-1 0,0 1 0,0 0-1,-1 0 1,1 0 0,0 0 0,0 0 0,-1 0 0,1 0 0,0 0-1,0 0 1,0 0 0,-1 0 0,1 0 0,0 0 0,0 0 0,-1 1-1,2-1 1,1 2 43,46 7 53,-33-1-101,-16-7 5,1-1-1,-1 0 0,0 0 0,1 1 0,-1-1 0,1 0 0,-1 0 0,0 1 1,1-1-1,-1 0 0,1 0 0,-1 0 0,1 0 0,-1 0 0,1 0 0,-1 1 0,1-1 1,-1 0-1,1 0 0,-1 0 0,1-1 0,-1 1 0,1 0 0,-1 0 0,1 0 0,-1 0 1,1 0-1,-1 0 0,1-1 0,0 1 0,18-1-20,-18 1 23,-1 1 0,1-1 0,-1 0 0,1 0-1,0 0 1,-1 0 0,1 0 0,0 0 0,0 0 0,-1 0-1,1 0 1,0 0 0,-1 0 0,1 0 0,0-1 0,-1 1-1,1 0 1,-1 0 0,1-1 0,0 1 0,-1 0 0,1-1-1,16 4-17,2-3 40,-16 0-24,0 1 0,0-1 1,0 0-1,0 0 0,1 0 0,-1-1 0,0 1 1,0-1-1,0 1 0,0-1 0,0 0 0,0 0 1,0 0-1,4-3 0,-5 2 21,17 4-15,-18-1-7,-1-1 0,1 1 0,-1-1 0,1 0 0,0 1 0,-1-1 0,1 0 0,-1 1-1,1-1 1,0 0 0,-1 0 0,1 1 0,0-1 0,-1 0 0,1 0 0,0 0 0,-1 0 0,1 0 0,0 0 0,-1 0 0,1 0 0,1 0 0,9-1-7,3 6-2,-14-4 10,0-1 0,1 0 0,-1 0 0,0 1 0,1-1 0,-1 0-1,0 0 1,1 0 0,-1 1 0,0-1 0,1 0 0,-1 0-1,1 0 1,-1 0 0,0 0 0,1 0 0,-1 0 0,1 0-1,-1 0 1,0 0 0,1 0 0,-1 0 0,1 0 0,-1 0-1,1 0 1,-1 0 0,0-1 0,1 1 0,-1 0 0,0 0-1,1 0 1,-1 0 0,0-1 0,1 1 0,-1 0 0,0 0 0,1-1-1,-1 1 1,0 0 0,0-1 0,1 1 0,1-2 16,8 2-19,-9 0 4,-1 0-1,1 0 1,-1 0-1,1 0 1,-1 0-1,1 0 1,-1 0-1,1 0 1,-1 0-1,0 0 1,1 0-1,-1 0 1,1 0-1,-1-1 1,1 1-1,-1 0 1,0 0-1,1 0 1,-1-1 0,1 1-1,-1 0 1,0 0-1,1-1 1,-1 1-1,0 0 1,0-1-1,1 1 1,-1 0-1,0-1 1,0 1-1,1 0 1,-1-1-1,0 1 1,0-1-1,0 0 1,21 17 143,-19-14-140,1-1-1,-1 0 1,0 0 0,1 0 0,-1-1 0,1 1-1,-1 0 1,1-1 0,-1 1 0,1-1-1,-1 0 1,1 0 0,0 0 0,-1 0 0,1 0-1,-1-1 1,1 1 0,-1-1 0,4 0-1,1-1 23,-7 2-24,1 0-1,-1 0 1,1 0-1,-1 0 1,1 0-1,-1 0 1,0-1-1,1 1 1,-1 0-1,1 0 1,-1-1-1,1 1 1,-1 0-1,0-1 1,1 1-1,-1 0 1,0-1-1,1 1 1,-1 0-1,0-1 1,0 1-1,1-1 0,-1 1 1,0 0-1,0-1 1,0 0-1,0 1-1,1-1 1,-1 1-1,0 0 0,0 0 0,0-1 0,0 1 0,0 0 0,0 0 0,1-1 0,-1 1 0,0 0 0,0 0 0,0-1 0,1 1 0,-1 0 0,0 0 0,0 0 0,1-1 0,-1 1 0,0 0 1,1 0-1,-1 0 0,0 0 0,0 0 0,1-1 0,-1 1 0,0 0 0,1 0 0,-1 0 0,0 0 0,1 0 0,-1 0 0,0 0 0,1 0 0,-1 0 0,0 0 0,1 0 0,-1 0 0,0 1 1,1-1-1,-1 0 0,0 0 0,1 0 0,-1 0 0,0 0 0,0 1 0,1-1 0,-1 0 0,1 1-1,0-1 1,1 1-1,-1-1 0,0 0 0,0 1 1,0-1-1,0 0 0,1 0 1,-1 0-1,0 0 0,0 0 0,0 0 1,1 0-1,-1 0 0,0 0 1,0 0-1,0-1 0,0 1 0,1 0 1,-1-1-1,0 1 0,0-1 1,0 1-1,0-1 0,0 0 0,0 1 1,0-1-1,0 0 0,0 0 1,-1 1-1,1-1 0,0 0 0,0 0 1,-1 0-1,1 0 0,0-2 1,0 2 0,-1 0 1,1 1-1,-1-1 1,1 0-1,0 0 1,-1 0-1,1 0 1,0 0 0,0 1-1,0-1 1,-1 0-1,1 1 1,0-1-1,0 0 1,0 1-1,0-1 1,0 1 0,0 0-1,0-1 1,1 1-1,-1 0 1,0-1-1,0 1 1,0 0-1,0 0 1,0 0 0,1 0-1,-1 0 1,0 0-1,0 0 1,0 0-1,0 1 1,0-1-1,1 0 1,-1 1 0,0-1-1,1 1 1,36 9 1,-34-10-4,0 1-1,0 0 0,0 0 0,0 0 0,-1 0 0,1 0 1,0 1-1,-1 0 0,1-1 0,-1 1 0,1 0 1,-1 1-1,0-1 0,0 1 0,0-1 0,0 1 0,2 3 1,-3-4 4,-1-1 1,0 0 0,1-1 0,-1 1-1,1 0 1,-1 0 0,1 0-1,-1-1 1,1 1 0,-1-1 0,1 1-1,0-1 1,-1 1 0,1-1 0,0 0-1,0 0 1,2 0 0,11 4 6,-16-5 1,0 1 0,1-1-1,0 0 1,-1 1-1,1-1 1,-1 0 0,1 0-1,0 0 1,0 1-1,-1-1 1,1 0 0,0 0-1,0 0 1,0 0-1,0 1 1,0-1 0,0 0-1,0 0 1,0 0 0,1 0-1,-1 0 1,0 1-1,0-1 1,1 0 0,-1 0-1,1 1 1,-1-1-1,1 0 1,0-1 0,1 0 64,-2 2-72,0-1 0,0 1-1,0-1 1,0 1 0,0-1-1,0 1 1,0-1 0,0 1-1,1 0 1,-1-1 0,0 1-1,0-1 1,0 1 0,0-1-1,1 1 1,-1 0 0,0-1-1,1 1 1,-1 0 0,0-1-1,1 1 1,-1 0-1,0-1 1,1 1 0,-1 0-1,1 0 1,-1-1 0,1 1-1,-1 0 1,0 0 0,1 0-1,-1 0 1,1-1 0,-1 1-1,1 0 1,-1 0 0,1 0-1,-1 0 1,1 0 0,-1 0-1,1 0 1,-1 0 0,1 0-1,-1 0 1,1 1 0,0-1-1,14 5 33,-6-13 18,-9 7-22,1 0-1,-1 1 0,0-1 1,1 0-1,0 0 0,-1 1 1,1-1-1,-1 0 0,1 1 0,0-1 1,-1 0-1,1 1 0,0-1 1,0 1-1,0-1 0,0 1 1,-1-1-1,1 1 0,0 0 0,1-1 1,12 9 295,-1-13-253,-13 4-70,1 1 0,0-1-1,-1 1 1,1-1 0,-1 1 0,1 0 0,-1 0 0,1-1-1,0 1 1,-1 0 0,1 0 0,0-1 0,-1 1-1,1 0 1,0 0 0,-1 0 0,1 0 0,0 0-1,-1 0 1,1 0 0,0 0 0,-1 0 0,1 0-1,0 0 1,-1 1 0,1-1 0,0 0 0,-1 0-1,1 1 1,-1-1 0,1 0 0,0 1 0,-1-1 0,1 0-1,-1 1 1,1-1 0,-1 1 0,1-1 0,-1 1-1,0-1 1,1 1 0,-1-1 0,1 1 0,-1-1-1,0 1 1,40-10 78,-30 3-68,25-13 132,-35 18-141,1 1 0,0 0 0,-1 0 0,1 0 0,0 0 0,-1 0 0,1 0 0,0 0 1,-1 0-1,1 0 0,0 0 0,0 0 0,-1 0 0,1 0 0,0 0 0,-1 0 0,1 1 1,-1-1-1,1 0 0,0 0 0,-1 1 0,1-1 0,-1 0 0,1 1 0,-1-1 1,1 1-1,-1-1 0,1 1 0,-1-1 0,1 1 0,-1-1 0,0 1 0,1-1 0,-1 1 1,0-1-1,0 1 0,1 0 0,-1-1 0,0 1 0,0-1 0,0 1 0,0 0 0,0-1 1,0 1-1,0-1 0,0 1 0,0 0 0,0-1 0,0 1 0,0 0 0,0-1 0,-1 1 1,1-1-5,0 0 0,0-1 0,0 1 0,0-1 0,0 1 0,0 0 0,0-1 0,0 1 0,0-1-1,0 1 1,0 0 0,0-1 0,0 1 0,1-1 0,-1 1 0,0 0 0,0-1 0,0 1 0,1 0 0,-1-1 0,0 1 0,1 0 0,-1-1 0,0 1 0,0 0 0,1 0 0,-1-1 0,1 1 0,-1 0 0,0 0 0,1 0 0,-1 0 0,1-1 0,-1 1 0,0 0 0,1 0 0,-1 0 0,1 0 0,-1 0 0,1 0 0,-1 0 0,0 0 0,1 0 0,-1 0 0,1 0 0,-1 0 0,1 0 0,-1 0 0,0 0 0,1 1 0,16 8-11,-16-7-149,2 19-1029,-3-16-1687,0-5 1419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4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11 3235,'-1'1'179,"0"0"1,0-1-1,1 1 0,-1 0 1,0 0-1,0 0 0,0 0 1,1 0-1,-1 0 0,0 0 0,1 0 1,-1 0-1,1 0 0,0 1 1,-1-1-1,1 0 0,0 0 1,0 0-1,0 0 0,0 1 1,0-1-1,0 0 0,0 2 1,7-4 817,1-15-965,-8 13 96,0 3-53,0 0-27,8-5 20,-8 4-69,1 0 0,-1 0 0,1 0-1,0 1 1,0-1 0,-1 0 0,1 1 0,0-1 0,0 0-1,0 1 1,-1-1 0,1 1 0,0-1 0,0 1-1,0-1 1,0 1 0,0 0 0,0-1 0,0 1-1,0 0 1,0 0 0,1 0 0,-1 0 0,0 0 0,1 0-1,8 11 313,-10-10-288,1 0 0,0 0 0,0 1 0,-1-1-1,1 0 1,0 0 0,0 0 0,0 0 0,0 0 0,1-1 0,-1 1-1,0 0 1,0 0 0,1-1 0,-1 1 0,0 0 0,1-1 0,-1 1 0,1-1-1,-1 0 1,0 1 0,1-1 0,2 0 0,-4 0-21,1 0 0,-1 0 0,1 0 1,-1-1-1,1 1 0,0 0 0,-1 0 0,1 0 0,-1-1 1,1 1-1,-1 0 0,0-1 0,1 1 0,-1 0 0,1-1 1,-1 1-1,0-1 0,1 1 0,-1-1 0,0 1 0,1 0 0,-1-1 1,0 1-1,0-1 0,1 1 0,-1-2 0,0 2-4,0-1 1,0 1-1,0-1 0,1 1 0,-1-1 0,0 1 1,0-1-1,1 1 0,-1-1 0,0 1 0,1-1 0,-1 1 1,0 0-1,1-1 0,-1 1 0,1-1 0,-1 1 1,0 0-1,1-1 0,-1 1 0,1 0 0,0 0 0,-1 0 1,1-1-1,-1 1 0,1 0 0,-1 0 0,1 0 1,-1 0-1,1 0 0,0 0 0,-1 0 0,1 0 0,-1 0 1,1 0-1,-1 0 0,2 0 0,20-7-142,-20 8 112,14 6 956,-15-6-903,-1-1 1,1 1-1,0 0 1,0-1 0,0 1-1,0-1 1,0 1 0,0-1-1,1 0 1,-1 1 0,0-1-1,0 0 1,0 1-1,0-1 1,0 0 0,0 0-1,1 0 1,-1 0 0,0 0-1,0 0 1,0 0 0,0-1-1,1 1 1,-1 0-1,0 0 1,0-1 0,0 1-1,0-1 1,0 1 0,0-1-1,0 1 1,0-1 0,0 0-1,1 0 1,2-1-11,-1 0 187,2 9 370,-4-6-576,-1-1 0,0 1 0,0 0 0,1-1 0,-1 1 0,0 0 0,1-1 0,-1 1 0,0 0 0,1-1 1,-1 1-1,1-1 0,-1 1 0,1-1 0,0 1 0,-1-1 0,1 0 0,-1 1 0,1-1 0,0 1 0,-1-1 0,1 0 0,0 0 0,0 1 1,-1-1-1,1 0 0,0 0 0,0 0 0,-1 0 0,1 0 0,0 0 0,0 0 0,-1 0 0,1 0 0,0 0 0,0 0 0,0 0 1,-1 0-1,2-1 0,10-6-1637,-10 5-912,-2 2-523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7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35 3908,'0'0'966,"-2"-11"-110,3 8 3056,1 1 4303,1 0-7962,0 0 0,0 1 0,0-1 0,1 1-1,-1-1 1,0 1 0,1 0 0,-1 0 0,1 1 0,-1-1 0,1 1 0,-1-1 0,1 1 0,0 0-1,5 1 1,-6 0-225,-1 0 0,1 1 0,0-1-1,0-1 1,0 1 0,0 0 0,0 0-1,1-1 1,-1 0 0,0 0 0,0 1-1,0-2 1,0 1 0,0 0-1,1-1 1,4 0 0,7-2 77,-12 3-57,-3 0-96,0 0-16,3 0 3,-3 1-28,1-1 0,0 0 1,0 1-1,0-1 0,0 0 0,0 0 1,0 0-1,0 0 0,0 0 0,0 0 1,0 0-1,0 0 0,0 0 1,0 0-1,0 0 0,2-1 0,-2 0-1207,4-4 2231,-3 3-6034,1 1-5685,-3 1 8937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8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14 2691,'0'0'501,"0"0"-52,0 0-60,0 0-20,-2-4 37,2 4-324,0-1 0,0 1 0,0-1 0,0 1 0,-1-1 0,1 1 0,0 0 0,0-1 1,-1 1-1,1-1 0,0 1 0,-1-1 0,1 1 0,0 0 0,-1-1 0,1 1 1,-1 0-1,1-1 0,0 1 0,-1 0 0,1-1 0,-1 1 0,1 0 0,-1 0 0,0 0 1,0-1-1,-10 14 2448,11-13-2569,-2 2 418,4 1-214,0-1 0,0 1 0,0-1 0,0 1 0,-1 0 0,1 0 0,-1 0 0,0 0 0,1 3 0,9 18 758,-10-23-902,0 0-1,-1 1 1,1-1-1,0 1 1,-1-1-1,1 0 1,-1 1-1,1-1 1,-1 1-1,0-1 1,0 1-1,1-1 1,-1 1-1,-1-1 1,1 1-1,0-1 1,0 1-1,0-1 1,-1 1-1,1-1 1,-1 1-1,1-1 1,-1 1-1,-1 1 1,2-2-15,-1 0 0,1 0 0,0 0 0,0 0 0,-1 0 0,1 0 0,0 0 0,0 0 0,0 0 0,0 0 0,1 0 0,-1 0 0,0 0 1,0 0-1,1 0 0,-1 0 0,1 0 0,-1 0 0,1 0 0,-1 0 0,2 1 0,2 24 276,-5-22-3711,1 4-3919,0-8 6109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8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3876,'0'0'1441,"3"-3"-117,-2 2-3332,2-3 1629,9-3 18929,-5 9-15655,-4 0-1902,0-2-417,6 0-2102,10 2 4566,-2 0-3003,-6 0-4372,-3-2-3424,-3 0-4845,-5 0 10501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9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5797,'0'0'1778,"0"0"-107,0 0-214,0 0-159,7 5 40,-2-2 240,-4-4 3492,1-56-6186,-2 55 337,0 2-369,0 0-432,3-2-539,9-7-353,-9 7-229,-3 2 106,0 0 161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9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24 4036,'0'0'742,"0"0"-128,0 0-86,0 0 81,-4 3 5,1 0-410,0-1 0,-1 1 0,0-1 1,1 0-1,-1 0 0,0 0 0,-5 2 0,5-3 234,4-1-48,0 0-43,0 0-38,0 0 38,0 0 38,0 0 47,0 0-425,3-27 2189,-3 26-2204,0 0-1,0 0 1,0 0 0,0 0-1,0 1 1,1-1-1,-1 0 1,0 0 0,0 0-1,1 0 1,-1 1-1,1-1 1,-1 0-1,1 0 1,0 1 0,-1-1-1,1 0 1,-1 1-1,1-1 1,0 0 0,0 1-1,0-1 1,-1 1-1,1-1 1,0 1 0,0-1-1,0 1 1,1-1-1,1 3-48,-1 0-1,0 0 0,0 0 0,0 0 1,-1 0-1,1 0 0,-1 0 0,1 1 1,-1-1-1,0 0 0,0 1 0,2 4 1,2 6-5754,-18-2 2763,10-9 1516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59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6278,'0'0'1548,"0"0"-123,0 0-223,0 0-290,0 0-244,17-25 287,-10 14-889,-5 9-52,0 0-1,-1 0 0,1 0 0,-1 0 0,0 0 0,0 0 0,0-1 1,0 1-1,1-5 0,-2 6-12,0-1 0,-1 1-1,1-1 1,0 1 0,1 0 0,-1-1 0,0 1 0,0-1 0,1 1 0,-1-1 0,1 1-1,-1 0 1,1-1 0,0 1 0,-1 0 0,1 0 0,1-2 0,-2 3 3,0 0 0,0-1 0,1 1 0,-1 0-1,0 0 1,0 0 0,0 0 0,0-1 0,1 1 0,-1 0 0,0 0 0,0 0 0,0 0 0,1-1 0,-1 1 0,0 0 0,0 0-1,0 0 1,1 0 0,-1 0 0,0 0 0,0 0 0,1 0 0,-1 0 0,0 0 0,0 0 0,1 0 0,-1 0 0,0 0 0,0 0 0,1 0-1,-1 0 1,0 0 0,0 0 0,1 0 0,-1 0 0,0 0 0,0 0 0,1 1 0,-1-1 0,0 0 0,1 0 0,6 12 1115,0 8 219,5 8-131,-8-19-293,-6-16 1834,5 2-2422,-1 4-304,0 0-7,0 0 0,0 0 0,-1-1-1,1 1 1,0-1 0,0 1 0,-1-1-1,1 1 1,-1-1 0,0 0 0,1 0 0,-1 0-1,1-1 1,-1 0 55,-1 3-28,0 0 6,0 0 54,0 0-17,14 5 203,-6-5-230,-8 0-42,1 0 0,0 0 0,0 0 0,0 0-1,0 0 1,0 0 0,-1 0 0,1 0 0,0 0-1,0 0 1,0 1 0,-1-1 0,1 0 0,0 1-1,0-1 1,-1 0 0,1 1 0,0-1-1,-1 1 1,2 0 0,0 1 37,-2-2-31,0 0-214,0 0-412,3 3-597,0 2 122,6 11-775,-7-11-9658,-2-5 8741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0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13 100 13805,'0'0'3139,"0"0"-673,0 0-608,11-10-801,-11 10-608,0 0-930,0 0-1184,0 0-994,0 0-672,0 0-160,0 0 63,0 0 417,0 0 673</inkml:trace>
  <inkml:trace contextRef="#ctx0" brushRef="#br0" timeOffset="1">1 37 21685,'0'0'5541,"18"-16"-2755,-18 16-1408,0 0-674,-8-8-351,8 8-193,0 0-64,0 0-64,0 0 0,8-13-32,-8 13-1858,0 0-3715,0 0-2050,0 0 224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7:4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15 489 1377,'0'0'443,"0"0"-160,0 0-96,0 0-80,0 0-43,0 0-16,0 0 43,0 0 37,-2-6 16,-8-17-32,8 17 22,2 6 36,0 0-25,0 0-7,0 0-47,0 0 21,0 0 0,0 0 32,0 0-5,0 0 5,0 0-31,0 0 9,0 0 12,0 0 10,8-7-21,25-23 42,-25 22-15,-8 8 26,0 0-27,0 0-47,0 0 63,0 0 1,0 0-1,0 0 6,0 0-64,0-2-93,1 0 1,-1 0-1,1 1 1,0-1-1,0 0 0,0 0 1,0 0-1,0 0 1,0 1-1,1-1 1,-1 1-1,4-4 1,-3 3 21,2-4 97,1 3-4,18-7-7,-18 7-31,-5 3-48,0-34 90,0 28-10,1-1 11,5-18 36,-5 19 60,-1 6-22,0 0 6,0 0-33,4-8-53,10-25 38,-10 25-33,-4 8-37,0 0-16,9-5 38,26-17 5,-27 16-11,-8 6 21,0 0-37,2-6 38,1 0-96,3-18 132,1 19-58,0 0-53,-4 4 16,-1-1-1,1 0 1,-1 0 0,1 0 0,-1 0-1,0 0 1,0 0 0,0 0-1,0 0 1,0-1 0,1-3 0,14-18-1,-13 18-36,-4 6-1,0 0 6,0 0-43,0 0 26,0 0-52,7-9 31,21-29-10,-22 29 37,-6 9-48,7 0 0,18 1 48,-19 0-38,-6-1 17,6-1-22,17-2 17,-17 2-33,-6 1 48,0 0-47,0 0 31,0 0-10,0 0 37,6 0-32,20 0 26,-20 0-47,-6 0 37,0 0-59,0 0 59,0 0-37,7 0 69,26-1-91,-26-5 81,22-17-17,-21 17-58,-8 6-43,0 0 96,6 5-22,17 14 17,-18-14-38,-5-5-10,0 0 74,0 0 1,0 0-17,37 6-80,-29-5 33,-8-1 90,0 0-91,8-1-5,3-1 44,0 1 0,0 0-1,0 1 1,16 1 0,-21 0-50,-6-1 60,0 0-28,0 0 17,0 0-16,10 0 42,54-4-21,-2 4-59,-59 0 42,0 0-1,0 1 1,0-1-1,0 1 1,0 0-1,0 0 1,0 0-1,0 0 1,-1 0-1,1 0 1,3 3-1,2 0 4,1-1 25,-9-3 5,0 0-91,0 0 17,10 1 20,42 5-47,-41-9 5,33-11-91,-33 11 27,29-2 74,-29 3 55,-10 1-2,0 1 0,-1 0 0,1 0 0,0 0 0,-1 0 0,1-1 0,0 1 0,-1 0 0,1 0 0,0 0 0,-1 0 0,1 1 0,0-1 1,-1 0-1,1 0 0,0 0 0,-1 0 0,1 1 0,0-1 0,-1 0 0,1 0 0,0 1 0,12 9-4,-1 0 0,21 21-1,-27-24 49,-7 2-102,-1 28 86,2-27-6,0-10-53,0 0 48,0 0 6,0 0-44,0 0-10,0 0 11,27-5 35,19-9 9,-17 4-55,-22 7 48,-2 8-5,15 17-43,-15-10 112,1 50-91,-6-56-31,0-6-1,0 0-16,0 0-16,0 0-42,9 5-1,69 33-100,-72-35 164,-6-3 70,0 0-58,0 0-7,0 0 49,0 0-48,0 0 6,11 3 63,31 11-42,-41-14 22,0 0 0,0 0 0,0 1-1,0-1 1,1 1 0,-1-1 0,0 1 0,0-1 0,0 1 0,-1-1 0,1 1 0,0 0 0,0 0 0,0-1 0,0 1 0,0 1 0,25 26-60,-19-21 27,-7-7 37,7 0-42,27 1-315,-21 12 362,37 37-15,-37-38 48,6-2 5,57 31-11,-57-31-144,-19-10 107,0 0 38,0 0-54,0 0 74,0 0 1,0 0 53,0 0 0,0 0-58,0 0 4,0 0 1,0 0-32,0 0-54,10 18-16,32 57 59,-31-56 16,-11-19-10,0 0-27,61 10 170,-50 4-117,30 43 5,-31-43-10,-10-14 0,0 0-49,0 0 28,0 0-1,0 0-21,0 0 48,0 0-69,0 0 37,11 10 0,33 31-43,-33-31 54,-11-10-43,0 0-5,0 0 31,0 0-4,0 0 58,11 11-102,31 35 28,-32-34-44,-10-12 54,0 0-26,0 0-49,0 0-107,0 0-159,0 0-38,0 0-102,0 0-111,0 0-76,11 8-132,31 25-55,-31-25-106,-11-8-149,0 0-187,0 0-22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2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30 2370,'0'0'566,"0"0"-192,0 0-134,0 0-64,0 0-96,0 0-42,0 0-6,0 0 16,0 0 74,0 0 55,0 0 4,0 0 70,0 0 91,0 0 138,0 0 22,0 0-22,0 0 76,0 0 20,0 0-15,0 0-49,-7-15 1325,-31 1-1795,37 14-42,1 0 0,0 0 0,-1-1 0,1 1 0,0 0 0,-1 0 0,1 0 0,0 0 0,0 0 0,-1 0 0,1 0 0,0 0 0,-1 0 0,1 1 0,0-1 0,-1 0 0,1 0 0,0 0 0,0 0 0,-1 0 0,1 0 0,0 0 0,0 1 0,-1-1 0,1 0 0,0 0 0,0 0 0,0 1 0,-1-1 0,1 0 0,0 0 0,0 0 0,0 1 0,0-1 0,-1 0 0,1 0 0,0 1 0,0-1 0,0 0 0,0 1 0,0-1-3,0 1 0,0-1-1,0 0 1,-1 1 0,1-1 0,0 0 0,0 0 0,0 1 0,-1-1 0,1 0-1,0 0 1,0 1 0,0-1 0,-1 0 0,1 0 0,0 1 0,-1-1 0,1 0-1,0 0 1,-1 0 0,1 0 0,0 1 0,-1-1 0,1 0 0,0 0 0,-1 0-1,1 0 1,0 0 0,-1 0 0,1 0 0,0 0 0,-1 0 0,0 0 0,1 0-3,-1-1 1,0 1-1,1 0 1,-1-1 0,1 1-1,-1 0 1,0 0 0,1-1-1,-1 1 1,0 0-1,1 0 1,-1 0 0,0 0-1,0 0 1,1 0 0,-1 0-1,0 0 1,1 0 0,-1 0-1,0 1 1,1-1-1,-1 0 1,0 0 0,1 0-1,-1 1 1,1-1 0,-1 0-1,0 1 1,1-1 0,-1 0-1,1 1 1,-1-1-1,1 1 1,-1-1 0,1 1-1,-1-1 1,1 1 0,0-1-1,-1 1 1,1-1-1,-1 2 1,1 0 5,-1 1 0,1-1 0,0 0 0,0 0 1,0 0-1,0 0 0,0 1 0,0-1 0,1 0 0,-1 0 0,1 0 0,0 3 0,0-3 27,-1-2-48,33 40-1074,-30-36 1059,-1-1 108,0-1 0,0 1 1,0-1-1,1 1 0,-1-1 0,0 0 0,1 1 0,0-1 0,0 0 1,-1-1-1,1 1 0,0 0 0,1-1 0,-1 1 0,0-1 0,0 0 1,1 0-1,3 0 0,-7-1-71,1 0-1,-1 1 1,0-1-1,0 0 1,1 0 0,-1 0-1,0 0 1,1 0 0,-1 0-1,0 1 1,0-1 0,1 0-1,-1 0 1,0 0 0,0 0-1,1 1 1,-1-1 0,0 0-1,0 0 1,0 1 0,0-1-1,1 0 1,-1 0-1,0 1 1,0-1 0,0 0-1,0 0 1,0 1 0,0-1-1,0 0 1,0 1 0,0-1-1,0 0 1,0 0 0,0 1-1,0-1 1,0 0 0,0 1-1,0-1 1,0 0-1,0 0 1,0 1 0,-1-1-1,1 0 1,0 0 0,0 1-1,0-1 1,-1 0 0,1 1-5,0 0 1,0-1-1,-1 1 1,1-1-1,0 1 1,0-1-1,-1 1 1,1-1-1,-1 1 1,1-1-1,0 1 1,-1-1-1,1 0 1,-1 1-1,1-1 1,-1 0-1,0 1 1,1-1-1,-1 0 1,1 1-1,-1-1 1,0 0-1,1 0 1,-1 0-1,1 0 1,-1 1-1,0-1 1,0 0-1,-21-7-155,-11-2 36,31 9 139,-5 5 610,3-4-1745,1 2-4528,3-3 3907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3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54 6534,'0'0'1191,"2"-4"-262,-1 2-949,6-8 985,-3 9-424,-3 8-367,-4-3-172,0-1 0,0 0 0,-1 0 0,1 0 0,-1 0 0,0-1 0,-4 3 0,8-4-13,0-1 1,0 1-1,0 0 1,1-1-1,-1 1 1,0 0-1,0-1 1,0 1-1,1-1 1,-1 1-1,0 0 1,1-1-1,-1 1 1,1-1-1,-1 1 1,1-1-1,-1 1 1,1-1-1,-1 1 1,1-1-1,-1 0 1,1 1-1,0-1 1,-1 0-1,1 1 1,-1-1-1,1 0 1,0 0-1,0 1 0,-1-1 1,2 0-1,0 0-39,0 0-1,0 0 1,0-1-1,1 1 1,-1 0 0,0-1-1,0 0 1,0 1-1,0-1 1,0 0-1,0 0 1,0 0-1,-1 0 1,1 0-1,0 0 1,0-1-1,-1 1 1,1 0-1,-1-1 1,1 1-1,-1-1 1,0 0-1,2-2 1,-2 2-84,-1 2 33,1-4 256,1 13-10,-1-2 9,1-1-1,0 0 1,0 0 0,1 0 0,5 10-1,-6-14-67,3 2-8,-5-3-61,0-1 1,0 0 0,0 0 0,1 1 0,-1-1 0,0 0 0,0 1 0,0-1 0,1 0 0,-1 0 0,0 1 0,0-1 0,1 0 0,-1 0 0,0 1 0,1-1 0,-1 0 0,0 0 0,1 0 0,-1 0-1,0 0 1,1 1 0,-1-1 0,0 0 0,1 0 0,-1 0 0,1 0 0,-1 0 0,0 0 0,1 0 0,-1 0 0,0 0 0,1 0 0,-1 0 0,1 0 0,-1-1 0,1 1 53,0 0 1,-1-1-1,1 1 1,-1 0-1,1-1 0,-1 1 1,1-1-1,-1 1 1,1 0-1,-1-1 1,1 1-1,-1-1 1,0 1-1,1-1 1,-1 0-1,0 1 1,0-1-1,1 1 0,-1-1 1,0 0-1,0 1 1,0-1-1,0 1 1,0-1-1,0 0 1,0 1-1,0-1 1,0 1-1,0-1 1,0 0-1,0 1 0,0-1 1,-1 1-1,1-1 1,0 0-1,0 1 1,-1-1-1,1 1 1,-1-1-1,1 1 1,0-1-1,-1 1 1,0-1-1,1 0-22,-1 1-1,1-1 1,0 1-1,0-1 1,0 1-1,0-1 1,-1 1 0,1-1-1,0 1 1,0-1-1,0 1 1,0-1-1,0 1 1,1-1 0,-1 1-1,0-1 1,0 1-1,0-1 1,0 1-1,1-1 1,-1 1 0,0-1-1,0 1 1,1-1-1,-1 1 1,0 0 0,1-1-1,0 0 1,-1 1-9,1-1 0,-1 0 0,1 1 0,-1-1 1,1 0-1,-1 1 0,1-1 0,-1 0 0,0 1 0,1-1 1,-1 0-1,0 0 0,0 0 0,0 1 0,0-1 1,0 0-1,0 0 0,0 0 0,0 1 0,0-1 1,0 0-1,-1-1 0,-3-19 307,4 20-347,-1 1 0,1-1 0,0 0 1,0 1-1,-1-1 0,1 0 0,0 1 0,0-1 0,0 0 1,0 0-1,0 1 0,0-1 0,0 0 0,1 1 0,-1-1 0,0 0 1,0 1-1,0-1 0,1 0 0,-1 1 0,0-1 0,1 1 1,-1-1-1,1 0 0,-1 1 0,1-1 0,-1 1 0,1-1 0,-1 1 1,1 0-1,-1-1 0,1 1 0,0-1 0,-4-2-275,-14-10-460,13 9-3019,2 1-3349,2 3 5010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3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5221,'0'0'1884,"0"0"-159,0 0-86,0 0-38,0 0-37,0 0-90,3 3-198,-2-2-1113,0 1 0,0-1 1,1 0-1,-1 1 1,1-1-1,-1 0 1,1 0-1,-1 0 1,1 0-1,0 0 1,0 0-1,-1-1 1,1 1-1,0 0 1,0-1-1,0 1 1,0-1-1,0 0 1,0 0-1,0 1 1,0-1-1,-1 0 1,1-1-1,4 1 1,6 0-104,3 0 160,-13 0-527,0 0-1,-1-1 1,1 1-1,0 0 1,-1-1 0,1 1-1,-1-1 1,1 1-1,-1-1 1,1 0-1,-1 1 1,1-1 0,-1 0-1,0 0 1,1 0-1,-1 0 1,0 0 0,1-2-1,1 0-898,6 1-2146,-4 1 614,4 10 1397,-9-8 763,4 4-248,3 0 5474,-1-5 712,-3-5-4921,-2 3-514,-2-8-880,-2 15-1365,1 19 1687,-2 2 1482,-1-19 3016,32 12-2493,-2-18-2865,-12-4-2379,-8-8-4013,-5 11 6054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3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12 6790,'-12'-10'2483,"12"9"4350,2 4-6585,0 1 1,0-1-1,0 1 1,0 0-1,-1 0 1,0 0-1,0 0 1,0 0-1,0 0 1,0 6-1,-1 13 1037,1 2-1515,6 3-3894,-4-18 3099,-2-9-2826,0 0-3877,-1-1 6228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5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3203,'2'-3'609,"-1"2"-570,-1 0 0,1 0 0,-1 0 1,1 0-1,-1 0 0,0 0 0,1 0 0,-1 0 1,0 0-1,0 0 0,0-1 0,1 1 1,-2 0-1,1 0 0,0 0 0,0 0 0,0 0 1,0 0-1,-1 0 0,1 0 0,0 0 1,-2-2-1,2 3 2,0-1 0,0 1 0,0 0 0,0-1-1,0 1 1,0-1 0,0 1 0,0-1 0,0 1 0,0-1 0,0 1 0,0-1 0,1 1 0,-1 0 0,0-1 0,0 1 0,0-1-1,1 1 1,-1 0 0,0-1 0,0 1 0,1-1 0,-1 1 0,0 0 0,1 0 0,-1-1 0,1 1 0,-1 0 0,0-1 0,1 1 0,-1 0-1,1 0 1,0 0-10,-1 0 0,0 1 0,1-1 0,-1 0 0,0 1 0,1-1 0,-1 1-1,0-1 1,1 0 0,-1 1 0,0-1 0,0 1 0,0-1 0,0 1 0,1-1-1,-1 1 1,0-1 0,0 1 0,0-1 0,0 1 0,0-1 0,0 1 0,0-1 0,-1 1-1,1-1 1,0 1 0,0-1 0,0 1 0,0-1 0,-1 0 0,1 1 0,0-1-1,0 1 1,-1-1 0,1 0 0,0 1 0,-1-1 0,1 1 0,-1-1 0,1 0-1,0 0 1,-1 1 0,1-1 0,-1 0 0,1 0 0,-1 1 0,1-1 0,-1 0 0,0 0-1,0 1-95,0 0 112,1-1 0,0 1 1,0-1-1,0 1 0,0-1 0,0 1 0,-1-1 0,1 0 0,0 1 1,0-1-1,0 1 0,1-1 0,-1 1 0,0-1 0,0 1 0,0-1 1,0 1-1,0-1 0,1 1 0,-1-1 0,0 0 0,0 1 0,1-1 1,-1 1-1,0-1 0,1 0 0,-1 1 0,0-1 0,1 1 0,12 11 917,-13-11-1020,2 2 196,0-1-1,0 1 1,-1 0 0,0 0-1,1 0 1,-1 0-1,0 0 1,-1 0-1,1 0 1,0 1-1,-1-1 1,0 0 0,0 0-1,0 0 1,0 0-1,-1 1 1,1-1-1,-1 0 1,0 0 0,-2 5-1,3 22-86,-5-17 661,3-8-2546,1-3-6237,-11-13 6457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6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13677,'0'0'2626,"0"0"-544,0 0-768,12 10-578,-12-10-415,0 0-866,1-9-800,-11-2-897,10 11-321,0 0-95,0 0 159,0 0 225,0 0 352,0 0 385,1-10 256,-1 10 384</inkml:trace>
  <inkml:trace contextRef="#ctx0" brushRef="#br0" timeOffset="1">6 38 2947,'0'-1'248,"1"-1"1,-1 1-1,0-1 1,0 1-1,0-1 1,0 0-1,0 1 1,0-1-1,-1 1 1,1-1-1,0 1 1,-1-1-1,1 1 1,-2-2-1,0-8 3087,11 8 2543,-9 3-4479,0 0-236,0 0-383,0 0-471,0 0-469,0 0-672,1 1-1679,3 5 2373,-3-5-3825,-1-1-4245,0 0 6564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6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12 177 9993,'-7'7'4083,"6"-7"-622,-1-7-3303,2-1 0,-1 1 0,1-1 1,0 1-1,3-15 0,-1-13-280,-5 9-543,3 25 524,-1-1 0,1 1 1,0-1-1,0 1 0,0-1 1,0 1-1,0-1 0,0 1 0,0-1 1,0 1-1,0-1 0,1 1 1,-1-1-1,2-1 0,2-14-1718,-4 16 1727,0 0-1,0-1 0,0 1 0,0 0 0,0 0 1,0 0-1,1-1 0,-1 1 0,1 0 1,-1 0-1,1 0 0,-1 0 0,1 0 1,0 0-1,0 0 0,1-1 0,0 0-1217,-2 2 26,0 0 53,0 0-90,0 0 32,0 0 31,0 0 92,0 0 122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6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5990,'0'0'1361,"0"0"-341,0 0-177,0 0-101,0 0-187,0 0-138,0 0-28,0 0-95,31-1-219,-26 1-519,0 0 0,0 1 0,1 0 0,-1 0 0,-1 1 0,1-1 0,0 1 0,0 0 0,-1 0 0,1 0 0,6 5 0,-9-5 198,-2-2 150,-7-11 448,4 7 998,10 6-489,-5-2-279,-2 0-150,0 0-101,0 0-64,0 0-123,0 0-74,0 0-60,0 0-69,0 0 108,19-19-637,-19 18 598,1 1-1,-1 0 1,0 0-1,0 0 1,0-1-1,1 1 0,-1 0 1,0 0-1,0 0 1,0-1-1,0 1 1,0 0-1,1 0 1,-1-1-1,0 1 1,0 0-1,0-1 1,0 1-1,0 0 0,0 0 1,0-1-1,0 1 1,0 0-1,0-1 1,0 1-1,0 0 1,0 0-1,-1-1 1,1 1-1,0 0 1,0 0-1,0-1 0,0 1 1,0 0-1,-1 0 1,1-1-1,0 1 1,0 0-1,0 0 1,-1 0-1,1 0 1,0-1-1,0 1 0,-1 0 1,1 0-1,0 0 1,0 0-1,-1 0 1,1-1-1,0 1 1,-1 0-1,1 0 1,0 0-1,0 0 1,-1 0-1,1 0 0,0 0 1,-1 0-1,1 0 1,-1 0-1,-15 10 653,15-9-657,1 0 1,0 0-1,-1 0 1,1-1-1,0 1 0,0 0 1,-1 0-1,1 0 1,0 0-1,0 0 1,0 0-1,0-1 0,0 1 1,0 0-1,0 0 1,1 0-1,-1 0 1,0 0-1,1 1 0,0 0 47,-3 9 321,1-10-308,1 0 1,0 0-1,0 0 0,-1 0 0,1 0 0,0-1 1,0 1-1,0 0 0,0 0 0,0 0 0,0 0 1,0 0-1,1 0 0,-1 0 0,0 0 0,1 0 0,-1 0 1,0-1-1,1 1 0,-1 0 0,1 0 0,0 0 1,0 0-1,-1 0 19,0-1 0,1 1 1,-1-1-1,0 1 1,0-1-1,0 1 0,0-1 1,0 1-1,0-1 0,1 1 1,-1-1-1,-1 1 0,1-1 1,0 1-1,0-1 0,0 1 1,0-1-1,0 1 0,0-1 1,-1 1-1,1-1 0,0 1 1,0-1-1,-1 1 1,0 0-1,-2 7 2051,6-3 3258,-3-4-5337,1 0 1,0 0-1,-1-1 0,1 1 1,0 0-1,0-1 0,0 1 1,0 0-1,0-1 0,0 1 1,0-1-1,0 1 0,0-1 1,0 0-1,0 1 0,0-1 1,0 0-1,0 0 0,1 0 1,-1 0-1,0 0 0,0 0 1,0 0-1,0 0 0,0 0 1,0 0-1,1-1 0,-1 1 1,1-1-1,10-1-3830,4 1-6137,-16 1 5309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8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44 2178,'0'0'459,"0"0"-117,0 0-150,0 0-32,0 0 6,0 0 4,0 0-47,0 0 27,-9-15 1035,0 4-763,7 8 10,2 3-37,0 0-5,0 0 21,0 0 0,0 0-16,0 0 21,3-2 38,7-6 26,-7 5-68,-3 3-33,0 0-155,0 0-149,-13-1 74,-39 44-1745,50-41 1607,9 9 106,-6-11-119,0 1 7,-1 0 0,0-1 0,1 1-1,-1-1 1,1 1 0,-1-1 0,1 0 0,-1 1-1,1-1 1,0 1 0,-1-1 0,1 0 0,-1 0-1,1 1 1,0-1 0,-1 0 0,1 0 0,0 0-1,-1 1 1,1-1 0,0 0 0,0 0-1,-1 0 1,1 0 0,0 0 0,-1 0 0,1 0-1,0-1 1,0 1 0,-1 0 0,1 0 0,0 0-1,-1-1 1,1 1 0,0-1 0,1 0 102,15-12-44,-16 12 101,0-1-1,0 1 1,0 0 0,0 0 0,0 0-1,0 0 1,0 0 0,0 0 0,0 1-1,1-1 1,-1 0 0,0 0 0,1 1-1,2-2 1,-4 3-51,1-1 0,0 0 0,-1 1-1,1-1 1,0 1 0,-1-1 0,1 1-1,0-1 1,-1 1 0,1 0 0,-1-1 0,1 1-1,-1-1 1,1 1 0,-1 0 0,0-1-1,1 1 1,-1 0 0,0 0 0,0-1 0,0 1-1,1 0 1,-1 0 0,0-1 0,0 1-1,0 0 1,0 0 0,0-1 0,-1 1 0,1 0-1,0 0 1,0-1 0,0 1 0,-1 0-1,1 0 1,0-1 0,-1 1 0,1 0 0,-1-1-1,1 1 1,-1-1 0,1 1 0,-1-1-1,1 1 1,-1 0 0,0-1 0,0 1 0,-6 8-359,7-8 355,0 1 0,-1-1 1,2 0-1,-1 1 0,0-1 1,0 1-1,0-1 0,1 1 1,-1-1-1,1 1 0,-1-1 1,1 0-1,0 1 0,0-1 1,-1 0-1,1 0 0,0 1 1,0-1-1,0 0 0,1 0 1,-1 0-1,0 0 0,0 0 1,1 0-1,1 1 0,6 6 289,-8-6-215,1 0-1,-1 0 0,0 0 0,0 0 1,0 1-1,0-1 0,0 0 1,0 1-1,0 3 0,-4 6-1787,-9-6-9807,9-5 9484,-6 10-1408,7-9 1761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8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44 5990,'0'0'1751,"0"0"-171,0 0-107,0 0-282,-2-20 2134,11 10-3292,-9 9-31,0 1-1,1-1 1,-1 0 0,1 0 0,-1 1-1,1-1 1,-1 0 0,1 0-1,0 1 1,-1-1 0,1 1 0,0-1-1,0 0 1,-1 1 0,1 0-1,0-1 1,0 1 0,0-1 0,0 1-1,0 0 1,-1-1 0,1 1-1,0 0 1,0 0 0,0 0 0,0 0-1,0 0 1,0 0 0,0 0 0,0 0-1,0 0 1,0 0 0,0 0-1,0 0 1,0 1 0,1-1 0,-1 1-3,0-1 0,0 0 1,0 1-1,0-1 0,0 1 1,0-1-1,0 1 1,0-1-1,0 1 0,0-1 1,0 1-1,0 0 1,0 0-1,0-1 0,-1 1 1,1 0-1,0 0 0,-1 0 1,1 0-1,-1 0 1,1 0-1,0 1 0,-9 21-185,6-18 248,-21 24-189,20-26 204,0 0-1,0 1 1,0-1 0,0 1 0,1 0 0,-1 0 0,1-1 0,0 1 0,0 1-1,1-1 1,-2 5 0,3-8-6,0 0 0,0 0 0,0 0-1,1-1 1,-1 1 0,0 0 0,0 0-1,1 0 1,-1 0 0,1-1 0,-1 1 0,1 0-1,-1 0 1,1-1 0,0 1 0,-1 0 0,1-1-1,0 1 1,-1 0 0,1-1 0,0 1-1,0-1 1,0 1 0,0-1 0,-1 0 0,1 1-1,0-1 1,0 0 0,0 1 0,0-1-1,0 0 1,0 0 0,0 0 0,1 0 0,1 0 194,-1 1 0,0-1 0,1-1 0,-1 1 0,1 0 0,-1 0-1,0-1 1,1 1 0,-1-1 0,0 0 0,1 1 0,-1-1 0,3-2 0,-4 2-227,0 0-1,0 1 1,0-1 0,0 0-1,1 0 1,-1 1-1,0-1 1,0 1-1,1-1 1,-1 1-1,0-1 1,1 1 0,-1 0-1,1-1 1,-1 1-1,0 0 1,1 0-1,-1 0 1,1 0-1,-1 0 1,0 1 0,1-1-1,1 1 1,5 3-5289,1 3-5705,-9-7 7791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7:4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63 416,'0'0'182,"0"0"95,0 0 65,0 0 5,-16-11-37,-47-30-75,47 31-48,16 10-38,0 0 22,0 0-32,0 0-17,0 0-4,0 0 69,0 0 53,0 0-11,0 0 1,0 0 26,0 0 22,0 0-22,0 0-26,0 0-6,0 0 5,0 0 17,0 0-22,0 0-37,0 0-54,0 0-26,0 0 16,0 0 16,0 0 42,0 0 12,0 0-7,0 0 12,0 0 112,0 0-22,0 0-48,0 0 6,0 0-12,0 0 12,0 0-6,0 0 33,0 0-12,0 0-10,14 5-27,40 16 0,-40-16 102,-2 7 16,61 60 277,-25-20-315,-36-39-74,-12-13-59,11 4-1,31 12 23,-32-12-81,1 0-32,32 13 64,-32-13 75,0 8-144,32 35-27,-32-36 64,1 5 21,34 47-15,-35-48-140,1-27-10,33-35 32,-34 39 16,-1 18 32,30 46 107,-30-42-251,-10-14-171,0 0 38,17 11-6,51 35 139,-52-35 48,-16-11-27,0 0 27,11 12 0,34 38 48,-34-37 32,-11-13-70,0 0 12,0 0 26,0 0-43,10 12 86,30 36-43,-30-36-16,-10-12-214,0 0-405,0 0-449,0 0-496,0 0-288,0 0-129,0 0-21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9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6150,'0'0'1276,"3"-16"2112,0 10 2577,2 3-5962,-4 2 28,0 1 0,-1-1 1,1 0-1,0 0 0,0 1 1,0-1-1,0 1 1,1-1-1,-1 0 0,0 1 1,0 0-1,0-1 0,0 1 1,0 0-1,1 0 1,-1-1-1,0 1 0,0 0 1,1 0-1,1 0 1,-1 1 37,-2-1-41,1 0 0,0-1 0,-1 1-1,1 0 1,0 0 0,-1 0 0,1 0 0,0 0 0,-1 0 0,1 0 0,0 0 0,-1 0-1,1 0 1,0 0 0,-1 0 0,1 0 0,0 0 0,-1 1 0,1-1 0,0 0 0,-1 0-1,1 1 1,-1-1 0,1 0 0,-1 1 0,1-1 0,-1 1 0,1-1 0,-1 1 0,1-1-1,-1 0 1,1 1 0,-1-1 0,0 1 0,1 0 0,-1-1 0,0 1 0,0-1 0,1 1-1,-1-1 1,0 1 0,0 0 0,0-1 0,0 1 0,0 0 0,0-1 0,0 1 0,0 0 0,-1 1 441,1-2 199,0 0-108,0 0-165,0 0-208,-11 12 112,10-11-355,0 0 1,0 1-1,0-1 0,1 0 1,-1 1-1,1-1 0,-1 1 1,1-1-1,-1 1 0,1-1 1,0 1-1,0-1 0,0 1 1,0-1-1,0 1 0,0-1 1,1 1-1,-1-1 0,0 1 1,1-1-1,-1 1 0,1-1 1,0 0-1,-1 1 0,1-1 0,0 0 1,1 2-1,0 0-205,-2-3 36,14 7 9,-13-7 311,0 1 0,0-1-1,-1 0 1,1 0 0,0 0 0,0 1 0,-1-1 0,1 0-1,0 1 1,0-1 0,-1 1 0,1-1 0,0 1-1,-1-1 1,1 1 0,-1-1 0,1 1 0,-1-1 0,1 1-1,-1 0 1,1-1 0,0 2 0,-5 2-515,0 0 1,-1 0 0,1-1-1,-1 1 1,1-1-1,-8 4 1,9-6-836,-6 13-4348,9-14 1266,0 0 1449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09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8840,'17'-24'12626,"-16"1"-11288,-1 13-1255,0-1 0,0 1 0,-4-19 1,3 10-85,1 18-92,0-1 1,0 1-1,0 0 0,0 0 0,0 0 1,0 0-1,0-1 0,-1 1 0,1 0 0,0 0 1,-1 0-1,1 0 0,-1 0 0,1 0 1,-1 0-1,1 0 0,-1 0 0,0 0 1,0 0-1,-1-1 0,1 1-1599,2-2-1275,5 0 3276,0 1-3252,-4-1-5667,-2 3 5951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1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14 2979,'2'10'948,"1"-10"2401,-2-1-3251,0 1-1,-1-1 0,1 1 1,0-1-1,-1 1 1,1-1-1,-1 0 1,1 1-1,-1-1 0,1 0 1,-1 0-1,0 1 1,1-1-1,-1 0 1,0 0-1,1 1 0,-1-1 1,0 0-1,0 0 1,0 0-1,0 1 1,0-1-1,0 0 0,0 0 1,0 0-1,-1 1 1,1-3-1,-1 2-11,1 1-28,0 0-20,0 0-1,0 0 6,-4 3-43,3-2 15,0 1 0,0 0 0,-1-1 0,1 1 0,0-1 0,-1 0 0,1 1 0,-1-1 0,0 0 0,-2 1 0,4-2 2,0 0 0,0-1-1,0 1 1,0-1 0,0 1-1,0 0 1,0-1 0,-1 1-1,1 0 1,0-1 0,0 1 0,0 0-1,-1-1 1,1 1 0,0 0-1,0 0 1,-1-1 0,1 1-1,0 0 1,-1 0 0,1-1-1,0 1 1,-1 0 0,1 0 0,0 0-1,-1 0 1,1-1 0,0 1-1,-1 0 1,1 0 0,-1 0-1,1 0 1,0 0 0,-1 0-1,1 0 1,-1 0 0,1 0 0,-1 0-1,1 0 1,0 0 0,-1 0-1,1 0 1,0 1 0,-1-1-1,0 0 1,-16 6 705,16-6-867,-2 2 295,0-4-1,3 2-145,-1-1 0,1 1-1,-1-1 1,0 1-1,1 0 1,-1-1 0,1 1-1,-1 0 1,0-1-1,1 1 1,-1 0 0,0 0-1,1 0 1,-1 0-1,0-1 1,1 1 0,-1 0-1,0 0 1,0 0-1,1 0 1,-1 0 0,0 1-1,1-1 1,-1 0-1,0 0 1,1 0 0,-1 0-1,0 1 1,1-1-1,-1 0 1,0 1 0,1-1-1,-1 0 1,1 1-1,-1-1 1,1 1 0,-1-1-1,1 1 1,-1-1-1,1 1 1,-1-1 0,0 2-1,-1 0-35,2-2 48,0 0-37,0 0 80,0 0 85,2 1-101,1-1 0,-1 1 0,1-1 0,-1 1-1,1 0 1,-1 0 0,0 0 0,0 0 0,1 0 0,-1 0 0,0 1 0,2 1 0,-2-2 18,2 2 217,-2-1-12,26 20 199,-25-20-214,-3-2-27,0 0 64,0 0 1,0 0 74,18 10 1916,-18-10-2277,1 0 0,0 1 0,0-1 0,-1 0 0,1 1 0,0-1-1,0 0 1,-1 1 0,1-1 0,-1 1 0,1-1 0,0 1 0,-1 0 0,1-1 0,-1 1 0,1-1-1,-1 1 1,0 0 0,1-1 0,-1 1 0,0 0 0,1 0 0,-1-1 0,0 1 0,0 0 0,0-1-1,0 1 1,0 0 0,0 0 0,0 0 0,0-1 0,0 1 0,0 0 0,0 0 0,0-1 0,-1 1-1,1 0 1,0-1 0,-1 1 0,1 0 0,0-1 0,-1 1 0,1 0 0,-1-1 0,1 1 0,-1-1-1,0 1 1,1-1 0,-1 1 0,1-1 0,-1 1 0,0-1 0,0 1 0,1-1 0,-1 0 0,0 1-1,0-1 1,0 0 0,-3 3 62,4-3 86,0 0 63,0 0-5,-4 2-53,-3 5-82,-6-2 207,12-5-278,1-1 0,-1 1 0,0 0 0,1 0 1,-1-1-1,0 1 0,0 0 0,1 0 0,-1 0 1,0 0-1,0 0 0,1 0 0,-1 0 0,0 0 0,0 0 1,1 0-1,-1 0 0,0 0 0,0 0 0,1 0 1,-1 1-1,0-1 0,1 0 0,-1 1 0,0-1 1,1 0-1,-1 1 0,0-1 0,1 1 0,-1-1 0,1 1 1,-1-1-1,1 1 0,-1-1 0,1 1 0,0-1 1,-1 1-1,1 0 0,-1-1 19,1 0-1,0 1 1,-1-1-1,1 0 1,0 0 0,0 0-1,-1 0 1,1 0-1,0 0 1,-1 0 0,1 0-1,0 0 1,0-1 0,-1 1-1,1 0 1,0 0-1,-1 0 1,1 0 0,0 0-1,0 0 1,0 0-1,-1-1 1,1 1 0,0 0-1,0 0 1,-1 0-1,1 0 1,0-1 0,0 1-1,0 0 1,0 0-1,-1-1 1,1 1 0,0 0-1,0 0 1,0-1-1,0 1 1,0 0 0,0-1-1,-7-5-2707,3 5-6314,-9 7 7806,9-3-3589,4-3 3690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1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5926,'10'3'9572,"-3"5"-5344,0 16-4472,-1-2 605,-4-19-132,-2-3 54,0 0 187,0 0 96,0 0 101,0 0-53,0 0-187,0 0-181,0 0-188,0 0-52,3-2 42,30-20-2210,-29 20 790,-5-5-1428,3-4-7529,6 5 9690,-5 4-1331,-3 2 353,0 0 330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2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2242,'1'-1'2161,"2"-7"-4858,-2 5 4148,-1 2 4536,0 2 6521,1 16-9814,2-6-231,-7 3-2281,4-13-193,-1 0-1,1 0 1,-1 0-1,1 0 1,0 1-1,0-1 1,-1 0-1,1 0 1,0 0-1,0 0 1,0 0-1,0 0 1,0 0-1,0 1 1,1-1-1,-1 0 1,0 0-1,1 0 1,-1 0-1,0 0 1,1 0-1,0 0 0,-1 0 1,1 0-1,1 1 1,-2-1-137,0-1 0,0 0 0,0 1 0,1-1 0,-1 0 0,0 0 0,0 1 0,0-1 1,1 0-1,-1 0 0,0 1 0,0-1 0,1 0 0,-1 0 0,0 1 0,1-1 0,-1 0 0,0 0 0,0 0 0,1 0 0,-1 0 0,0 1 0,1-1 0,-1 0 1,1 0-1,-1 0 0,0 0 0,1 0 0,-1 0 0,0 0 0,1 0 0,-1 0 0,0 0 0,1 0 0,-1 0 0,0 0 0,1-1 0,-1 1 0,1 0 1,-1 0-1,0 0 0,0 0 0,1-1 0,5-3-43,-6 3 517,3-1-1111,13-12-1153,-15 13 1827,0 0 0,1 0 0,-1 1 0,0-1 0,0 0 0,1 1 0,-1-1-1,0 1 1,1-1 0,-1 1 0,1 0 0,-1-1 0,0 1 0,1 0 0,1 0 0,-1 0 127,-2 0 154,0 0 7,3 2-1,5 6-100,9 13 67,-17-20-148,1 0 1,-1-1-1,0 1 0,0 0 0,0 0 1,0 0-1,0 0 0,0 0 0,0-1 0,0 1 1,0 0-1,-1 0 0,1 0 0,0 0 0,-1-1 1,1 1-1,0 0 0,-1 0 0,1-1 1,-1 1-1,0 0 0,1-1 0,-1 1 0,1 0 1,-1-1-1,0 1 0,-1 0 0,-1 2-272,3-3-97,0 0-160,-16-3-902,-18 29-3422,30-22 2653,4-4-202,0 0 202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2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8744,'0'0'2899,"1"-2"1413,5-7-3512,-3 6 3651,1 0 4932,-2 2-9384,1-1 0,-1 1-1,0-1 1,1 0 0,-1 0 0,0 0 0,0 0-1,3-5 1,-5 5-423,1 1 0,0 0 0,-1 0 0,1-1 0,-1 1 0,0-1 0,1 1-1,-1 0 1,0-1 0,0 1 0,0-1 0,0 1 0,0 0 0,0-1 0,-1 1 0,1 0-1,-1-2 1,0 1-1087,-4-14-1451,4 9-1214,2 2-3932,-1 5 5156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3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10634,'0'0'3796,"0"0"-401,0 0-539,0 0-694,0 0-427,0 0-363,0 0-459,0 0-2269,-3-7 5540,2 5-5922,0 0-5270,1 2-7499,0 0 11464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3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11659,'0'0'2664,"1"2"-2159,-1-1 0,1 0-1,0 0 1,-1 0 0,1 0 0,0 0 0,0 0 0,-1 0 0,1 0-1,0 0 1,0 0 0,0 0 0,2 1 0,-1-2-727,24 2-2771,-26-2 2862,1 1 1,0-1-1,-1 0 0,1 0 1,0 0-1,0 0 1,-1 0-1,1 0 0,0-1 1,-1 1-1,1 0 1,0 0-1,0 0 0,-1-1 1,1 1-1,-1 0 1,1 0-1,0-1 0,-1 1 1,1-1-1,-1 1 1,1 0-1,-1-1 1,1 1-1,-1-1 0,1 1 1,-1-1-1,1 1 1,-1-1-1,0 0 0,1 1 1,-1-1-1,1 0 1,-1 1-1381,0 0 304,0 0 364,6-17 165,-3 8 1183,-5 17 442,1-5-680,1-3 64,0 0 80,0 0 37,-3 2-79,-25 20 229,35-12-298,1-5-269,-4-3-42,-4-2 32,0 0 17,0 0-60,-1 0 56,-1 0-1,1 0 1,0 1-1,-1-1 1,1 0-1,0 1 1,0-1-1,0 1 1,-1-1-1,1 1 0,0-1 1,0 1-1,0 0 1,0 0-1,0-1 1,0 1-1,0 0 1,0 0-1,0 0 1,1 0-1,-1 0 1,0 0-1,1 0 1,-1 0-1,0 2 0,1-2-20,1 0 0,-1 0-1,0 0 1,1 0 0,0-1-1,-1 1 1,1 0-1,-1 0 1,1-1 0,0 1-1,0 0 1,-1-1-1,1 1 1,0-1 0,0 1-1,0-1 1,0 1-1,0-1 1,-1 0 0,1 1-1,0-1 1,0 0 0,0 0-1,0 1 1,0-1-1,0 0 1,0 0 0,0 0-1,2 0 1,8-1-509,-10 1 294,0 0 0,1 0 0,-1 0 0,1 0 0,-1 1-1,0-1 1,1 0 0,-1 1 0,0-1 0,1 0 0,-1 1 0,0-1 0,0 1 0,0 0 0,1-1 0,-1 1-1,0 0 1,0 0 0,0 0 0,0 0 0,0 0 0,0-1 0,-1 2 0,1-1 0,0 0 0,-1 0 0,1 0-1,0 0 1,0 2 0,-1-3 126,0 0 0,0 0 0,0 0 1,0 0-1,-1 0 0,1 1 0,0-1 0,0 0 0,0 0 0,0 0 0,0 0 0,0 0 0,0 0 0,1 0 0,-1 1 0,0-1 0,0 0 0,0 0 0,0 0 0,0 0 1,0 0-1,0 0 0,0 0 0,0 1 0,0-1 0,0 0 0,0 0 0,0 0 0,1 0 0,-1 0 0,0 0 0,0 0 0,0 0 0,0 0 0,0 0 0,0 0 0,0 0 1,1 0-1,-1 0 0,0 0 0,0 1 0,0-1 0,0 0 0,0 0 0,0 0 0,1 0 0,-1 0 0,0 0 0,0-1 0,0 1 0,0 0 0,0 0 0,0 0 0,1 0 1,-1 0-1,0 0 0,0 0 0,0 0 0,11-21-2022,-4 7 1345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3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83 2082,'0'0'715,"0"0"-69,0 0 75,-15-8 2343,14 7-3697,0 1 756,1-1 1,0 1-1,0 0 0,0 0 1,0-1-1,0 1 1,0 0-1,0 0 1,0 0-1,-1-1 1,1 1-1,0 0 1,0 0-1,0 0 1,-1-1-1,1 1 1,0 0-1,0 0 0,0 0 1,-1 0-1,1-1 1,0 1-1,0 0 1,-1 0-1,1 0 1,0 0-1,-1 0 1,1 0-1,0 0 1,0 0-1,-1 0 0,1 0 1,0 0-1,-1 0 1,1 0-1,0 0 1,0 0-1,-1 0 1,1 0-1,0 0 1,0 0-1,-1 0 1,1 1-1,0-1 1,0 0-1,-1 0 0,1 0 1,0 0-1,0 0 1,-1 1-1,1-1 1,0 0-1,0 0 1,0 0-1,0 1 1,-1-1-1,1 0 1,0 0-1,0 1 0,0-1 1,0 0-1,0 0 1,0 1-1,0-1 1,0 0-1,0 0 1,0 1-1,-1 1 144,1-2-128,0 0-80,0 0-97,0 0-47,0 0 170,0 0-47,1 0-43,0 0 1,0 0-1,0 1 1,1-1-1,-1 1 1,0-1-1,0 0 1,0 1-1,0-1 1,0 1-1,0 0 1,0-1-1,-1 1 1,1 0-1,0 0 1,0-1-1,0 1 1,-1 0-1,1 0 1,0 0-1,-1 0 1,1 0-1,-1 0 1,1 0-1,-1 0 1,1 1-1,9 30-42,-9-29 71,-1 0 9,0-3-12,10 15-112,-10-15 110,1 0-1,-1 1 0,0-1 1,0 0-1,0 1 1,1-1-1,-1 0 1,0 0-1,1 1 0,-1-1 1,0 0-1,1 0 1,-1 1-1,0-1 1,1 0-1,-1 0 0,0 0 1,1 0-1,-1 0 1,1 1-1,-1-1 1,0 0-1,1 0 0,-1 0 1,1 0-1,-1 0 1,0 0-1,1 0 1,-1 0-1,1 0 0,-1 0 1,0 0-1,1-1 1,-1 1-1,1 0 1,-1 0-1,0 0 0,1 0 1,-1-1-1,0 1 1,1 0-1,-1 0 1,0 0-1,1-1 0,-1 1 1,0 0-1,1-1 1,-1 1-1,22-21 1965,-13 11-1484,-6 8 499,-3 2 91,-18-32 1842,14 26-3019,0 0 1,1 0-1,0 0 1,1 0 0,0 0-1,0-1 1,-1-6-1,-3-2-1884,2 8-2297,2 0-7058,2 7 8866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4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7335,'0'0'1799,"0"0"-144,0 0-203,17 7 2210,-15-6-3470,1 0-1,-1 0 1,1 0-1,-1-1 1,1 1-1,0-1 1,-1 1-1,1-1 1,0 0-1,0 0 1,5 0-1,-4 0-396,-1 0-233,6-4-1490,-3 5-3420,-4 0 4536,10 3-3560,-12-4 2157</inkml:trace>
  <inkml:trace contextRef="#ctx0" brushRef="#br0" timeOffset="1">166 57 15951,'0'0'5573,"0"0"-1409,0 0-1281,0 0-1378,0 0-736,0 0-513,0 0-1216,0 0-1475,0 0-1569,0 0-1441,0 0-384,0 0 640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7:4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1375 1345,'0'0'507,"0"0"-42,0 0-118,0 0-144,0 0-97,0 0-20,0 0 47,0 0-10,0 0 43,0 0-22,0 0 11,0 0 10,0 0 27,0 0 43,0 0 85,0 0 75,0 0-5,0 0 21,0 0 86,0 0-33,0 0 91,0 0 54,0 0 37,0 0 21,0 0-106,0 0-49,11-6 75,33-16 17,-33 17-44,-6-6-85,14-30 0,-14 31 38,-5 10 85,0 0-118,0 0-10,0 0-219,0 0-134,0 0 60,0 0-71,0 0-63,12-11-27,23-16-32,2 2 0,46-25 0,-64 40 112,-19 10-96,5-12-21,15-38 42,-19 48-19,-1 0 0,1 1 0,0-1 0,0 0 0,0 0 0,0 1-1,0-1 1,0 1 0,1-1 0,-1 1 0,0 0 0,1-1 0,2-1 0,57-52-93,-59 44 198,6-36 32,-6 36-161,-2 11-26,0 0 54,0 0-12,1-9 44,3-29-54,-3 29-86,-1 9 91,0 0-10,0 0 21,8-12 107,25-35-75,-25 35-75,-8 12 86,0 0-59,0 0-22,4-10 76,12-32-1,-13 32 1,10 0-1,35-31-74,-36 30-6,-23 2-21,-43-38-6,114-6 81,-49 43 96,-11 10-48,0 0 10,4-11 54,8-31 26,-9 31-21,-3 11-48,0 0-74,-8-10 36,-27-31-15,26 30-38,9 11 33,11-10 10,31-31-16,-32 30-64,-10 11 16,0 0 96,0 0-91,19-12-10,56-35 26,-56 36 43,-19 11-107,-7-57-645,6 46 912,1 11 102,-10-10-70,-30-32-133,30 32-70,10 5-25,0 0 1,0 0-1,1 0 1,0 1-1,0-1 1,1 0-1,2-5 1,0-2 4,-2 0-12,-2 12 33,0 0-6,0 0-48,11-13 59,-4 3-12,-3 4-12,0 1 1,0-1 0,1 1 0,0 0-1,0 0 1,0 0 0,1 1 0,-1-1 0,1 1-1,0 0 1,1 1 0,7-4 0,-3 0 12,12-15-16,-18 17-43,-5 5-69,0 0-43,0 0-128,0 0-117,0 0-97,0 0-272,0 0-341,0 0-438,0 0-449,0 0-207,0 0 10,0 0 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4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7 15855,'0'0'5349,"0"0"-1153,0 0-1281,0 0-1474,0 0-672,0 0-801,0 0-993,0 0-1025,0 0-1377,-16-7-865,16 7-769,0 0 96,0 0 705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5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29 2178,'0'0'886,"-2"-3"-42,2 3-1104,-6-14 2818,6 14-2323,-1-1-1,1 1 1,0 0 0,0-1 0,0 1 0,0 0 0,0-1-1,0 1 1,0-1 0,0 1 0,0 0 0,0-1 0,0 1-1,0 0 1,0-1 0,0 1 0,0 0 0,1-1 0,-1 1-1,0 0 1,0-1 0,0 1 0,0 0 0,1 0 0,-1-1-1,0 1 1,0 0 0,1 0 0,-1-1 0,0 1 0,1 0-1,-1 0 1,0-1 0,1 1 0,-1 0 0,0 0 0,1 0-1,-1 0 1,0 0 0,1 0 0,-1-1 0,0 1 0,1 0-1,-1 0 1,1 0 0,-1 0 0,6 7 1061,-6-6-1262,0-1 1,0 1 0,1-1 0,-1 0 0,0 1 0,0-1 0,0 1 0,0-1 0,0 0 0,1 1 0,-1-1 0,0 0 0,0 1 0,0-1 0,1 0 0,-1 1 0,0-1 0,1 0 0,-1 0 0,0 1 0,1-1 0,-1 0 0,0 0 0,1 0 0,-1 1 0,1-1-1,-1 0 1,0 0 0,1 0 0,-1 0 0,1 0 0,-1 0 0,1 0 0,-1 0 0,0 0 0,1 0 0,2 0-19,-1-1 0,0 1 0,1-1 0,-1 1 0,0 0 0,1 0 0,-1 0 0,0 0 0,1 0 0,-1 0 0,0 1 0,1-1 0,-1 1 0,0-1 0,0 1 0,0 0 0,1 0 0,-1 0 0,0 0 0,3 2 0,-2 0-90,23-8 928,-7 1-4636,-8 3-8275,-11 1 9991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5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2530,'0'0'999,"0"0"-118,0 0-70,0 0-10,0 0-33,0 0-116,0 0-12,0 0-84,0 0-81,-3 3-64,-23 26 1446,39-13-933,-23-24-827,12 20-242,-2-11 128,0 0 0,0-1 0,0 1 0,0 0 0,0-1 0,0 1 0,0 0 0,0-1 0,0 1 0,0 0 0,0-1 0,-1 1 0,1 0 0,0-1 0,0 1 1,-1 0-1,1-1 0,0 1 0,-1-1 0,1 1 0,-1 0 0,1-1 0,-1 1 0,1-1 0,-2 1 0,-5 9-1923,1 4 1239,7-3 8500,11-12-738,2-7-9075,-13 7 2114,1-1 1,0 1 0,0 0-1,0-1 1,0 1 0,0 0-1,0 0 1,0 1 0,0-1-1,4-1 1,-4 2-81,-1 1 0,1-1 0,-1 1 1,0-1-1,1 1 0,-1-1 0,0 1 0,0 0 0,0-1 0,1 1 1,-1 0-1,0 0 0,0 0 0,1 2 0,1-1-281,2-1-1415,1 0-276,-3-1-8722,-3 0 6868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8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1313,'0'0'401,"0"0"-81,0 0-91,0 0-52,0 0 4,0 0-10,0 0 10,0 0-20,3-4-28,-2 3-28,0 0-27,0 0 0,1 0 0,-1 0-1,0 0 1,0 0 0,0 0 0,0 0-1,-1-1 1,1 1 0,0 0-1,0-1 1,0-1 0,3 7-29,0 0 0,0 0 1,1 0-1,-1-1 0,1 1 0,0-1 0,0 0 1,8 3-1,-12-5-50,0-1 1,0 0-1,0 0 0,0 0 1,0 0-1,0 0 0,0 0 1,0 0-1,1 0 0,-1 0 1,0 0-1,0 0 0,0-1 1,0 1-1,-1 0 0,1-1 1,0 1-1,0-1 0,0 1 1,0-1-1,0 1 1,0-1-1,-1 1 0,1-1 1,0 0-1,0 1 0,-1-1 1,1 0-1,-1 0 0,1 0 1,-1 1-1,1-1 0,-1 0 1,1 0-1,-1 0 0,0 0 1,0 0-1,1 0 0,-1 0 1,0 0-1,0 1 0,0-1 1,0 0-1,0 0 0,0 0 1,0 0-1,-1 0 1,1-1-1,31-21-464,-30 22 462,0 0 0,0 0 1,0 0-1,0 1 0,0-1 0,1 0 0,-1 0 0,0 1 0,0-1 0,1 1 0,-1-1 0,0 1 0,0-1 0,1 1 0,-1 0 0,1 0 0,-1-1 0,0 1 0,1 0 0,-1 0 0,1 0 0,-1 0 0,2 1 0,-2-1 1,0 0-1,-1 1 0,1-1 0,-1 0 1,1 1-1,0-1 0,-1 0 1,1 1-1,-1-1 0,1 1 1,-1-1-1,1 0 0,-1 1 1,1 0-1,-1-1 0,1 1 1,-1-1-1,0 1 0,1-1 0,-1 1 1,0 0-1,0-1 0,0 1 1,1-1-1,-1 1 0,0 0 1,0-1-1,0 1 0,0 0 1,0-1-1,0 1 0,0 0 0,0-1 1,-1 1-1,1 0 0,0-1 1,0 1-1,-1-1 0,1 1 1,0-1-1,-1 1 0,0 0 1,1 0-2,0-1 1,-1 1-1,1-1 0,0 1 1,-1-1-1,1 1 1,0-1-1,0 1 1,0-1-1,-1 1 1,1-1-1,0 1 1,0-1-1,0 1 1,0-1-1,0 1 1,0-1-1,0 1 1,0 0-1,0-1 1,0 1-1,1-1 1,-1 1-1,0-1 0,0 1 1,0-1-1,1 1 1,-1 0-1,17 3-129,-6-3 160,53 8-379,-24-5 304,-38-5 69,-2 1 1,17 11-49,-3-5-64,-9-4-5,1 1 0,-1-1 0,1 0 0,0-1 0,-1 1 0,7 0 0,0-7 1,-12 5 94,0-1 0,1 1 0,-1 0 0,0-1 0,1 1 0,-1 0 0,0 0 0,1-1 0,-1 1 0,1 0 0,-1 0 0,0 0 0,1-1 0,-1 1 0,1 0 0,-1 0 0,1 0 0,-1 0 0,0 0 0,1 0 0,-1 0 0,1 0 0,-1 0 0,1 0 0,-1 0 0,1 0 0,-1 0 0,0 0 0,1 0 0,-1 0 0,1 1 0,-1-1 0,1 0 1,15-9 0,-14 9-4,0-1 1,0 1 0,0 0 0,0 0 0,0 1 0,0-1 0,0 0-1,0 0 1,0 1 0,0-1 0,0 1 0,0 0 0,-1-1 0,1 1-1,0 0 1,0 0 0,1 1 0,-1 0 9,0-1-1,0 0 1,0 0-1,0 0 1,1 0-1,-1 0 1,0-1-1,1 1 1,-1 0-1,0-1 1,1 0-1,-1 0 1,1 1-1,-1-1 1,0 0-1,4-1 1,51-12-70,-54 12 91,-3 1 5,0 0 5,0 0 6,0 0-44,1 0 0,-1 0 1,1 0-1,-1 0 0,1 0 0,-1 1 1,1-1-1,-1 0 0,1 0 1,-1 1-1,0-1 0,1 0 1,-1 0-1,1 1 0,-1-1 0,0 0 1,1 1-1,-1-1 0,0 0 1,0 1-1,1-1 0,-1 1 1,0-1-1,1 1 0,11 12 29,-9-12-34,-1 0-1,1 0 1,0 0-1,-1 0 0,1-1 1,0 1-1,0-1 1,0 1-1,0-1 0,0 0 1,0 0-1,-1 0 1,1-1-1,0 1 0,0 0 1,3-2-1,-3 1 18,-3 1-32,0-1 18,0 1 0,0-1 1,0 0-1,1 1 0,-1-1 1,0 0-1,0 1 1,1-1-1,-1 0 0,1 1 1,-1-1-1,0 0 1,1 1-1,-1-1 0,1 1 1,0-1-1,-1 1 0,1-1 1,-1 1-1,1 0 1,0-1-1,-1 1 0,1-1 1,0 1-1,0 0 1,-1 0-1,1-1 0,0 1 1,0 0-1,-1 0 1,1 0-1,0 0 0,0 0 1,0 0-1,1 0 0,29 2-151,-31-1 152,30-3-56,-26 1 48,-1 0 1,1 1 0,-1-1 0,1 1-1,0 0 1,-1 0 0,1 0-1,-1 0 1,1 1 0,4 0-1,-6 0 69,-2-1-11,0 0-53,0 0 26,19-5 18,-18 4-38,1 0 1,-1 0-1,1 1 1,0-1-1,-1 1 0,1-1 1,0 1-1,-1-1 1,1 1-1,0 0 1,0 0-1,-1 0 1,4 0-1,21 5-855,-24-5 368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9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7591,'0'0'2146,"0"0"-448,0 0-193,20-13-320,-20 13-288,0 0-480,0 0-225,0 0-96,0 0-416,0 0-545,0 0-448,0 0-481,0 0-224,0 0 64,0 0 160,0 0 289,0 0 160,0 0 160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9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4901,'2'1'233,"-1"-1"1,1 1 0,-1-1-1,1 0 1,-1 1 0,1-1-1,-1 0 1,1 0 0,-1 0-1,1 0 1,-1 0 0,1 0-1,-1 0 1,4-1 0,2 1 2912,-7 2-2559,5-16 83,-4 11-4376,-1 1-3961,0 2 6968</inkml:trace>
  <inkml:trace contextRef="#ctx0" brushRef="#br0" timeOffset="1">65 11 2691,'0'0'1025,"0"0"-225,8 16-31,10 0-96,-18-16-97,0 0-127,-3-14-193,3 14-224,9-15-192,-9 15-321,0 0-448,0 0-448,0 0-96,0 0 63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19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4196,'0'0'577,"17"-12"-225,-17 12-192,0 0-64,0 0-256,0 0-288,0 0-417,0 0-352,13-1-65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27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40 1217,'0'0'459,"0"0"-101,0 0-96,0 0-76,0 0-68,0 0-11,0 0-49,0 0 17,14-20 1922,-13 19-1970,-1 1 1,0-1 0,1 0 0,-1 1 0,0-1 0,0 1 0,0-1-1,1 0 1,-1 1 0,0-1 0,0 1 0,0-1 0,0 0 0,0 1-1,0-1 1,0 1 0,-1-1 0,1 0 0,0 1 0,0-1 0,0 1-1,-1-1 1,1 0 0,0 1 0,-1-1 0,1 1 0,0-1 0,-1 1 0,1-1-1,-1 1 1,0-1 0,-1 2-1,-1 0 0,1 0 0,0 0 0,0 0 0,0 1 0,0-1 0,0 0 0,0 1 0,0 0 0,0-1 0,1 1 0,-3 4 0,-7 4-607,9-8 560,1 0 0,-1 0 0,1 0 1,-1 1-1,1-1 0,0 1 1,0-1-1,0 1 0,1-1 1,-2 6-1,2-7 34,-1 2 23,1-3-58,0 0-22,2 1 51,-1 0 0,0 0 0,1 0 0,-1 0 0,1 0 0,-1 0 0,0 0 0,0 0 0,0 1 0,0-1 0,0 0 0,0 1 0,0-1 0,0 1 0,-1-1 0,1 1 0,0 2 0,0-1 51,-1-3-16,11-13-108,-9 11 113,-1 0-1,1 0 0,0 0 0,0-1 1,-1 1-1,0 0 0,1-1 0,-1 1 0,0-1 1,0 0-1,-1 1 0,1-1 0,0 0 0,-1 0 1,0 1-1,0-1 0,0 0 0,0-3 0,-4 9 207,4-3-246,-1 0 1,1 0-1,0 0 0,-1 0 1,1 0-1,0 0 0,0 0 1,-1 1-1,1-1 0,0 0 1,0 0-1,-1 0 1,1 0-1,0 1 0,0-1 1,-1 0-1,1 0 0,0 0 1,0 0-1,0 1 0,0-1 1,-1 0-1,1 0 1,0 1-1,0-1 0,0 0 1,0 0-1,0 1 0,0-1 1,0 0-1,0 0 0,0 1 1,0-1-1,0 0 0,0 0 1,0 1-1,0-1 1,31 30 1987,-28-27-1926,-3-3-70,0 0 42,0 0-26,0 0-139,0 0-298,0 0-455,0 0-389,0 0-283,0 0-118,0 0 124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27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4132,'0'0'1137,"0"0"-368,0 0-300,0 0-170,0 0-112,0 0-101,0 0-12,0 0 28,0 0-49,0 0 11,0 0 38,0 0 69,0 0 122,8 12 609,-16 9 721,7-20-1020,3 3 38,6 6-283,-7-9-319,0 0 0,1 1 1,-1-1-1,0 0 0,0 1 1,0-1-1,0 1 0,0-1 1,0 1-1,0 0 0,0-1 1,-1 1-1,1 0 0,-1-1 1,0 1-1,1 0 0,-1 0 1,0-1-1,0 1 0,0 0 1,0 0-1,0-1 0,-1 1 1,1 0-1,-1 0 0,1-1 1,-1 1-1,1 0 0,-3 2 1,1-2 93,10 11-40,-7-13-94,-1 1 1,1-1 0,-1 1 0,0 0-1,1-1 1,-1 1 0,1 0 0,-1-1-1,0 1 1,0 0 0,1-1 0,-1 1-1,0 0 1,0-1 0,0 1 0,0 0-1,0 0 1,0-1 0,0 1 0,0 0-1,0-1 1,0 1 0,0 0 0,-1 0-1,1-1 1,0 1 0,-1 0 0,0 0-1,-5 22-133,10-14-1219,6-5-3779,-7-4 3963,-3 0 53,0 0 48,0 0 17,0 0 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28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7047,'0'0'1740,"0"0"-384,0 0-310,0 0-298,0 0-252,0 0-176,12-11 673,-4 9-776,-5 1-187,-1 1 0,1-1 0,0 0 0,0 1 0,0-1 0,0 1 0,0 0 0,0 0 0,0 0 0,0 0 0,0 0 0,0 0 1,0 1-1,4 1 0,-5-2-191,-2 0-340,10 13-896,-8-10-1924,0-2-3578,-2-1 5821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2:20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1794,'0'0'518,"0"0"-134,0 0-144,0 0-74,0 0-22,0 0 37,0 0 22,2 2 27,1 1-214,4 3 188,-3-12 45,-4 4-78,0 2-53,0 0 4,0 0 12,1 1-96,0 0-1,0 0 1,0 1 0,0-1 0,0 0-1,0 0 1,1 0 0,-1-1 0,0 1-1,1 0 1,-1 0 0,1-1 0,1 2-1,5-15 168,-8 12-195,0 1-1,-1 0 1,1-1-1,0 1 0,1-1 1,-1 1-1,0 0 1,0-1-1,0 1 1,0-1-1,0 1 1,0 0-1,0-1 1,1 1-1,-1 0 1,0-1-1,0 1 0,1 0 1,-1-1-1,0 1 1,0 0-1,1-1 1,-1 1-1,0 0 1,1 0-1,-1-1 1,1 1-1,-1 0 1,0 0-1,1 0 0,-1 0 1,1-1-1,-1 1 1,0 0-1,1 0 1,-1 0-1,1 0 1,-1 0-1,1 0 1,-1 0-1,1 0 1,-1 0-1,0 0 0,1 0 1,-1 0-1,1 1 1,-1-1-1,1 0 1,-1 0-1,0 0 1,1 0-1,-1 1 1,0-1-1,1 0 1,-1 0-1,0 1 0,1-1 1,-1 0-1,0 0 1,1 1-1,-1-1 1,0 1-1,1-1-8,-1 0 0,1 1 0,-1-1 0,1 0 0,0 1 0,-1-1 0,1 0 0,-1 0 0,1 0 0,0 0 0,-1 1 0,1-1-1,-1 0 1,1 0 0,0 0 0,-1 0 0,1 0 0,0 0 0,-1-1 0,1 1 0,-1 0 0,1 0 0,0 0 0,-1 0 0,1-1 0,-1 1 0,1 0 0,-1 0 0,1-1-1,-1 1 1,1 0 0,-1-1 0,1 1 0,-1-1 0,1 1 0,0-1 0,-1 0-1,0 1 1,1-1-1,-1 1 0,1 0 1,-1-1-1,0 1 0,1 0 1,-1-1-1,1 1 0,-1 0 1,1 0-1,0-1 0,-1 1 0,1 0 1,-1 0-1,1 0 0,-1 0 1,1 0-1,-1 0 0,1-1 1,0 1-1,-1 1 0,1-1 1,0 0-1,0 0 1,0 1 0,0-1-1,0 0 1,0 0 0,0 1 0,0-1 0,0 0 0,0 0-1,0 0 1,0 0 0,0 0 0,0 0 0,0 0 0,0 0-1,0 0 1,0-1 0,0 1 0,-1 0 0,1 0 0,2-1-1,-2 0 3,-1 1-1,1-1 0,0 1 0,0 0 0,0 0 0,0-1 1,0 1-1,0 0 0,0 0 0,0 0 0,0 0 0,-1 0 1,1 0-1,0 0 0,0 0 0,0 1 0,0-1 0,0 0 0,0 0 1,0 1-1,0-1 0,-1 0 0,3 2 0,0 0 36,-3-2 26,0 0-54,0 0 54,17 15-21,-17-14-44,0-1-1,0 1 1,0-1 0,1 1-1,-1-1 1,0 1 0,0-1-1,1 1 1,-1-1 0,0 1-1,1-1 1,-1 0-1,0 1 1,1-1 0,-1 1-1,1-1 1,-1 0 0,1 1-1,-1-1 1,1 0 0,-1 1-1,1-1 1,-1 0 0,1 0-1,-1 0 1,1 1-1,0-1 1,-1 0 0,1 0-1,-1 0 1,1 0 0,0 0-1,-1 0 1,1 0 0,-1 0-1,1 0 1,0 0-1,-1 0 1,1-1 0,-1 1-1,1 0 1,-1 0 0,1 0-1,-1-1 1,1 1 0,-1 0-1,1-1 1,-1 1 0,1 0-1,0-1 1,1-2-31,-2 3 80,0 0-59,0 0-26,0 0-6,11 0 78,-10 0-34,-1 0 1,1 0-1,0 0 0,0 0 0,0 0 1,0 0-1,-1 0 0,1 0 0,0 0 1,0 0-1,0-1 0,-1 1 1,1 0-1,0-1 0,0 1 0,-1 0 1,1-1-1,0 1 0,-1-1 0,1 1 1,0-1-1,0 0 0,1-1-17,-2 2 80,0 0-91,0 0-15,0 0-17,0 0-10,0 0-17,0 0 22,1 0 61,-1-1 0,1 1 0,-1 0 0,1 0 0,-1 0 0,1-1 0,-1 1 0,1 0 0,-1 0 0,0-1 0,1 1-1,-1 0 1,1-1 0,-1 1 0,0 0 0,0-1 0,1 1 0,-1 0 0,0-1 0,0 1 0,1-1 0,-1 1 0,0-1 0,0 1 0,0-1 0,0 1 0,1-1 0,-1 0-1,0 1 1,0-1-1,0 1 1,0-1 0,0 1-1,1-1 1,-1 1-1,0-1 1,0 1-1,1-1 1,-1 1 0,0-1-1,1 1 1,-1-1-1,1 1 1,-1 0 0,1-1-1,-1 1 1,0 0-1,1-1 1,-1 1 0,1 0-1,0 0 1,0-1-1,0 2-3,0 0 0,1-1 0,-1 1 0,0 0 0,0 0 0,0 0 0,0 0-1,1 0 1,-2 0 0,1 0 0,0 0 0,0 0 0,0 0 0,0 1 0,0 1 0,0-2 2,-1 1 0,1-1 0,-1 0 0,1 0 0,0 0 0,-1 0 0,1 0 0,0 0 0,0 0 0,0 0 0,0 0 0,0-1 0,0 1 0,0 0 0,0 0 0,0-1 0,0 1 0,2 0 0,-1-1 4,-1-1-1,1 1 1,0-1-1,-1 0 1,1 1-1,0-1 1,-1 0-1,1 0 1,-1 0-1,0 0 1,1 0-1,1-3 1,-1 3-1,3-2 28,-5 3-47,0 0-6,0 0 91,0 0-96,0 1 30,0-1-1,0 0 0,1 1 0,-1-1 1,0 1-1,0-1 0,1 0 0,-1 1 1,0-1-1,1 0 0,-1 1 1,1-1-1,-1 0 0,0 0 0,1 1 1,-1-1-1,1 0 0,-1 0 0,1 0 1,-1 1-1,0-1 0,1 0 0,-1 0 1,1 0-1,-1 0 0,1 0 0,-1 0 1,1 0-1,-1 0 0,1 0 0,-1 0 1,1 0-1,-1 0 0,2 0 0,11-14-39,-10 9-38,-3 5 16,6 6-3,-6-6 64,0 1 0,0-1 0,0 1 0,0-1 0,1 0 0,-1 1 0,0-1 0,0 0 0,0 0 0,1 1 0,-1-1 0,0 0 0,0 1 0,1-1 0,-1 0 0,0 0 0,0 0 0,1 1 0,-1-1 0,0 0 0,1 0 0,-1 0 0,0 1-1,1-1 1,-1 0 0,1 0 0,-1 0 0,0 0 0,1 0 0,-1 0 0,0 0 0,1 0 0,-1 0 0,1 0 0,-1 0 0,0 0 0,1 0 0,1 0-5,0-1 0,0 1 0,0-1 1,0 1-1,0-1 0,0 1 0,0-1 0,-1 0 0,1 0 0,0 0 0,-1 0 1,1 0-1,0 0 0,-1-1 0,0 1 0,1 0 0,-1-1 0,2-2 1,19 14-95,20 36 49,-40-44 15,-2-2-4,10-19 100,-9 19-58,-1-1 0,1 1 0,0-1 1,-1 1-1,1 0 0,0-1 0,-1 1 0,1 0 0,0 0 0,0 0 0,-1-1 0,1 1 0,0 0 0,0 0 0,-1 0 0,1 0 0,0 0 0,0 0 0,-1 0 0,1 0 0,0 0 0,0 1 0,-1-1 0,1 0 0,0 0 0,-1 1 0,1-1 0,0 0 0,-1 1 0,2 0 0,28 16 8,-12-6 5,-15-9-13,0 0 0,0 0 0,0-1 1,0 0-1,1 1 0,-1-1 0,1 0 1,-1 0-1,1-1 0,-1 1 0,1-1 1,-1 0-1,1 1 0,0-1 0,-1-1 1,1 1-1,0 0 0,-1-1 0,1 0 1,-1 0-1,4-1 0,-4 1 16,0 1-27,3 0 9,-1-1 0,1 2-1,-1-1 1,1 0-1,-1 1 1,0 0 0,1 0-1,-1 1 1,9 3-1,20 4 113,-32-9-98,-1 0 0,1-1-1,0 1 1,-1-1 0,1 1 0,-1-1 0,1 1 0,-1-1 0,1 0 0,-1 1 0,0-1-1,1 0 1,-1 0 0,0 0 0,0 0 0,1 0 0,-1 0 0,0-1 0,0 1-1,-1 0 1,1 0 0,0-1 0,0 1 0,-1 0 0,1-1 0,0 1 0,0-4 0,1 0 12,0 2 62,-2 3-22,11 1 17,-10-1-79,0 1 0,0-1 1,1 0-1,-1 1 0,0-1 0,0 0 0,1 0 0,-1 0 0,0 0 0,0 0 0,1 0 0,-1 0 0,0-1 0,0 1 0,0 0 0,1 0 0,-1-1 0,0 1 0,0-1 0,0 1 0,0-1 0,0 0 1,0 1-1,0-1 0,0 0 0,0 1 0,1-2 0,15 15 51,-1-14-90,0-2 31,-9 5 7,-6-2-2,-1 0 0,1 0 1,-1 1-1,1-1 0,-1 0 0,1 0 1,-1 0-1,1 0 0,-1 0 0,1 0 1,-1 0-1,1 0 0,-1 0 1,1 0-1,-1 0 0,1 0 0,-1 0 1,1 0-1,-1 0 0,1 0 0,-1-1 1,1 1-1,-1 0 0,0 0 0,1 0 1,-1-1-1,1 1 0,-1 0 0,1-1 1,-1 1-1,0 0 0,1-1 1,-1 1-1,0 0 0,0-1 0,1 1 1,-1-1-1,0 1 0,0 0 0,1-1 1,-1 1-1,0-1 0,0 0 0,1-2 55,1 5-52,0-1 1,0 0 0,-1 1-1,1 0 1,-1-1 0,0 1-1,1 0 1,-1-1 0,1 4-1,-1-5-3,-1 0-1,1 1 0,-1-1 1,1 0-1,-1 0 0,1 0 1,-1 0-1,1 0 0,-1 0 1,0 0-1,1 0 0,-1 0 1,1 0-1,-1 0 0,1-1 1,-1 1-1,1 0 0,-1 0 1,0 0-1,1 0 0,-1-1 1,1 1-1,-1 0 0,0 0 1,1-1-1,-1 1 0,0 0 1,1-1-1,-1 0 0,7-5 20,-3 3 4,31 9-1,-23-8-28,-11 1 7,0 1 1,-1 0-1,1 0 1,0 0 0,-1 0-1,1-1 1,0 1-1,-1 0 1,1 0-1,0 0 1,-1 0-1,1 1 1,0-1-1,-1 0 1,1 0-1,0 0 1,-1 0-1,1 1 1,0-1-1,-1 0 1,1 0-1,-1 1 1,1-1 0,-1 0-1,1 1 1,-1-1-1,1 1 1,-1-1-1,1 1 1,-1-1-1,1 1 1,-1-1-1,1 1 1,-1-1-2,0 1 1,1-1-1,-1 0 1,0 0 0,1 0-1,-1 0 1,0 0-1,1 0 1,-1 0-1,0 0 1,1 0-1,-1 0 1,0 0-1,0 0 1,1 0-1,-1-1 1,0 1 0,1 0-1,-1 0 1,0 0-1,1 0 1,-1 0-1,0-1 1,0 1-1,1 0 1,-1 0-1,0 0 1,0-1-1,1 1 1,-1 0-1,0 0 1,0-1 0,0 1-1,1 0 1,-1 0-1,0-1 1,0 1-1,0-1 1,0 1 0,0 0-1,0 0 1,0-1 0,1 1 0,-1 0-1,0 0 1,0-1 0,0 1 0,0 0 0,0 0-1,1-1 1,-1 1 0,0 0 0,0 0-1,1 0 1,-1-1 0,0 1 0,0 0 0,1 0-1,-1 0 1,0 0 0,0 0 0,1 0-1,-1 0 1,0-1 0,1 1 0,-1 0 0,0 0-1,0 0 1,1 0 0,-1 0 0,0 0-1,1 0 1,-1 0 0,0 0 0,0 0 0,1 0-1,-1 1 1,1-1 1,-1 1-1,1-1 1,-1 1-1,1 0 1,0-1-1,-1 1 1,1-1-1,0 0 1,-1 1-1,1-1 1,0 1-1,-1-1 1,1 0-1,0 0 1,0 1-1,0-1 1,-1 0-1,1 0 1,0 0-1,0 0 1,0 0-1,-1 0 1,1 0-1,0 0 1,0 0-1,0 0 1,-1 0-1,1 0 1,1-1-1,15-1-20,-15 2 73,-1 1-54,-1-1-1,0 0 1,0 1-1,0-1 1,1 1 0,-1-1-1,0 0 1,0 1-1,1-1 1,-1 0-1,0 0 1,1 1-1,-1-1 1,0 0 0,1 0-1,-1 1 1,1-1-1,-1 0 1,1 0-1,-1 0 1,0 0-1,1 0 1,-1 1 0,1-1-1,-1 0 1,1 0-1,-1 0 1,1 0-1,-1 0 1,0 0-1,1 0 1,-1 0 0,1-1-1,-1 1 1,1 0-1,-1 0 1,0 0-1,1 0 1,-1 0-1,1-1 1,-1 1 0,0 0-1,1-1 1,14-5 5,-11 7 11,11 1-3,-15-3-13,1 0 1,0 1-1,-1-1 0,1 1 0,0-1 0,0 1 1,0-1-1,0 1 0,0-1 0,-1 1 0,1 0 1,0 0-1,0-1 0,0 1 0,0 0 0,0 0 1,0 0-1,0 0 0,0 0 0,0 0 0,0 0 1,0 0-1,0 0 0,0 0 0,0 1 0,0-1 1,0 0-1,0 1 0,0-1 0,0 0 1,-1 1-1,1-1 0,0 1 0,0-1 0,0 1 1,-1 0-1,1-1 0,0 1 0,-1 0 0,1-1 1,0 1-1,-1 0 0,1 0 0,-1-1 0,0 1 1,1 1-1,0-2 2,-1 0 1,0 0-1,1 1 0,-1-1 1,0 0-1,1 0 0,-1 0 1,1 0-1,-1 0 0,1 0 1,-1 0-1,0 0 1,1 0-1,-1 0 0,1 0 1,-1 0-1,0 0 0,1-1 1,-1 1-1,1 0 1,-1 0-1,0 0 0,1 0 1,-1-1-1,0 1 0,1 0 1,-1 0-1,0-1 0,1 1 1,-1 0-1,0 0 1,0-1-1,1 0 0,-1 1-2,1 0 0,-1-1 0,0 1 0,1 0 0,-1-1 0,1 1 0,-1 0 0,1-1 0,-1 1-1,1 0 1,-1 0 0,1-1 0,-1 1 0,1 0 0,-1 0 0,1 0 0,-1 0 0,1 0 0,-1 0 0,1 0-1,-1 0 1,1 0 0,-1 0 0,1 0 0,0 0 0,-1 0 0,1 0 0,0 1 2,-1-1 1,1 0-1,0 1 1,-1-1 0,1 1-1,0-1 1,-1 0-1,1 1 1,0-1-1,-1 0 1,1 0-1,0 1 1,0-1-1,-1 0 1,1 0 0,0 0-1,0 0 1,0 0-1,-1 0 1,1 0-1,0 0 1,0 0-1,-1 0 1,1-1 0,0 1-1,0 0 1,-1 0-1,1-1 1,1 0-1,23-16 17,-23 14-18,0 1-1,1 1 1,-1-1-1,0 0 1,1 0 0,-1 1-1,1-1 1,0 1-1,0 0 1,-1 0-1,5-1 1,-4 2 15,0 0 1,0 1 0,0-1 0,0 1-1,0 0 1,0 0 0,-1 0 0,1 0 0,0 0-1,-1 0 1,1 1 0,-1 0 0,1-1-1,-1 1 1,0 0 0,0 0 0,1 0 0,-2 0-1,1 0 1,0 0 0,0 1 0,1 2-1,3 3 18,-5-7-23,1 0 0,-1-1 0,0 1 0,0 0 0,0-1 0,1 1 0,-1-1 0,0 0 0,1 1 0,-1-1 1,0 0-1,1 0 0,-1 0 0,0 0 0,1 0 0,-1 0 0,0 0 0,1 0 0,-1 0 0,0 0 0,1-1 0,-1 1 1,0-1-1,2 0 0,28-10 25,-30 10-45,1 0 37,22 12-11,-21-11-16,0 1-1,0 0 1,0-1-1,0 1 1,0-1 0,0 0-1,0 0 1,0 0 0,0 0-1,0 0 1,0-1 0,0 1-1,0-1 1,5-1 0,-6 1-11,-1 2 11,0 0 0,0 0 0,0 0-1,0 0 1,0-1 0,0 1 0,0 0 0,0 0 0,1-1 0,-1 1 0,0-1-1,0 1 1,1-1 0,-1 1 0,0-1 0,1 0 0,-1 1 0,0-1 0,3 0 0,-1 1-1,0-1 1,-1 0 0,1 1 0,0-1-1,-1 0 1,1 0 0,0-1 0,-1 1-1,1 0 1,0-1 0,-1 1 0,5-2 0,-6 1-1,0 1 0,0 0 1,0 0-1,0-1 1,0 1-1,0 0 0,0 0 1,0 0-1,0 0 1,0 0-1,0 0 0,0 1 1,0-1-1,0 0 1,0 0-1,-1 0 0,1 1 1,0-1-1,0 1 1,1 0-1,23 4-2,9 0-129,-15-1-30,-19-4 160,0 0 0,0 0 0,0 0 0,1 0 1,-1 0-1,0 0 0,0 0 0,0 0 0,1 0 0,-1-1 0,0 1 0,0 0 0,0 0 0,1 0 0,-1 0 1,0 0-1,0 0 0,0 0 0,0-1 0,0 1 0,1 0 0,-1 0 0,0 0 0,0 0 0,0-1 0,0 1 1,0 0-1,0 0 0,0 0 0,0 0 0,0-1 0,0 1 0,0 0 0,0 0 0,0 0 0,0-1 0,0 1 1,0 0-1,0 0 0,0 0 0,0 0 0,0-1 0,0 1 0,0 0 0,0 0 0,0 0 0,0 0 0,0-1 1,0 1-1,-1 0 0,1 0 0,0 0 0,0 0 0,0-1 0,-1 1 0,0-2-67,1 2 5,3 0 60,-1 0 0,1 1 0,-1-1 0,1 1 0,-1 0 0,0-1 0,1 1 0,-1 0 0,4 2 1,17 4-6,-16-17-55,-6 9 59,1 1 0,0 0 0,-1 0-1,1 0 1,0 0 0,-1 0 0,1 0 0,0 1 0,-1-1 0,1 0 0,0 1 0,-1-1 0,1 1 0,-1-1 0,1 1 0,-1 0 0,3 1 0,21 6 5,-4-7-5,-18-1 19,0 1 0,1-1 0,-1 0 1,0 0-1,0 0 0,0 0 0,0 0 0,6-2 1,-8 2-17,0-1 0,1 1 0,-1 0 0,0 0 0,0 0 0,0 0 0,0 0 0,0 0 0,0 0 0,1 0 0,-1 0 0,0 1 0,0-1 0,0 0 0,0 1 0,2 0 0,-2-1 1,-1 1 0,1-1 0,0 0 0,-1 1 0,1-1 0,0 0 0,0 0 0,-1 0 0,1 0 0,0 1 0,0-1 0,-1 0-1,1 0 1,0 0 0,0 0 0,-1-1 0,1 1 0,0 0 0,0 0 0,-1 0 0,1 0 0,0-1 0,-1 1 0,1 0 0,0-1 0,-1 1 0,1 0 0,1-2 0,0 0 27,11 10-46,-13-8 22,0 1 0,0-1 0,1 0 0,-1 1 0,0-1 0,1 1 0,-1-1 0,0 0 0,1 1 0,-1-1 0,1 0 0,-1 0 0,0 1-1,1-1 1,-1 0 0,1 0 0,-1 0 0,1 1 0,-1-1 0,1 0 0,-1 0 0,1 0 0,-1 0 0,1 0 0,-1 0 0,1 0 0,-1 0 0,1 0 0,-1 0 0,1 0 0,-1 0-1,1-1 1,-1 1 0,1 0 0,2-1 25,25 8-139,-27-7 111,-1 1 1,1-1-1,-1 0 1,0 0-1,1 0 1,-1 0-1,1 1 0,-1-1 1,1 0-1,-1 0 1,1 0-1,-1 0 1,1 0-1,-1 0 0,1 0 1,-1 0-1,1 0 1,-1 0-1,0-1 1,1 1-1,-1 0 1,1 0-1,-1 0 0,1 0 1,0-1-1,10-1-5,-8 2 12,0 0 0,0 1 1,0 0-1,-1 0 1,1 0-1,0 0 1,0 0-1,4 3 1,-6-3-4,-1-1 1,1 1-1,0-1 1,0 1-1,0-1 1,-1 1-1,1-1 1,0 1-1,0-1 1,0 1 0,0-1-1,0 0 1,0 0-1,0 1 1,0-1-1,0 0 1,0 0-1,0 0 1,0 0-1,0 0 1,0 0-1,0 0 1,0 0-1,0 0 1,-1-1-1,1 1 1,0 0 0,0-1-1,0 1 1,0 0-1,0-1 1,0 1-1,0-1 1,-1 1-1,1-1 1,0 0-1,0 1 1,-1-1-1,1 0 1,0 1-1,-1-1 1,1 0-1,0-1 1,0 0-100,-1 2 107,21 9 21,-15-6-34,33 11 52,-39-14-50,0-1 1,0 1-1,1 0 1,-1 0-1,0 0 1,0 0 0,1 0-1,-1 0 1,0 0-1,0 0 1,1 0-1,-1 0 1,0-1 0,0 1-1,0 0 1,1 0-1,-1 0 1,0-1-1,0 1 1,0 0-1,0 0 1,1 0 0,-1-1-1,0 1 1,0 0-1,0 0 1,0 0-1,0-1 1,0 1-1,0 0 1,0 0 0,0-1-1,0 1 1,0 0-1,0-1 1,0 1-3,0 0 0,0 0 1,0-1-1,0 1 0,0 0 1,0-1-1,0 1 1,1 0-1,-1 0 0,0-1 1,0 1-1,0 0 0,0 0 1,0 0-1,0-1 0,1 1 1,-1 0-1,0 0 0,0-1 1,0 1-1,0 0 0,1 0 1,-1 0-1,0 0 0,0-1 1,1 1-1,-1 0 0,0 0 1,0 0-1,1 0 0,-1 0 1,0 0-1,1 0 0,-1 0 1,0 0-1,0 0 0,1 0 1,-1 0-1,0 0 0,1 0 1,49 10-10,-50-10 11,0 0 1,1 0-1,-1 0 0,0 0 1,1 0-1,-1-1 0,1 1 1,-1 0-1,0 0 0,1 0 1,-1 0-1,0-1 0,1 1 0,-1 0 1,0 0-1,0 0 0,1-1 1,-1 1-1,0 0 0,0 0 1,1-1-1,-1 1 0,0 0 1,0-1-1,0 1 0,0 0 1,1-1-1,-1 1 0,0 0 1,0-1-1,0 1 0,0 0 1,0-1-1,0 1 0,0 0 1,0-1-1,0 1 0,0 0 0,0-1 1,0 1-1,0 0 0,0-1 1,-1 1-1,1 0 0,0-1 1,0 1-1,0 0 0,-1-1 1,1-7-1,14 10 37,5 8-30,-16-8-5,-1-1 0,1 1 0,-1-1 0,1 1 0,0-1 0,-1 0 0,1 0 0,0 0 0,0 0 0,0 0 0,0-1 0,0 1 0,0-1 0,0 0 0,0 0 0,0 0 0,5 0 0,0-7-35,-6 3-48,10 7 83,-5-1-11,-5-1 9,0 1 1,0-1 0,0 0 0,1-1 0,-1 1 0,0 0 0,1 0-1,-1-1 1,1 1 0,-1-1 0,1 0 0,-1 0 0,1 0-1,-1 0 1,1 0 0,-1 0 0,1-1 0,-1 1 0,1-1 0,-1 1-1,0-1 1,1 0 0,-1 0 0,0 0 0,0 0 0,0 0-1,1 0 1,-1-1 0,2-1 0,-4 3 0,0 0 0,0 0 0,0-1 0,0 1 0,0 0 0,1 0 0,-1 0 0,0-1 0,0 1 0,0 0 0,0 0 0,0 0 0,0-1 0,0 1 0,0 0 0,0 0 0,0 0 0,0-1 0,0 1 0,0 0 1,0 0-1,0-1 0,0 1 0,0 0 0,0 0 0,0 0 0,0-1 0,0 1 0,0 0 0,-1 0 0,1 0 0,0 0 0,0-1 0,0 1 0,0 0 0,-1 0 0,1 0 0,0 0 0,0-1 0,0 1 0,-1 0 0,1 0-1,0 0 0,-1 0 0,1-1-1,0 1 1,0 0 0,-1 0 0,1-1 0,0 1 0,0 0 0,0 0-1,-1-1 1,1 1 0,0 0 0,0 0 0,0-1 0,0 1 0,0 0-1,0-1 1,0 1 0,0 0 0,0 0 0,0-1 0,0 1 0,0 0-1,0-1 1,0 1 0,0 0 0,0-1 0,0 1 0,0 0 0,0 0-1,0-1 1,0 1 0,0 0 0,1-1 0,-1 1 0,0 0 0,1-1-1,0 0 7,0-1 0,0 1 0,1-1 0,-1 1 0,1-1 0,-1 1-1,1 0 1,0 0 0,-1 0 0,1 0 0,0 0 0,0 0 0,0 0 0,0 0-1,0 1 1,0-1 0,0 1 0,0-1 0,0 1 0,0 0 0,1 0 0,-1 0-1,0 0 1,0 0 0,0 0 0,0 0 0,0 1 0,0-1 0,4 2 0,49 25-19,-47-22 14,1 0 0,-1 0 0,1-1 1,0 0-1,12 3 0,-21-7-3,1 0 0,0 1 0,0-1 0,-1 0-1,1 0 1,0 0 0,0 1 0,-1-1 0,1 0 0,0 0 0,0 0-1,-1 0 1,1 0 0,0 0 0,0-1 0,-1 1 0,1 0-1,0 0 1,0 0 0,-1-1 0,1 1 0,0 0 0,-1 0 0,1-1-1,0 0 1,-1 1 6,1-1 0,-1 0 0,0 1 0,-1-1 1,1 1-1,0-1 0,0 1 0,0-1 0,0 0 0,0 1 0,-1-1 0,1 1 0,0-1 0,0 1 0,-1-1 0,1 1 0,-1-1 0,1 1 0,0-1 0,-1 1 0,1-1 0,-1 1 1,66-4 331,-51 4-335,-11-1 0,0 1-1,0 0 1,0 0-1,0 0 1,0 0 0,0 0-1,0 0 1,0 1-1,0-1 1,0 1 0,0 0-1,0 0 1,0 0-1,0 0 1,4 3 0,10-10 52,1 8 92,-17-2-128,1 0 0,-1 0 1,0 1-1,0-1 0,0 0 1,0 0-1,1 0 0,-1 0 1,0 0-1,0 0 0,0-1 1,0 1-1,1 0 0,-1 0 0,0-1 1,0 1-1,0-1 0,0 1 1,2-1-1,-2 0 2,1 1 0,0 0 0,0 0 0,0 0 1,0 0-1,0 0 0,0 0 0,0 0 0,0 1 0,0-1 0,0 1 0,0-1 0,-1 1 0,1 0 0,0 0 1,0 0-1,2 1 0,3 1 27,-1-2-39,1-1 0,0 1 0,-1-1 0,1-1 0,12-1 0,-13 1-4,0 1 0,1-1 0,-1 1 1,1 0-1,-1 0 0,13 2 0,-4 1-5,0-2 1,0 0-1,22-1 0,3 0 3,79 0 170,-110 5-97,-8-4-72,-1 0 1,1-1-1,0 1 1,0 0 0,-1-1-1,1 1 1,0-1-1,0 1 1,0-1 0,0 1-1,0-1 1,0 0-1,0 1 1,0-1 0,0 0-1,2 1 1,20-5-3,-20 3 2,-1 1 0,1-1 0,-1 0 0,1 1 0,-1 0 0,1-1 0,0 1 0,-1 0 0,1 0 0,0 0 0,-1 1 0,1-1 0,-1 0 0,1 1 0,3 1 0,-2 0-2,0 0 1,0-1 0,0 1-1,1-1 1,-1 0-1,1 0 1,-1 0 0,0 0-1,1-1 1,0 1-1,-1-1 1,1 0-1,-1 0 1,1-1 0,-1 1-1,1-1 1,7-2-1,-2 2 2,0 0-1,-1 0 1,1 1-1,15 2 1,12 0 1,-6 4 6,-29-5-7,0-1-1,0 1 1,0 0-1,0-1 0,0 0 1,0 1-1,1-1 1,-1 0-1,0 0 1,0 0-1,3 0 1,39 1 46,-19 1 144,0 0 0,34-3 0,-29 1 284,-6 4-310,-21-3-155,-1 0-1,0 0 0,0-1 0,1 1 1,-1-1-1,1 0 0,-1 1 0,0-1 0,1 0 1,-1 0-1,0-1 0,1 1 0,-1 0 1,4-2-1,-3 2 0,1-1 0,-1 1 0,0-1 0,1 1 0,-1 0 0,1 0 1,-1 1-1,1-1 0,-1 1 0,1-1 0,5 3 0,10 0 13,45 1-71,-43-4 37,19 3 49,-25-1-17,-12-1 11,16-5-149,-19 4 109,15 3-34,-15-3 44,0 0 1,1 0-1,-1 0 1,0 0-1,1 0 1,-1 1-1,0-1 1,1 0-1,-1 0 1,0 0-1,1 0 1,-1-1-1,1 1 1,-1 0-1,0 0 1,1 0-1,-1 0 1,0 0-1,1 0 1,-1 0-1,0-1 1,0 1 0,1 0-1,-1 0 1,0 0-1,1-1 1,-1 1-1,0 0 1,0 0-1,1-1 1,-1 1-1,0 0 1,0 0-1,0-1 1,0 1-1,1 0 1,-1-1-1,0 1 1,0 0-1,0-1 1,47 16-30,-44-16 74,17-4-69,-19 5 23,-1-1 1,0 1-1,1 0 1,-1 0 0,1 0-1,-1 0 1,0 0-1,1 0 1,-1 0 0,1 0-1,-1 0 1,1 0-1,-1 0 1,0 0 0,1 0-1,-1 0 1,1 0 0,-1 0-1,0 0 1,1 0-1,-1 0 1,1 1 0,-1-1-1,0 0 1,1 0-1,-1 0 1,0 1 0,1-1-1,-1 0 1,0 0-1,1 1 1,-1-1 0,0 0-1,0 1 1,1-1-1,-1 0 1,0 1 0,1-2 2,0 1 1,0-1-1,0 1 1,0-1 0,0 1-1,1-1 1,-1 1 0,0-1-1,0 1 1,0 0-1,1 0 1,-1 0 0,0-1-1,0 1 1,1 0-1,-1 0 1,0 1 0,0-1-1,0 0 1,1 0-1,0 1 1,1-1 32,-3 0 33,0 0 47,2-2 11,-1 1-118,0 0 0,0 1 0,0-1 0,0 0 0,0 0 0,1 1 0,-1-1 0,0 0 0,0 1 0,1-1 0,-1 1 0,0 0 0,0-1 0,1 1 0,-1 0 0,1 0 0,-1 0 0,0 0 0,1 0 0,-1 0 0,0 0 0,3 0 0,-3 1-10,-1-1-149,0 0-273,0 0-390,0 0-640,0 0-464,0 0-225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7:4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1 730 2178,'0'0'614,"0"0"-112,0 0-43,0 0 27,0 0 69,0 0 91,0 0 16,0 0 53,0 0-26,0 0-59,0 0 112,0 0 64,0 0 64,4-13 102,13-37 63,-6 27-181,-3 9-565,27-37 1109,-6 12-570,-21 30-108,6-1-170,43-30 0,-43 31 91,-1-3-188,66-58 551,-31 28-310,-28 18-272,15-30-22,-33 50-344,0 0 1,0 1-1,1-1 0,-1 0 1,1 1-1,0-1 0,0 1 0,1 0 1,-1 0-1,6-4 0,0 0 35,-1 0 85,-8 7-74,10-14-43,-4 6-59,-2 1-9,1 1 1,-1 0 0,2 0 0,-1 0-1,0 0 1,1 1 0,0 0 0,1 0 0,-1 0-1,1 1 1,0-1 0,10-3 0,-16 8-6,1-1 1,-1 1-1,0-1 1,0 0-1,1 1 1,-1-1-1,0 0 1,0 1-1,0-1 1,0 0-1,0 0 1,0 0-1,-1 0 1,1 0-1,0 0 1,1-2-1,41-47-338,-33 40 172,-3 10 8,17 10-165,-18-8-36,-6-2 42,0 0 186,8-9-31,23-27 32,-23 26-59,-8 10 48,0 0-106,0 0-59,0 0-54,0 0-107,0 0 1,0 0 26,0 0-32,0 0-154,0 0-124,0 0-314,0 0-299,0 0-182,0 0-192,0 0-59,0 0-26,0 0 122,0 0-5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28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30 609,'2'18'2966,"9"-15"-2140,-10-3-813,1-1 0,0 1 0,0-1 1,-1 1-1,1-1 0,0 0 0,-1 0 1,1 0-1,-1 0 0,1 0 0,-1 0 0,0 0 1,1-1-1,-1 1 0,1-2 0,0-17 466,-2 20-477,0 0 0,0-1 0,0 1-1,0 0 1,0-1 0,0 1 0,0 0 0,0 0-1,0-1 1,0 1 0,0 0 0,0 0 0,0-1-1,0 1 1,0 0 0,0 0 0,0-1 0,0 1 0,-1 0-1,1 0 1,0-1 0,0 1 0,0 0 0,0 0-1,-1 0 1,1-1 0,0 1 0,0 0 0,0 0-1,-1 0 1,1 0 0,0-1 0,0 1 0,-1 0-1,1 0 1,0 0 0,0 0 0,-1 0 0,1 0 0,0 0-1,-1 0 1,1 0 0,0 0 0,0 0 0,-1 0-1,1 0 1,0 0 0,-1 0 0,1 0 0,0 0-1,0 0 1,-1 0 0,1 0 0,0 0 0,-1 0-1,1 1 1,-5-5-77,0 0 66,2 12 29,3-5 27,-1 0 0,0 0 0,0 0 0,0 0 0,0 0 0,-1 0 0,1 0 1,-1-1-1,0 1 0,1 0 0,-2-1 0,1 0 0,0 1 0,-3 1 0,-5 7 432,9-10-287,1-1 22,2 3-67,0 0 1,0 0-1,0 0 1,0-1-1,0 1 1,1-1-1,0 1 1,-1-1-1,1 0 1,0 0-1,0 0 1,0-1-1,1 1 1,-1 0-1,5 0 1,-6-1-90,11 0 590,-7-1-2243,-4 0-3458,-2 0 3836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36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1377,'2'-18'2917,"2"16"-985,-2 12-1933,-2-3 117,-1-5-43,1 1 0,0-1 1,0 1-1,0-1 0,1 0 1,-1 1-1,0-1 0,1 1 1,0-1-1,0 0 0,0 0 1,0 1-1,0-1 0,0 0 1,0 0-1,1 0 0,1 2 1,-5 13 737,0-3-363,4-3-279,-2-10-118,1 0 1,-1 1 0,0-1-1,1 1 1,-1-1-1,0 1 1,0-1-1,0 1 1,0-1-1,0 1 1,0-1 0,-1 0-1,1 1 1,0-1-1,-1 1 1,1-1-1,-1 0 1,0 1-1,1-1 1,-1 0-1,-1 2 1,0 0 49,3 19 246,1 4-1060,-2-10-6688,0-16 6253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36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2787,'0'0'752,"0"0"-58,0 0 38,2 16 1958,6-6-1772,-6-7-69,1 1-123,0-1-584,-1-1-1,1 1 1,-1 1-1,0-1 1,0 0-1,0 0 1,-1 1-1,1-1 0,1 7 1,-3-6 584,-10 22 2098,6 33-2237,4-46-5028,0 2-4683,0-15 8206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37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11371,'0'0'1377,"0"0"-480,0 0-481,0 0-191,0 0-129,0 0-513,0 0-704,0 0-512,1-15-129,-1 15 32,0 0-31,0 0 127,0 0 65,0 0 255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37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79 7367,'0'0'2274,"0"0"-544,0-11-417,0 11-256,2-10-512,-2 10-289,0 0-160,0 0-32,-5-9-320,5 9-417,0 0-256,0 0-320,0 0-256,0 0-161,0 0-128,0 0 97,0 0 127,0 0 97</inkml:trace>
  <inkml:trace contextRef="#ctx0" brushRef="#br0" timeOffset="1">66 197 4420,'0'0'956,"0"0"-6,0 0 75,0 0 117,0 0 150,0 0-43,0 0-74,-2-3-27,0-2-911,0 0-1,1 0 1,0-1 0,0 1 0,0 0 0,0-1 0,1 1 0,0 0 0,0-1 0,2-5-1,-2 3-397,1-1 0,-1 1-1,-1-1 1,-2-14 0,2 19-321,1 0 0,0 0 1,0 0-1,0 0 0,0 0 1,1 0-1,-1 0 0,1 0 0,0 0 1,1 0-1,-1 0 0,5-7 1,-4 8-966,-14-8-3587,12 11 3902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37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6790,'0'0'1602,"0"0"-283,0 0-188,0 0-122,0 0-176,0 0-224,0 0-300,3 3-122,-3-2-186,1-1 0,-1 1 0,0 0 0,1-1 0,-1 1 0,1 0 0,-1-1 0,1 1 0,-1-1-1,1 1 1,-1-1 0,1 1 0,0-1 0,-1 1 0,1-1 0,0 0 0,-1 1 0,1-1 0,0 0 0,0 1 0,-1-1 0,1 0 0,0 0 0,0 0 0,0 0 0,-1 0-1,1 0 1,0 0 0,0 0 0,0 0 0,-1 0 0,1 0 0,0 0 0,0 0 0,-1 0 0,1-1 0,0 1 0,0 0 0,-1-1 0,1 1 0,0 0 0,-1-1 0,1 1 0,0-1-1,-1 1 1,1-1 0,-1 1 0,1-1 0,-1 1 0,2-2 0,-1 1-204,-1 1-235,5-1 498,12 4-6399,-7-1 1894,-10-2 3414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3:38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 2530,'0'0'774,"0"0"-133,0 0-150,0 0-106,17 10 373,4-24-691,-19 12-45,-1 1 0,1 0 1,-1 0-1,1 0 1,0 0-1,-1 0 0,1 0 1,0 0-1,0 0 0,0 0 1,-1 1-1,4-2 0,-5 2 91,1 0-1,0-1 0,-1 1 0,1 0 0,-1-1 1,1 1-1,-1-1 0,0 1 0,1-1 1,-1 1-1,1-1 0,-1 1 0,0-1 1,1 1-1,-1-1 0,0 0 0,0 1 1,0-1-1,0 1 0,1-1 0,-1 0 1,0 1-1,0-1 0,0 0 0,0 1 1,0-1-1,0 1 0,-1-1 0,1 0 0,0 1 1,0-1-1,0 1 0,-1-1 0,1 0 1,0 1-1,-1-1 0,1 1 0,0-1 1,-2 0-1,1 0 80,1 1-53,-15 2 32,-29 39-171,54-33 170,1 0 77,-10-8-227,-1 0-1,0 0 1,0 1 0,0-1 0,0 0 0,0 0 0,0 1-1,0-1 1,0 0 0,0 1 0,0-1 0,0 0-1,0 0 1,0 1 0,0-1 0,0 0 0,0 1-1,0-1 1,0 0 0,0 0 0,-1 1 0,1-1-1,0 0 1,0 0 0,0 1 0,0-1 0,-1 0 0,1 0-1,0 0 1,0 1 0,-1-1 0,1 0 0,0 0-1,0 0 1,-1 0 0,1 1 0,0-1 0,0 0-1,-1 0 1,1 0 0,-1 0 0,0 1 124,1-1-27,0 1-106,0-1-1,0 0 0,1 1 0,-1-1 1,0 1-1,1-1 0,-1 0 0,0 1 1,1-1-1,-1 1 0,1-1 0,-1 0 1,1 0-1,-1 1 0,1-1 0,-1 0 1,1 0-1,-1 0 0,1 1 1,-1-1-1,1 0 0,-1 0 0,2 0 1,15 8 180,21 14-1515,-23-40-1831,-12 14 1068,-3 4-187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4:1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43 619 961,'0'0'507,"0"0"-64,0 0-165,0 0-33,0 0-111,0 0 10,0 0 91,0 0 16,0 0-6,0 0 70,0 0 64,0 0 11,0 0-64,0 0 47,0 0 28,0 0-33,0 0-16,-5-5-58,-14-14 133,14 14 16,2 0 48,-5-13 0,5 13 1,3 5-65,0 0-16,24-34 272,-19 28-480,-8-3 26,1-1-160,-1 0 0,1 0-1,1 0 1,0 0 0,1-12-1,-1-13 316,1 30-112,-4-15 124,2 14-299,1 0 0,0 0-1,1 0 1,-1 0 0,2-11 0,2-13 84,-3 23-106,0 0 0,1-25-23,1-1-35,-5-44-1,2 68-46,1-1 0,0 1 0,1 0 0,0 0 0,0 0 0,5-16 0,3-13-507,-5 14 254,-3 18-144,-1 6-144,0 0 16,0 0-246,0 0-11,0 0-74,0 0-80,0 0-32,0 0 138,0 0-15,0 0-27,0 0-150,0 0-139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4:1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228 616 2018,'0'0'480,"0"0"-111,0 0 15,0 0-64,0 0-69,1-6 16,7-21 166,-8 27-236,0 0-85,0 0-48,0-7-42,0-28 127,-5 28-74,-17-24 74,16 23 33,14-12 99,-6 16-220,0 0 168,-2 4-37,0 0-64,0 0-37,0 0 53,-9-6 11,-26-16-21,26 17-6,3-26 75,3 22-182,2 1-26,-2-1 58,-2-8-25,-1 0 1,-13-25-1,16 36 63,3 6 10,0 0 6,-11-6-59,-31-18-16,27 11-5,9 3-34,1 0 1,0 0-1,1-1 0,0 1 0,1-1 0,0 1 1,1-1-1,1 0 0,0 0 0,0 0 1,1 0-1,0 0 0,1 0 0,3-13 1,-6 12 54,-1 4-67,-1-1 1,2 0 0,-1 0 0,-1-17 0,4 20-276,0 6-240,0 0-384,0 0-251,0 0-160,0 0-171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4:52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87 1858,'0'0'395,"0"0"-96,0 0-75,0 0-37,0 0 48,3 4 5,9 10 32,-9-10-10,15 14 998,-18-16-1204,0 1 0,0 0 1,1 0-1,-1-1 1,1 1-1,-1 0 1,1-1-1,0 1 1,0-1-1,1 1 0,-1-1 1,0 1-1,4 3 1,-2-2 17,-3-4-68,0 0 47,2 14 23,0-14 2298,-2-4-2251,1 1 0,-1 0 1,0-1-1,-1 1 0,1 0 0,0-1 0,-1 1 0,0 0 0,0 0 0,0-1 0,-3-4 0,3 6-58,0 0 1,0 0 0,0 0 0,0 0 0,0 0-1,1 0 1,-1-1 0,1 1 0,0 0-1,0 0 1,0-1 0,0 1 0,0 0 0,0 0-1,0 0 1,2-4 0,0 3 361,-2 3-80,0 0 64,0 0-32,0 0-75,-9-4 1,-25-15 47,33 19-343,1 0 1,-1 0-1,1 0 0,0 0 0,-1 0 1,1-1-1,-1 1 0,1 0 1,0 0-1,-1 0 0,1-1 1,0 1-1,-1 0 0,1 0 1,0-1-1,-1 1 0,1 0 0,0-1 1,0 1-1,-1 0 0,1-1 1,0 1-1,0 0 0,0-1 1,-1 1-1,1 0 0,0-1 0,0 1 1,0 0-1,0-1 0,0 1 1,0-1-1,0 1 0,0 0 1,0-1-1,0 1 0,0-1 0,0 1 1,0 0-1,0-1 0,0 1 1,1 0-1,-1-1 0,0 1 1,0-1-1,0 1 0,1 0 0,-1 0 1,1-1-1,-1 1 4,0-1 0,0 1 0,0 0 0,1 0 0,-1 0 0,0-1 0,0 1 0,0 0 0,1 0 0,-1-1 0,0 1 0,0 0 0,0-1 0,0 1 0,0 0 0,0 0 0,0-1-1,0 1 1,0 0 0,0-1 0,0 1 0,0 0 0,0 0 0,0-1 0,0 1 0,0 0 0,0-1 0,0 1 0,0 0 0,-1 0 0,1-1 0,0 1 0,0 0 0,0 0 0,-1-1 0,1 1 0,0 0 0,0 0 0,0 0 0,-1-1 0,1 1 0,0 0 0,-1 0 0,-1-2 151,1 1 1,-1-1 0,1 0 0,-1 1-1,1-1 1,0 0 0,0 0-1,0 0 1,0 0 0,0 0 0,0 0-1,1 0 1,-1 0 0,1 0 0,-1 0-1,1-1 1,0 1 0,0 0-1,0 0 1,0-3 0,0 2 684,0 3 48,0 0-118,0 0-197,0 0-80,7 0-148,-6 0-311,0-1 1,0 1-1,-1 0 0,1 0 0,0 0 0,0 0 1,0 0-1,0 0 0,-1 0 0,1 0 0,0 1 1,0-1-1,0 0 0,-1 0 0,1 1 1,0-1-1,0 0 0,-1 1 0,1-1 0,0 0 1,0 1-1,-1-1 0,1 1 0,-1-1 0,1 1 1,0 0-1,-1-1 0,1 1 0,-1-1 0,0 1 1,1 0-1,-1-1 0,1 1 0,-1 0 1,0 0-1,0-1 0,1 2 0,11 49 702,-12-43-708,2-1 0,-1 1 0,1 0 0,0-1 0,6 12-1,18 40-28,9 14 38,-33-70 2,-2-3-11,-3 4-47,-10 11 58,10-11-107,3-4 128,0 0-101,0 0-48,-2 5 54,-11 37-23,13-39 98,0-3 41,0 0-191,0 0-22,0 0 48,0 0 17,0 0 15,0 0 11,0 0 53,0 0-106,0 0 181,0 0 59,0 0 106,0 0 161,0-3 128,-30-122 672,27 100-1128,2 16-74,0 0-1,0 0 0,-1 0 1,0 0-1,-1 0 0,-5-11 1,7 17 55,-14-29 4446,13 30-4104,2 2-209,0 0-107,0 0-58,23 17-11,-19-11-32,0-1 0,0 1 0,-1 0 0,0 1 0,0-1 0,0 0 0,-1 1 0,0 0 0,-1-1 0,1 1 0,-2 0 0,1 8 0,6 23 0,42 119-48,-47-151-160,-2-6 69,2 6 11,1-1 25,-1-4-27,-1 1 0,0 0 1,0-1-1,0 1 0,0 0 0,-1 0 1,1 0-1,-1 0 0,1 0 0,-1 0 0,1 2 1,-1-3 104,0 0 1,0 0-1,0-1 0,0 1 1,-1 0-1,1 0 1,0-1-1,0 1 1,-1 0-1,1 0 1,0-1-1,-1 1 1,1 0-1,-1-1 1,1 1-1,-1 0 0,1-1 1,-1 1-1,1-1 1,-2 1-1,2 0 1,-1-1 0,0 1 0,1-1 0,-1 1 0,1 0 0,-1-1 0,1 1 0,-1 0 0,1-1 0,0 1 0,-1 0 0,1-1 0,0 1 0,-1 0 0,1 0 0,0-1 0,0 1 0,0 0 0,0 0 0,0 0 0,-1-3 26,0-1 0,0 0 0,0 1 0,-1-1 0,1 1 0,-1-1-1,0 1 1,0-1 0,0 1 0,0 0 0,-2-2 0,3 3-20,-2-2-51,2-3 101,-1-15-71,-2 0 1,0 0-1,-9-23 0,12 41 103,1 3-101,0 0-11,-1-9 14,1 9 63,0 0 0,0 0 1,1 0-1,-1 0 0,0 0 0,0 0 0,0 0 1,0 0-1,0 0 0,0 1 0,0-1 0,1 0 1,-1 0-1,0 0 0,0 0 0,0 0 0,0 0 1,0 0-1,0 0 0,1 0 0,-1 0 0,0 0 1,0-1-1,0 1 0,0 0 0,0 0 0,0 0 1,0 0-1,1 0 0,-1 0 0,0 0 0,0 0 1,0 0-1,0 0 0,0 0 0,0 0 0,0 0 1,0 0-1,0-1 0,1 1 0,-1 0 0,0 0 1,0 0-1,0 0 0,0 0 0,0 0 0,0 0 1,0-1-1,0 1 0,0 0 0,0 0 0,0 0 1,0 0-1,0 0 0,0-1 0,5 8-16,-1-1 0,0 1-1,0-1 1,0 1-1,-1 0 1,0 0 0,-1 0-1,1 1 1,-1-1-1,1 13 1,-4-15 51,5 1-26,0 0-36,-1 1 1,1 0 0,-2 0 0,1 0 0,-1 0 0,3 14 0,-1 60-61,5-16-945,-8-60 656,-1-5-113,0 0-202,0 0 22,0 0-27,0 0 15,0 0 193,0 0 75,0 0 10,0 0-37,0 0 112,0 0 160,0 0-96,-1-4-10,-9-93-102,9 94 288,-2-1 6,-9-13 5,9 13 106,3 4-74,-1-5 75,-2-22 550,-3 23-289,-16-10 118,16 11-91,6 3-91,0 0-144,0 0 32,0 0 43,0 0-256,0 0-6,5 4 38,-3 0 28,1-1 0,-1 1 0,1 0 0,-1-1 0,0 1 0,-1 0 0,1 0 0,-1 0 1,0 1-1,0-1 0,0 0 0,0 0 0,-1 1 0,0-1 0,0 0 0,0 0 0,-2 8 0,1-7-37,1-1-1,-1 1 0,1-1 0,0 0 0,1 1 0,-1-1 0,1 1 0,2 6 0,2 21-166,-6-12 109,2 20-112,0-35 104,-1 2-108,0 0 0,0 0 0,1 0 1,0-1-1,3 12 0,-3-16 81,0 1 0,0-1 0,0 0 1,0 1-1,-1-1 0,1 1 0,-1-1 0,0 1 0,0-1 0,0 1 0,0 3 0,-2-10-1579,4-19 1126,-1 17 586,-1-1 0,0 1 0,-1 0 0,0 0 0,0-1-1,-4-10 1,3 11 49,4 2-80,1-8 50,-1 0-1,0 1 1,0-22 0,-1 14 80,-1 12 88,0 7 118,0 0 224,0 0 49,0 0-65,0 0-187,0 0-106,0 0-70,0 0 80,0 0-37,-3 6-144,-9 18 74,9-18-48,3-6-122,1 6 74,10 75 97,-10-76-75,-1-5 138,-1 6-224,-3 128-74,4-127-211,0 1 1,0-1-1,1 0 1,3 14-1,1-11-1342,-1-27 1428,-4 13 333,0 4 47,1-8-132,-11-91-65,8 93 96,4 1 86,6-10 624,-4 34 417,5 32-950,-1-30-264,-2 1 0,3 23 0,-9-44 57,0 0 0,-1 0-1,1 0 1,0 0-1,0 0 1,-1 1 0,1-1-1,-1 0 1,1 0-1,-1 0 1,1 0 0,-1 0-1,0 0 1,0 0-1,1 0 1,-3 1 0,-2 6-2767,-1-90 2754,6 81 1,-1 0-1,1 0 1,-1 0 0,1 0-1,0 0 1,0 0-1,-1-1 1,1 1-1,0 0 1,0 0 0,0 0-1,1 0 1,-1 0-1,0 0 1,0-1-1,1 1 1,-1 0 0,0 0-1,1-1 1,0 1 14,0 0 0,-1 0 0,0 0 0,1-1 0,-1 1 0,0 0 0,1 0 0,-1 0 0,0-1 0,0 1 0,0 0 0,0 0 0,0 0 0,-1-1 0,1 1 0,0 0 0,-1-2 0,-8-47 135,9 45-102,-2 0-63,-2-25 377,7 4 3591,-3 28-3951,0 0 0,-1 0 0,1 0 0,0 0-1,1 0 1,-1 0 0,0 0 0,1 0 0,-1 0 0,1 0 0,-1 0 0,1 0 0,0 0 0,0 0 0,0 0 0,3 2 0,-3-2-3,0 1 1,1-1-1,-1 0 1,0 0-1,0 0 1,-1 1 0,1-1-1,0 0 1,0 5-1,-7 8 47,5-15-35,1 1-1,-1 0 0,1 0 1,-1 0-1,1 0 1,-1 0-1,1-1 1,0 1-1,-1 0 0,1 0 1,0 0-1,0 0 1,0 0-1,0 0 0,0 0 1,0 0-1,0 0 1,0 0-1,0 0 1,0 0-1,0 0 0,1 0 1,-1 0-1,1 0 1,0 1-1,2 8 14,-1-1-1,0 1 0,1 19 1,-3-23-45,2 3 8,0 0 1,-1 0-1,0 1 0,-1-1 0,0 1 1,0-1-1,-4 15 0,4-26 25,-1 0-1,0 0 0,0 0 0,0 1 1,0-1-1,0 0 0,-1 0 0,1 1 1,0-1-1,-1 1 0,-3-3 0,1 0-4,0-1-22,3-2 42,-1-31-97,-1 14 61,3-42 0,1 46 73,0 15-15,-1 5-64,0 0 47,0 0 1,0 0 187,0 0 181,0 0 69,0 0-47,0 0-183,0 0-132,0 0 42,0 0 86,0 0-97,0 0-26,0 0-43,0 0-5,0 0-161,0 0 107,0 0 54,4 7-91,-2-4 0,1 1 30,0 0-1,-1 0 1,1 1 0,-1-1 0,0 0-1,0 1 1,-1-1 0,0 1-1,0-1 1,0 1 0,0 0 0,-1-1-1,0 7 1,1 46-115,-1-51 69,0 1 21,-3 26 427,-5-38-320,-24-16-37,32 21-41,0 0 0,-1 0-1,1 0 1,-1 0 0,1 0-1,0-1 1,-1 1 0,1 0 0,-1 0-1,1-1 1,0 1 0,-1 0 0,1 0-1,0-1 1,0 1 0,-1 0-1,1-1 1,0 1 0,0 0 0,0-1-1,-1 1 1,1-1 0,0 1 0,0 0-1,0-1 1,0 1 0,0-1-1,0 1 1,0 0 0,0-1 0,0 1-1,0-1 1,0 0 0,2-6 6,0-1 1,0 1-1,1-1 0,0 1 1,0 0-1,9-14 1,-9 17-5,-1 1 1,1-1 0,-1 0 0,0 1-1,-1-1 1,1 0 0,-1 0 0,0-1 0,0 1-1,1-7 1,5-24-25,0 13-87,-7 21 105,1 1 0,-1 0 0,0-1 0,0 1 0,0-1 0,0 1 0,0-1 1,0 1-1,0 0 0,0-1 0,0 1 0,0-1 0,0 1 0,0-1 0,0 1 0,0 0 0,0-1 1,0 1-1,-1-1 0,1 1 0,0 0 0,0-1 0,-1 1 0,1-1 0,0 1 0,0 0 0,-1-1 0,-17-24 29,14 18 149,6 3 81,11-31 672,-10 24 3918,0 25-4835,0 0 1,-1 1 0,0-1 0,-2 1 0,1-1 0,-2 0-1,0 1 1,-7 26 0,-1 51-1612,13-106 1511,-4 13 89,1 0 0,0-1 0,-1 1 0,0 0 0,1 0 0,-1 0 1,0 0-1,1-1 0,-1 1 0,0 0 0,0 0 0,0 0 0,0-1 1,0 1-1,-1 0 0,1 0 0,0 0 0,-1-1 0,1 1 0,-1-1 1,-3-11 9,1 1 0,1-1 0,0 0 0,1 1 0,1-1 1,0 0-1,0 0 0,2 0 0,0 1 0,4-17 0,-4 25 43,-3-23-17,1 22 161,0 5-22,0 0 0,0 0-283,0 0 70,0 0 90,0 0-160,0 0 38,0 0 197,0 0-176,0 5 43,-1 7 44,1 0 1,1 1-1,0-1 1,5 20-1,-5-30-41,0-1 0,-1 1 1,1 0-1,-1-1 0,1 1 0,-1-1 0,0 1 0,0 0 0,0-1 0,0 1 0,0 0 1,0-1-1,0 1 0,0 0 0,-1-1 0,1 1 0,-2 2 0,0 0 4,-6 103-103,7-102-49,1-5 54,1 4-160,9 51-2467,-17-61 2755,6 6-36,-1-1-1,1 0 0,-1 0 0,1 0 0,0 0 0,-1 0 0,1 0 0,0 0 0,0 0 0,0 0 0,0 0 1,0-1-1,0 1 0,0 0 0,1-1 0,-1 1 0,0 0 0,1-1 0,-1 1 0,1-1 0,0 1 1,-1-1-1,1 1 0,0-1 0,0 1 0,0-1 0,0 1 0,0-1 0,1 1 0,-1-1 0,1 1 0,-1-1 1,1 1-1,-1-1 0,1 1 0,1-3 0,1 0-27,-3 4 144,0 0 86,0 0-44,0 0-74,0 0-16,0 0-5,0 0-21,0 0-1,0 2-30,0 1 0,0-1 0,-1 0 0,0 1 0,1-1 0,-1 0 0,0 0 0,0 1 0,-1-1 0,1 0 0,-3 3 0,0 1 10,2 8 37,6 25-92,-4-18 24,2 0 0,6 22 0,-7-38 99,2 0-96,24 47-207,-25-47 100,-2-5 113,0 0-209,0 0-111,1 5-65,0 14-240,-1-14 198,0-5-476,0 0 43,0 0 38,0 0 117,0 0 155,0 0 197,0 0 54,0 0-1,0 0 167,0 0 132,0 0-4,0 0-17,-3-7-133,-2-2 192,1-1 0,0 0 0,-3-18 0,7 23-27,0 5 16,-2-5 145,-6-13-17,7 13 81,1 5 336,0 0 229,0 0 70,0 0-246,0 0-53,0 0-69,0 0-252,0 0-159,0 0 42,6 6-48,19 15-91,-19-16 70,-5 0-27,3 15-43,-6-10 17,-26 38-236,27-43 273,1-5 277,0 0-283,0 0-314,3 5 170,12 17 294,-12-17-262,-3-5 81,0 0-348,0 0 22,0 0 95,0 0-90,0 0 96,0 0 97,0 0 148,0 0-47,0 0 26,0 0-47,0 0-92,0 0 6,0 0 37,-1-6 70,0-7 25,1 1-1,0-1 1,2-15 0,0 5-19,-2 18 84,-4 0 22,-1-4 0,0 0 0,1 0-1,0 0 1,-2-11 0,5 15 154,1 5 22,0 0 150,0 0 293,0 0 160,0 0-48,0 0 64,0 0-74,0 0-188,0 0-165,0 0-165,0 0 32,0 0-118,0 0-101,0 0-43,5 6-32,-1 1-32,0 0 0,0 0 1,-1 1-1,0 0 0,0-1 1,-1 1-1,0 0 0,-1 0 0,1 0 1,-2 0-1,1 0 0,-2 1 1,1-1-1,-1 0 0,0 0 1,-5 15-1,-4 21-598,11-37 169,5-23 196,-4 10 217,-2-2 41,-1 0 0,-1 0 0,0-1 0,0 1 0,-4-10 0,4 13 60,2 5-122,0-7 101,0-20-48,0 21-6,0 6 145,0-5 27,2-15-22,-2 15 53,0 5-74,0 0-69,0 0-33,4 5-10,25 58-21,-24-52-6,-13-32-1,5 13 1,0 3 0,1-1 0,0 1 0,1 0 0,-1-1 0,1 0 0,0 1 0,1-1 0,-1 0 0,1-6 0,-1-45 0,-1 23 0,1 33 0,1 0 0,0 0 0,0 0 0,0 0 0,-1 0 0,1 0 0,0 0 0,0-1 0,1 1 0,-1 0 0,0 0 0,0 0 0,0 0 0,1 0 0,-1 0 0,1 0 0,-1 1 0,1-1 0,-1 0 0,1 0 0,-1 0 0,2-1 0,-1 2 0,0 1 0,0-1 0,0 1 0,0-1 0,0 1 0,0-1 0,0 1 0,0 0 0,0-1 0,-1 1 0,1 0 0,0 0 0,-1-1 0,1 1 0,0 0 0,-1 0 0,1 0 0,-1 1 0,5 7 0,0-1 0,-1 1 0,-1 0 0,1 1 0,1 12 0,-3-15-1,-2-1 0,1 0 0,-1 0 0,0 1-1,-1-1 1,1 0 0,-1 0 0,-1 0 0,1 0 0,-1 0 0,0 0 0,-1 0-1,0 0 1,0 0 0,0-1 0,0 0 0,-1 1 0,-5 4 0,4-5-197,5-5-277,0 0 310,0 0-6,0 0-43,-7-32-21,5 25 70,4 2 53,0-14 79,-14 33 258,9-9-156,5 0 22,9 28-34,-7-22 31,0 0-1,0 0 1,-1 1-1,-1 0 1,0-1-1,0 1 1,-1 0-1,-1 0 1,-1 0-1,-2 15 1,-3-5-322,-12 54-1887,18-74 2079,1 0 0,0-1 0,0 1 0,-1 0 0,1-1 0,1 1-1,-1-1 1,0 1 0,0-1 0,1 1 0,-1-1 0,3 2 0,-3-2-41,3 4-269,-4-5 101,0 0 6,0 0-65,-5-6 43,-13-19 11,14 13 235,10-76 1729,-7 94-1704,0 0 0,1 0 0,-1 0 0,1 0 1,0 0-1,1 0 0,0 0 0,3 10 0,-2-10 247,1 1 753,9 29-2136,-12-35 1128,0 1 0,0 0-1,0-1 1,-1 1 0,1 0 0,0-1 0,-1 1-1,0-1 1,1 1 0,-1-1 0,0 1 0,-1 1-1,0 1 1,2-3 2,0-1 0,-1 0 0,1 1-1,0-1 1,0 0 0,0 1 0,0-1 0,0 0-1,0 1 1,0-1 0,0 0 0,0 1 0,0-1-1,0 1 1,0-1 0,0 0 0,0 1-1,0-1 1,0 0 0,0 1 0,1-1 0,-1 0-1,0 1 1,0-1 0,0 0 0,1 1 0,-1-1-1,1 1 1,13 19-110,-11-15-96,-5 2 224,-8 33-1217,10-39 1138,0 0 0,0 0 0,0 0 0,1 0 0,-1 0 1,0 0-1,0 1 0,1-1 0,-1 0 0,0 0 0,1 0 0,0 0 1,-1 0-1,1 0 0,-1 0 0,1 0 0,1 1 0,2 5-1661,-1-18 1709,-2 0 1,0-1 0,0 1 0,-1-1 0,-1 1-1,0 0 1,-1-1 0,0 1 0,-1 0-1,0 0 1,-7-14 0,7 20 46,0-21 80,3 21-48,0 5-85,0 0 346,0 0-90,0 0-181,0 0 47,1-5 492,3-13 213,-2 13 197,-2 5-4,0 0-167,0 0-218,0 0-288,0 0-134,0 0-5,0 0-96,3 8-38,-1 2-67,1 0 0,-2 0 0,1 0 0,-2 0 0,1 1 0,-1-1 0,-3 16 0,2-21-23,0 4 92,-2 3-45,1 0 0,1 1 0,0-1 0,0 0 0,2 0 0,0 1 0,0-1 0,1 0 0,4 14-1,-5-25-22,0 0 0,-1 0-1,1 0 1,0 0 0,-1 0-1,1 0 1,-1 0-1,0 0 1,1 0 0,-1 1-1,0-1 1,0 0 0,0 0-1,0 0 1,0 1 0,0-1-1,0 0 1,0 0-1,-1 2 1,0-1 21,1 0 1,-1 0-1,1-1 0,0 1 0,-1 0 1,1 0-1,0 0 0,0-1 0,0 1 1,1 0-1,-1 0 0,1 2 0,10 55-114,-11-54-177,2 1-22,-2-6 252,1 1 0,-1-1 1,1 1-1,-1-1 0,0 1 0,1 0 0,-1-1 0,0 1 0,0 0 0,0-1 0,1 1 0,-1-1 0,0 1 0,0 0 1,0-1-1,0 1 0,0 0 0,0-1 0,0 1 0,0 0 0,-1-1 0,1 1 0,0 0 0,0-1 0,-1 1 0,1 0 1,-15-17-689,14 14 919,-4-4-290,6-13 99,0 17 5,0-1 0,-1 1 0,1-1 0,-1 1 0,0-1 0,0 1 0,0-1 0,0 0 0,-1 1 0,0-4 0,-11-64 61,11 64-45,0 0 1,0 0-1,1 0 1,0 0-1,0 1 1,2-12-1,0-7-8,-3 19 160,1 5 69,0 0 124,0 0 15,0 0-80,0 0-53,0 0 70,0 0-44,0 0 27,0 0-74,0 0-123,0 0 5,1 5 75,2 12-152,0 1 1,11 25-1,5 25-200,-22-56 266,0-7-31,1-2-45,0 1-1,0-1 1,0 1-1,1 0 1,-1-1-1,1 1 0,0 0 1,0 0-1,0 0 1,1 0-1,0 0 1,-1 0-1,2 0 0,-1 0 1,0 0-1,2 5 1,7 16 1,-8-24-14,0 0-1,-1 0 0,0 0 0,1 0 0,-1 0 0,0 0 1,0 0-1,1 0 0,-1 0 0,0 0 0,0 0 1,0 0-1,0 0 0,0 0 0,-1 0 0,1 0 0,0 0 1,0 0-1,-1 0 0,1 0 0,-1 0 0,1-1 0,-1 1 1,1 0-1,-1 0 0,0 0 0,1 0 0,-2 0 1,-1 7-2707,-1-18 2675,1-1 0,1 1 0,0 0 1,1 0-1,0-1 0,1 1 0,0-1 1,0 1-1,3-11 0,-1 16 244,-2 5-53,0 0 5,0 0 273,0 0 223,0-2-564,0 0-1,0 0 1,0 0-1,-1-1 1,1 1-1,0 0 1,-1 0-1,0 0 0,1 0 1,-1 0-1,-2-2 1,1-2 1309,13 72-1401,-6-23 21,-4-36-128,1 0-80,16 60 422,-16-60-187,-1-1-90,5 19 74,-5-19-16,-1-6-118,0 0-58,0 0 213,-2 6-69,-8 16 22,8-16 74,2-6-102,0 0-431,0 0 31,0 0 32,0 0-10,0 0 42,0 0-10,0 0-145,0 0 81,0 0 224,-1-6 213,-27-94 6,27 98-12,-2-3 5,1 0 0,0 0 0,0-1 0,0 1 0,0-1 0,1 1 0,0-1-1,0 1 1,1-1 0,0 0 0,0 1 0,0-1 0,1 0 0,0 1 0,0-1-1,0 1 1,4-9 0,10-55-20,-14 62 144,-6-14 196,3 18 2908,8 20-3232,-1 0 1,-1 1 0,0-1 0,-2 1 0,0 0-1,-1-1 1,-3 30 0,3 29-2,-2-30 4,0-39-5,1 0 0,-1 0 0,1 0 0,0 1 0,1-1-1,0 0 1,0 0 0,5 13 0,-3-15-51,-3-5 47,0 0-101,0 0 22,0 0-337,0 0 118,0 0 176,0 0 5,0 0-85,0 0 75,0 0 79,0 0-21,0 0-37,0 0 123,0 0 48,0 0-134,-5-5-160,-15-16 38,15 16 58,5 5 59,0 0 181,0 0 22,0 0 69,0 0 123,0 0 149,0 0-79,0 0 15,0 0-186,0 0-70,0 0-69,0 0-38,0 0-16,0 0-31,5 6 26,-3-3-16,1-1 0,-1 1 0,-1 0 1,1-1-1,0 1 0,-1 0 0,1 0 1,-1 0-1,0 0 0,0 1 0,0-1 1,-1 0-1,1 0 0,-1 0 0,0 1 1,0-1-1,0 0 0,0 0 0,-1 1 1,-1 4-1,2 1-700,0 1 0,0-1-1,1 0 1,4 17 0,1 24-2013,-6-50 2710,0-1 0,0 0 0,0 0 0,-1 0 0,1 0 0,0 1 0,0-1 0,-1 0-1,1 0 1,-1 0 0,1 1 0,-1-1 0,1 0 0,-1 0 0,1 1 0,-1-1 0,0 0 0,1 1 0,-1-1 0,0 1-1,-1-2 1,-4-5 1400,7 26-1242,-1-14-208,0-5-81,-1 5 81,-13 49 2514,20-59-3011,14-17-907,-19 22 1379,-1 0 0,1 0 0,-1-1 0,0 1 0,0 0 0,1 0 0,-1-1 0,0 1 1,1 0-1,-1-1 0,0 1 0,0 0 0,0-1 0,0 1 0,1 0 0,-1-1 0,0 1 0,0-1 0,0 1 1,0 0-1,0-1 0,0 1 0,0 0 0,0-1 0,0 1 0,0-1 0,0 1 0,0 0 0,0-1 0,0 1 1,-1-1-1,-15-55-7759,15 51 3518,1 5 305,0 0 592,0 0 555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7:5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65 217 2114,'0'0'491,"0"0"-112,0 0-128,0 0-21,0 0 5,0 0-54,0 0 27,0 0 96,0 0 43,0 0-21,0 0-107,-11-11-11,-32-33 59,32 33-21,11 11-59,0 0 26,0 0 1,0 0-28,0 0 55,0 0 26,0 0 37,0 0-5,0 0 37,0 0 81,0 0-17,0 0 0,0 0-31,0 0-1,0 0-21,0 0 37,0 0-42,0 0 5,0 0-11,0 0-79,0 0-71,0 0 28,0 0 5,0 0-22,0 0-20,0 0-65,0 0-11,0 0 22,0 0-11,0 0-43,52 7 124,-52-7-156,8 3-5,20 9-32,-21-8-53,-7-4-60,0 0 172,0 0-32,0 0-75,0 0 96,0 0 64,0 0-5,0 0-33,8 6-164,24 20 31,-24-20 6,-8-6 26,0 0 38,0 0-33,3 10-15,13 27-33,-12-27-42,-4-10-21,0 0-107,0 0 21,0 0-48,0 0-80,0 0 32,0 0-5,0 0 90,0 0 86,0 0 26,0 0 33,0 0-16,0 0 42,0 0 0,0 0 81,0 0-22,0 0 32,0 0-54,0 0-10,0 0 80,0 0-26,0 0 100,0 0 33,0 0 91,-17-10 53,14 8-287,-7-4 38,0 0 1,0-1-1,-13-11 1,20 15-35,1 1 1,-1-1 0,1 0-1,-1 0 1,1 0-1,0 0 1,0 0-1,1 0 1,-1 0 0,1-1-1,0 1 1,-1-1-1,2 1 1,-1-1-1,0 1 1,1-1 0,0-3-1,0-3 187,0 10-16,0 0-38,0 0-63,-6-9-11,-18-25-54,18 25 6,6 9 5,0 0 0,0 0 10,-1-10 12,-11-73-134,11 77 21,1 6 54,0 0-27,0 0 37,0 0-26,0 0-12,0 0 12,0 0 32,0 0-17,0 0 39,0 0-34,0 0 28,0 0-64,0 0 15,0 0 49,0 0-48,0 0 31,6 6-106,19 18-64,-19-18-144,-6-6-160,0 0-369,0 0-486,0 0-293,0 0-208,0 0 21,0 0-43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4:55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5 576 4452,'0'0'956,"0"0"-6,8-15 2178,-5 10-2717,0 1 0,-1-1 0,1 0 0,-1 1 0,0-1 0,-1 0-1,3-8 1,6-17 541,-7 24-585,-3 6-351,0-1-1,0 1 1,0 0 0,0 0 0,0 0 0,0 0-1,0 0 1,0 0 0,0 0 0,0-1 0,0 1 0,0 0-1,0 0 1,0 0 0,0 0 0,0 0 0,0 0 0,0 0-1,0-1 1,0 1 0,0 0 0,0 0 0,0 0-1,0 0 1,0 0 0,1 0 0,-1 0 0,0 0 0,0 0-1,0 0 1,0 0 0,0 0 0,0 0 0,0-1 0,1 1-1,-1 0 1,0 0 0,0 0 0,0 0 0,0 0-1,0 0 1,0 0 0,1 0 0,-1 0 0,0 0 0,0 0-1,0 0 1,0 0 0,0 1 0,0-1 0,0 0 0,1 0-1,-1 0 1,0 0 0,0 0 0,0 0 0,0 0-1,0 0 1,0 0 0,0 0 0,0 0 0,1 0 0,-1 0-1,0 1 1,0-1 0,0 0 0,0 0 0,0 0 0,0 0-1,4 2-112,-1-4 139,0 0 0,1 0 0,-1-1-1,0 0 1,0 1 0,0-1 0,3-6 0,-5 8-30,3-3-13,-1 0-1,0 0 0,0-1 0,-1 1 0,0-1 1,0 0-1,0 0 0,0 0 0,-1 0 1,0 0-1,1-6 0,4-14 23,-5 22 27,14-14 91,8-11 16,-22 26-27,1-1 139,29-21 2546,-27 22-2284,-4 2-54,0 0-91,0 0-117,0 0-149,0 0 10,-47 43-2312,44-40 2074,0 0-1,1 1 1,-1-1-1,1 1 0,0 0 1,0-1-1,0 1 1,0 0-1,-1 6 1,-2 3-242,-6 5-545,2 3 406,8-17 435,-1-1 0,1 1 1,-1-1-1,0 1 0,0-1 0,0 0 0,-1 0 1,1 0-1,-1 0 0,1 0 0,-1 0 0,0-1 1,-1 1-1,-2 1 0,2-2 61,1 0-1,0 1 1,0-1-1,0 1 1,1-1 0,-1 1-1,1 0 1,-1 0-1,1 0 1,0 0 0,0 0-1,1 1 1,-1-1-1,1 0 1,-3 7 0,0 16 95,4-25-84,-1-1 0,1 1 0,0 0 0,0 0 0,-1 0-1,1 0 1,0 0 0,-1-1 0,1 1 0,-1 0 0,1 0-1,-1 0 1,1-1 0,-1 1 0,0 0 0,1-1-1,-1 1 1,0 0 0,1-1 0,-1 1 0,0-1 0,0 1-1,0-1 1,-2 1 0,3-1 118,0 0 31,0 0-42,0 0 48,0 0 101,0 0 70,0 0 111,0 0 76,0 0 192,0 0 31,0 0-47,4-2 74,0-2-339,-1 1 0,1-1 0,-1 0-1,1 1 1,-1-2 0,0 1 0,-1 0-1,1 0 1,-1-1 0,0 1-1,0-1 1,-1 0 0,1 1 0,-1-1-1,0 0 1,0-8 0,1 4 119,-1 5-214,1-1 1,0 1 0,0 0-1,0-1 1,1 1 0,-1 1-1,1-1 1,4-4 0,10-16 173,76-122-191,-66 107-304,17-4-24,-36 36 0,-32 25 0,14-8 0,0 0 0,0 0 0,1 1 0,-11 18 0,-18 22 0,26-38 0,2 2 0,0-1 0,-10 22 0,6-10 0,-52 95 0,61-111 0,14-19 0,-5 5 0,-1 0 0,1 0 0,-2 0 0,1 0 0,0-1 0,2-7 0,2-8 0,0-1 0,1 1 0,2 0 0,16-25 0,-3 3 0,-4 12 0,2 1 0,1 0 0,44-43 0,-61 67 0,30-41 0,-17 25 0,-18 21 0,-9 21 0,3-11 0,0 0 0,-1 0 0,0-1 0,-1 0 0,1 0 0,-19 15 0,-10 11 0,4-1 0,17-19 0,1 0 0,-25 35 0,38-49 0,0 0 0,0 0 0,1 0 0,-1 0 0,0-1 0,1 1 0,-1 0 0,1 0 0,-1 1 0,1-1 0,-1 0 0,1 0 0,0 0 0,0 0 0,-1 0 0,1 0 0,0 0 0,0 0 0,1 2 0,16-13 0,28-34 0,-27 20 0,40-40 0,-34 39 0,26-34 0,-30 30-371,2 0 0,1 2 0,37-35 0,-57 59-3734,-3 3-2269,0 0-678,0 0 571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4:59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30 2018,'0'0'363,"0"0"-102,0 0-100,-29 7 586,27-7-623,1-1 1,-1 0-1,1 1 1,-1 0-1,0-1 1,1 1-1,-1 0 0,0 0 1,1 0-1,-1 0 1,0 0-1,1 0 0,-1 0 1,0 0-1,1 1 1,-1-1-1,0 1 0,1-1 1,-3 2-1,-6 0 1577,7-7 602,3 2-1214,0 3 186,0 0 103,0 0 84,0 0 140,0 0-1,0 0-148,0 0-162,0 0-250,0 0-293,0 0-177,0 0-219,0 0-53,0 0-128,0 0 43,0 0-108,0 0 97,0 0 107,9 3 489,-8-2-707,0-1-1,0 1 1,-1-1 0,1 0-1,0 1 1,0-1 0,0 0-1,0 1 1,-1-1 0,1 0-1,0 0 1,0 0 0,0 0-1,0 0 1,0 0 0,-1 0-1,1 0 1,0 0 0,0 0-1,0-1 1,0 1 0,0 0-1,-1 0 1,3-2 0,0 1 205,1 0 0,-1 0 0,1 0 0,0 1 0,0-1 0,0 1 0,-1 0 0,1-1 0,0 2 0,0-1 0,5 1 1,-4 0-184,1-1 1,0 0-1,0 0 1,0 0-1,0-1 1,11-1 0,-6 0-105,0 1 0,0 0 0,0 1 0,0 0 0,0 1 0,1 0 1,-1 0-1,0 1 0,15 5 0,27-2-2,-48-6-11,0 1 1,0 0-1,-1 0 1,1 0-1,0 1 1,0-1-1,-1 1 1,1 0-1,-1 0 1,1 1-1,-1-1 1,1 1-1,-1 0 1,0 0-1,0 0 1,0 1-1,6 3 1,-9-4-255,-1-2-346,0 0-219,0 0-80,0 0 213,0 0 374,0 0 86,0 0 69,0 0 31,-34 0 519,14-7 152,0 2 0,0 0 0,-37-4 0,30 6-379,0-1 1,-28-7 0,16 6-169,33 5 108,0-1 0,0 1 0,0-1 0,0 0 1,0-1-1,1 1 0,-1-1 0,-6-3 0,10 4-7,2 1-53,40-4-19,-25 3-22,0 1 0,1 0 0,15 3 0,-3 2-2,1-1 0,0-1 0,-1-1 0,55-2 0,-5 2 0,-69-1 0,0-1 0,-1 1 0,1 0 0,-1 1 0,1 0 0,-1 0 0,9 4 0,39 7 0,-43-11 2,0 1-1,0 0 1,16 5 0,12 4-41,-38-11-297,0 1-1319,0 0 830,-4-2-5007,-7-1 5810,1-1 0,-1 0 0,0 0 0,1 0 0,-1-1 0,-10-5 1,-17-6 142,27 12 38,1 0 0,-1 1 0,0 0 1,0 0-1,0 1 0,0 0 0,-12 1 1,10 0 130,0-1 1,0 0 0,0-1 0,-14-1 0,-99-25 3371,112 22-3061,17 2 171,23 4 177,15 12-949,9 3 0,96 18 0,-43-12 0,-84-18 0,0 1 0,0 1 0,0 0 0,32 16 0,-54-22 0,0 0 0,1 0 0,-1 0 0,0 0 0,0 0 0,0 0 0,0 0 0,0 0 0,0 0 0,1 0 0,-1 0 0,0 0 0,0 0 0,0 0 0,0 0 0,0 0 0,0 0 0,1 0 0,-1 0 0,0 0 0,0 1 0,0-1 0,0 0 0,0 0 0,0 0 0,0 0 0,0 0 0,0 0 0,0 0 0,1 0 0,-1 1 0,0-1 0,0 0 0,0 0 0,0 0 0,0 0 0,0 0 0,0 0 0,0 1 0,0-1 0,0 0 0,0 0 0,0 0 0,0 0 0,0 0 0,0 0 0,0 0 0,-1 1 0,1-1 0,0 0 0,0 0 0,0 0 0,0 0 0,0 0 0,0 0 0,0 0 0,0 1 0,0-1 0,0 0 0,-1 0 0,-12 3 0,-22-4 0,27-1 0,-39-9 0,-52-8 0,86 18 0,1-1 0,0 0 0,0-1 0,0 0 0,0-1 0,1 0 0,-1-1 0,1 0 0,0-1 0,1 0 0,-14-10 0,18 8 0,16 9 0,33 16 0,-14-6 0,150 54 0,-65-22 0,-87-30 47,-24-12-74,-1 1 0,0-1 0,0 0 0,1 0-1,-1 0 1,1 0 0,-1 0 0,1-1 0,-1 1 0,4 0 0,-4-1-1099,-2 0-188,0 0 204,0 0 357,0 0 241,-4-1 513,0 0 0,-1 0 0,1 0 0,0 0 0,0-1 0,0 0 0,0 0 0,0 0 0,-6-4 0,-2-1 240,-66-23 804,60 24-794,1 0 0,0-1 0,1 0 1,-18-11-1,27 14-38,0 0 1,-1 0-1,1 1 1,-1 0-1,0 0 1,0 1-1,0 0 1,-1 0-1,-9-1 1,7 1-78,13-1-14,-1 3-116,0 0 1,0-1 0,1 1 0,-1 0-1,0 0 1,1 1 0,-1-1 0,0 0-1,0 0 1,1 0 0,-1 1 0,0-1-1,0 1 1,1-1 0,-1 1 0,0-1-1,1 2 1,124 56-7,-2 0 0,-117-56 0,-14-9 0,-26-13 0,14 13 0,1 0 0,0 0 0,0-1 0,0-1 0,2 0 0,-1-1 0,-20-17 0,31 21 0,22 18 0,57 40 0,-2-15 0,-70-41 0,-10-10 0,-21-16 0,18 23 0,-6-4 0,0 0 0,-1 2 0,-26-11 0,45 20 0,0 0 0,0 0 0,0 1 0,0-1 0,0 0 0,0 0 0,0 0 0,1 0 0,-1 1 0,0-1 0,0 0 0,0 0 0,0 0 0,0 0 0,0 0 0,-1 1 0,1-1 0,0 0 0,0 0 0,0 0 0,0 0 0,0 0 0,0 1 0,0-1 0,0 0 0,0 0 0,0 0 0,0 0 0,0 0 0,-1 0 0,1 1 0,0-1 0,0 0 0,0 0 0,0 0 0,0 0 0,-1 0 0,1 0 0,0 0 0,0 0 0,0 0 0,0 0 0,-1 0 0,1 0 0,0 0 0,0 0 0,0 0 0,0 0 0,-1 0 0,1 0 0,0 0 0,0 0 0,0 0 0,0 0 0,-1 0 0,18 19 0,-3-4 0,-12-12 0,1 0 0,0-1 0,1 1 0,-1-1 0,0 0 0,1 0 0,5 2 0,1-2 0,-20-13 0,9 11 0,-36-32 0,22 15 0,15 17 0,0 0 0,0 0 0,0 0 0,-1-1 0,1 1 0,0 0 0,0 0 0,0 0 0,0 0 0,0 0 0,0-1 0,0 1 0,0 0 0,0 0 0,0 0 0,0 0 0,0-1 0,0 1 0,-1 0 0,1 0 0,1 0 0,-1 0 0,0-1 0,0 1 0,0 0 0,0 0 0,0 0 0,0 0 0,0-1 0,0 1 0,0 0 0,0 0 0,0 0 0,0 0 0,0 0 0,1-1 0,-1 1 0,0 0 0,0 0 0,0 0 0,0 0 0,0 0 0,1 0 0,-1 0 0,0 0 0,0-1 0,0 1 0,0 0 0,1 0 0,-1 0 0,0 0 0,0 0 0,0 0 0,0 0 0,1 0 0,-1 0 0,0 0 0,0 0 0,0 0 0,1 0 0,-1 0 0,0 0 0,0 0 0,1 0 0,5 3 0,1-1 0,0 1 0,-1 0 0,0 0 0,1 0 0,7 6 0,-2-1 0,56 37 0,-46-34 0,1 1 0,-2 2 0,28 20 0,-64-45 0,-1-4 0,-1 2 0,-1 0 0,0 1 0,-1 0 0,0 1 0,-33-13 0,40 19 0,1-1 0,-1-1 0,1 0 0,-10-8 0,8 6 0,41 30 0,-9-8 0,0 0 0,28 13 0,-30-17 0,-1 0 0,0 1 0,0 0 0,20 18 0,70 63 0,-86-82 0,-16-11 0,-11-8 0,-3-1 0,3 4 0,0-1 0,0 1 0,-1 0 0,0 1 0,0 0 0,-11-7 0,-1 2 0,0 1 0,0 1 0,-28-9 0,48 18 0,0 0 0,0-1 0,0 1 0,0 0 0,-1 0 0,1 0 0,0 0 0,0 0 0,0 0 0,0 0 0,0-1 0,0 1 0,0 0 0,-1 0 0,1 0 0,0 0 0,0 0 0,0 0 0,0 0 0,0 0 0,0 0 0,-1 0 0,1 0 0,0 0 0,0 0 0,0 0 0,0 0 0,-1 0 0,1 0 0,0 0 0,0 0 0,0 0 0,0 0 0,0 0 0,-1 0 0,1 0 0,0 0 0,0 0 0,0 0 0,0 0 0,0 0 0,-1 0 0,1 0 0,0 1 0,0-1 0,0 0 0,0 0 0,0 0 0,0 0 0,0 0 0,0 0 0,-1 0 0,1 1 0,0-1 0,0 0 0,0 0 0,0 0 0,0 0 0,0 0 0,0 0 0,0 1 0,0-1 0,0 0 0,0 0 0,10 11 0,22 13 0,-5-8 0,-2 1 0,26 22 0,-39-31 0,0 0 0,1-1 0,0 0 0,0-1 0,1 0 0,23 7 0,19 8 0,-77-38 0,-28-11 0,15 11 0,-34-22 0,45 25 0,15 9 0,-5-2 0,17 9 0,43 35 0,-36-29 0,-1 0 0,1 0 0,1-1 0,-1 0 0,1-1 0,0 0 0,17 5 0,-10-3 0,-1 0 0,21 13 0,-15-4 0,39 36 0,-15-11 0,-136-105-214,-31-17 428,135 94-214,1 0 0,31 18 0,-26-19 0,-1 1 0,0 0 0,26 25 0,11 8 0,17 25 0,-65-67 0,-8-10 0,-11-12 0,-4 7 0,0 0 0,-24-13 0,-15-12 0,0-10 0,135 108 0,-7-6 0,-32-23-61,75 76-1,-117-108-578,-2-2-193,0 0 128,0 0 129,0 0 239,-27-29-618,7 14 1246,14 10 113,0 1 1,0-1-1,0-1 1,0 1-1,1-1 1,-5-6 0,8 9-333,-1 1 0,1 0 0,-1-1 1,0 1-1,1 0 0,-1 0 1,0 1-1,0-1 0,-1 0 0,1 1 1,0 0-1,-7-2 0,8 2-2,-8-13-33,77 61-37,-19 15 0,-41-51 0,1 0 0,0 0 0,1-1 0,0 0 0,1 0 0,0-1 0,12 9 0,-16-14 0,0 1 0,0 0 0,0 0 0,-1 1 0,0-1 0,0 1 0,8 12 1,0 0-50,-11-15-170,-56-41-1398,46 31 1526,0 0 0,1 0 0,0-1 0,0 0 0,1-1 0,-9-14 1,-16-20 293,3 16 908,25 25-567,3 2-197,0 0-176,0 0-96,0 0-38,28 31-5,63 65-32,-83-88-1222,0 1 1,-1 1-1,0-1 0,-1 1 0,0 0 1,4 11-1,-8-18-5216,-2-3 58,0 0 780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01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60 1826,'0'0'512,"0"0"-133,0 0-48,0 0 0,0 0-43,0 0 59,0 0 59,0 0 21,-6-14 507,1-17 145,6 29-775,-1 2-32,0 0 33,0 0 84,-1 0-262,1-1 0,-1 1-1,1-1 1,0 1-1,-1-1 1,1 1 0,0-1-1,-1 1 1,1-1-1,0 0 1,0 1 0,0-1-1,0 1 1,0-1-1,-1 0 1,1 1-1,0-1 1,0 1 0,1-1-1,-1 0 1,1 1 471,0 0 0,1 0-1,-1 0 1,0 0 0,1 0 0,-1 1 0,0-1 0,1 0 0,-1 1 0,0-1-1,0 1 1,0 0 0,1-1 0,-1 1 0,2 1 0,20 20 3089,-18-17-3273,-1 0-1,-1 0 1,1 0 0,-1 0-1,0 1 1,4 10-1,-5-13-37,0-1-1,0 1 0,0 0 0,1-1 0,-1 1 0,1-1 0,0 1 0,-1-1 0,1 0 0,4 2 0,0 1-91,-2 3-32,-1-1-1,0 1 1,0 0 0,3 9 0,7 16-123,39 83-844,-72-141 554,8 6 110,1-1-1,-12-37 1,22 54 152,-4 1 54,3 1-132,0 1 0,0-1 0,0 0 0,0 1 0,0-1 1,0 0-1,1 0 0,-1 1 0,0-1 0,0 0 0,1 0 0,-1 0 0,0 0 0,1 0 1,-1 0-1,1 0 0,0 0 0,-1-1 0,3 3 5,-1 1 0,1-1 1,-1 1-1,1 0 0,-1-1 0,1 1 1,-1 0-1,0 0 0,0 0 0,0 0 1,-1 0-1,2 3 0,23 32-28,-21-33 0,-1 0 0,1 0 0,-1 0 0,-1 1 0,1-1 0,-1 1 0,1-1 0,-1 1 0,-1 0 0,3 8 0,-2-7 0,1 1 0,0-1 0,1 0 0,0 0 0,0 0 0,0-1 0,5 6 0,5 10 0,-46-38 0,25 11 0,0 0 0,1 0 0,0 0 0,0-1 0,0 0 0,-7-12 0,-15-18 0,8 12 0,16 16 0,13 12 0,1 4 0,-1 0 0,0 1 0,-1 0 0,13 15 0,-15-15 0,0 0 0,1-1 0,0 0 0,1 0 0,0-1 0,0 0 0,0 0 0,10 5 0,-15-10 0,-1 0 0,0 1 0,0-1 0,1 0 0,-1 1 0,0 0 0,-1-1 0,1 1 0,0 0 0,-1 0 0,1 0 0,-1 0 0,1 0 0,-1 0 0,0 1 0,0-1 0,1 4 0,-2-7 0,0 1 0,-1 0 0,1 0 0,0 0 0,0 0 0,0 0 0,0 0 0,0 0 0,0 0 0,-1 0 0,1 0 0,0 0 0,0 0 0,0 0 0,0 0 0,0 0 0,0 0 0,-1 1 0,1-1 0,0 0 0,0 0 0,0 0 0,0 0 0,0 0 0,0 0 0,0 0 0,0 0 0,-1 0 0,1 0 0,0 0 0,0 0 0,0 1 0,0-1 0,0 0 0,0 0 0,0 0 0,0 0 0,0 0 0,0 0 0,0 0 0,0 1 0,0-1 0,0 0 0,0 0 0,0 0 0,0 0 0,0 0 0,0 0 0,0 0 0,0 1 0,0-1 0,0 0 0,0 0 0,0 0 0,0 0 0,0 0 0,0 0 0,0 0 0,0 1 0,0-1 0,0 0 0,1 0 0,-1 0 0,0 0 0,0 0 0,0 0 0,-13-22 0,-7-12 0,18 31 0,7 7 0,13 14 0,-7-6 0,0 0 0,-2 1 0,1 0 0,-2 0 0,0 1 0,-1-1 0,0 2 0,8 25 0,-11-33-3,0 0 0,1 0 0,0 0 1,0-1-1,1 0 0,0 0 0,0 0 0,10 7 0,-9-7-30,-3-3-282,-9-6-112,0-1 363,0 0 0,1 0 0,-1-1 0,1 0 0,0 0 0,0 0 0,1 0 0,-1 0 0,-2-8 0,5 10 181,1 3 134,0 0 91,0 0 5,0 0-139,0 0-107,19 17-31,-10-8-67,0 1 1,-1 0-1,-1 0 1,0 1-1,9 18 1,-11-20-29,0 0-1,0 1 1,1-2 0,1 1-1,-1-1 1,1 0 0,11 9-1,-18-16-43,0 0 0,0-1 1,0 1-1,0-1 0,0 1 0,0 0 0,0-1 0,0 1 1,-1-1-1,1 1 0,0-1 0,0 1 0,0 0 0,-1-1 0,1 1 1,0-1-1,-1 1 0,1-1 0,0 1 0,-1-1 0,1 1 0,-1-1 1,1 0-1,-1 1 0,1-1 0,-2 1 0,-1 1-3694,0-2-4030,-29-21 4173,28 18 2910,4 3 257,-15-9-702,10 5 6263,5 3 761,30 26-2372,-27-22-2841,-3-3-100,5 3-156,0 0-270,-1 0 0,0 0-1,0 1 1,0 0 0,-1-1 0,1 1 0,-1 1-1,0-1 1,0 0 0,-1 1 0,1-1 0,-1 1-1,0 0 1,-1 0 0,2 5 0,-2-6-78,0-1 0,1 1 0,-1 0 0,1-1 0,0 1 0,0-1 0,1 0 0,-1 0 0,1 1 0,-1-1 0,4 2 0,-11 12-570,5-16-1215,0 9 4650,0-6-9892,1-3-604,0 1-3500,-1-2 7619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03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17 121 224,'0'0'139,"-2"-5"27,-11-46-497,13 46 421,0 5 700,0 0-133,0 0-209,0 0-154,0 0-96,0 0 10,0 0-107,0 0-10,0 0 5,-1-6 0,0 0-51,1 0 1,0-1-1,1 1 1,0-1-1,2-10 0,-1 13 137,-2 4 53,0 0 96,0 0 117,0 0-5,1 9 1488,8 6 11838,-2-9-12839,-6-5-2121,1 1 1446,0 0-1,0-1 1,-1 1 0,1 0-1,-1 0 1,1 0 0,-1 0-1,0 1 1,0-1 0,0 0-1,1 4 1,0 0 378,0-3 93,-2-3-219,0 0 181,0 0-239,10 6-246,31 16-182,-31-16-128,-4-1 182,24 25 65,-24-23-118,0 0 0,0-1 0,0 0 0,1 0-1,0 0 1,0-1 0,15 9 0,-16-12-11,-6-2 15,0 0-303,5 6 111,17 19-143,-17-19 79,-5-6-74,6 5-97,16 16-95,-17-16 37,-5-5-59,0 0-42,4 0-570,8 2 907,-4-6-4243,4-14 4781,-9 14-246,-3 4-176,-5-5 86,-18-13 133,17 13 16,0 2 214,-6-5-6,0 0 0,-19-18 1,31 26-332,0 0 1,0-1-1,0 1 1,-1 0-1,1 0 1,0-1-1,0 1 0,0 0 1,0 0-1,-1-1 1,1 1-1,0 0 1,0 0-1,-1 0 1,1 0-1,0-1 0,0 1 1,-1 0-1,1 0 1,0 0-1,0 0 1,-1 0-1,1 0 1,0 0-1,-1 0 0,1 0 1,0 0-1,0 0 1,-1 0-1,1 0 1,0 0-1,-1 0 1,1 0-1,0 0 1,0 0-1,-1 0 0,1 0 1,0 0-1,-1 0 1,1 0-1,0 1 1,0-1-1,-1 0 1,1 0-1,0 0 0,0 0 1,-1 1-1,-24 12 529,25-13-523,0 0 0,0 0 0,-1 0 0,1 1 0,0-1 0,0 0 0,-1 0-1,1 0 1,0 0 0,-1 0 0,1 0 0,0 1 0,0-1 0,-1 0 0,1 0 0,0 0 0,-1 0-1,1 0 1,0 0 0,-1 0 0,1 0 0,0 0 0,0 0 0,-1 0 0,1-1 0,0 1 0,-1 0-1,1 0 1,0 0 0,0 0 0,-1 0 0,1 0 0,0-1 0,-1 1 0,1 0 0,0 0 0,0 0-1,0-1 1,-1 1 0,1 0 0,0 0 0,0 0 0,0-1 0,0 1 0,-1 0 0,1 0 0,0-1-1,-35-36 909,13 10-284,17 20 86,5 7 101,-6-7-16,-16-25 75,16 24 21,6 8-21,0 0 208,0 0 74,0 0 71,0 0-338,0 0-410,0 0-240,0 0-113,0 0-63,10 6-38,184 116-27,-183-113-5,0 1 0,-1 0 0,16 20 0,-21-24 0,0 1 0,0-1 0,1 0 0,0-1 0,0 1 0,1-1 0,-1 0 0,1 0 0,1-1 0,-1 1 0,12 3 0,-3-2 2,-12-5-4,0 0 1,0 0-1,0 1 1,0-1-1,-1 1 1,1 0-1,-1 0 0,0 0 1,1 0-1,-1 0 1,0 1-1,0-1 1,-1 1-1,5 4 1,22 34-79,-22-32-65,-7-9-618,0 0-315,0 0 63,0 0 119,0 0 276,0 0 60,0 0 95,0 0 252,0 0 111,-7-2 177,0 0-28,0 0 0,0-1 0,0 1 0,0-2-1,1 1 1,-1-1 0,1 0 0,-6-5 0,-56-48 1736,65 55-1688,0-1 1,0 1-1,1-1 1,-1 0-1,1 1 1,0-1-1,0 0 1,0-1-1,0 1 1,-2-5-1,-1-1 131,-6-2 462,-51-14 743,55 23-1287,7 2-74,0 0-33,6 5-10,20 16-25,1-2 0,46 27 0,20 12-3,-27-14 943,-37-25-7345,-24-16-7474,-4-3 11370,-1 0 5012,0 0 11310,0 0-9640,0 0-3247,0 0-1451,0 0 144,0 0 53,0 0 214,0 0 155,0 0-64,0 0-75,0 0 16,0 0 320,0 0 283,0 0 5,-33-20-94,24 14-387,1 0 28,8 6-38,-5-5-10,-9-9-1202,6 6-3106,24 26 749,-10-10 5031,-1-2 0,2 1 0,-1 0-1,1-1 1,10 7 0,26 19-1484,-31-22-32,0 0 1,1-1-1,0-1 0,0 0 1,1 0-1,29 11 1,-38-18-887,-5-1-1457,0 0-2230,0 0-13347,0 0 17189,0 0 3775,0 0-5552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05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43 438 2242,'0'0'454,"0"0"-128,0 0-102,0 0 16,0 0 6,0 0 68,0 0 66,-4 3 20,3-2-309,0 0 1,-1 0-1,1 0 0,0 0 1,0 0-1,0 0 0,0 0 0,0 0 1,0 1-1,0-1 0,0 0 1,1 1-1,-1-1 0,0 0 1,1 1-1,-1-1 0,1 1 1,0-1-1,-1 1 0,1-1 1,0 1-1,0-1 0,0 1 1,0-1-1,1 1 0,-1-1 1,1 3-1,-1-4 539,0 0 59,0 0 106,0 0 91,0 0 54,0 0 101,0 0 176,14-19 2680,-13 17-3548,1 0 0,0 0 0,0 0 0,-1-1 0,1 1 0,-1 0-1,0-1 1,0 1 0,0 0 0,0-1 0,0 1 0,-1-1 0,1-4-1,1 4-157,-1 0-1,1 1 1,0-1-1,-1 1 1,1-1-1,1 1 1,-1 0-1,0-1 1,1 1-1,-1 0 1,1 1-1,0-1 1,-1 0-1,7-2 1,-7 3 48,2-1 465,-1-1-52,67-65 314,-58 49-958,-10 15-11,0 0 30,-2 4-278,0 0-27,0 0 22,0 0 101,0 0 11,0 0-64,0 0-16,0 0 26,0 0 113,0 0 64,-5 3 85,0 0-35,-34 21 204,37-23-245,0 1 0,0-1 1,0 1-1,0 0 0,0 0 1,0 0-1,1 0 0,-1 0 1,1 0-1,-1 0 1,1 0-1,0 0 0,0 1 1,0-1-1,0 0 0,0 6 1,-7-3-37,-23 18 117,30-22-81,-1 0 0,0 0 1,1 0-1,-1 0 0,0 1 0,1-1 0,0 0 1,-1 1-1,1-1 0,0 1 0,0 0 0,0-1 1,0 1-1,-1 3 0,-3 5-35,-17 10 180,22-20-101,-4 4 134,2-2-145,1 0-8,-1 0 0,0 0 0,1 0 0,-1 0 1,1 0-1,0 1 0,0-1 0,0 0 0,0 0 1,0 1-1,0-1 0,1 1 0,-1-1 0,1 3 1,0-2 2,0-3 96,-5 8-204,5-8 177,0 0 0,1 0-1,-1 0 1,0 0 0,0 0-1,0 0 1,0 0 0,0 1-1,0-1 1,0 0 0,0 0-1,1 0 1,-1 0 0,0 0-1,0 0 1,0 0 0,0 0-1,0 0 1,0 0 0,0 0-1,0 0 1,0 0 0,0 0-1,0 0 1,1 1 0,-1-1-1,0 0 1,0 0 0,0 0-1,0 0 1,0 0 0,0 0-1,0 0 1,0 0 0,0 1-1,0-1 1,0 0 0,0 0-1,0 0 1,0 0 0,0 0-1,7-6 292,-1-1-1,0-1 1,0 1-1,-1-1 1,6-9-1,-8 11-337,1 0 0,0 0 1,0 0-1,1 1 0,0-1 0,0 1 0,0 0 0,8-5 0,-5 3-10,-1 1 0,1-2-1,10-13 1,16-20-28,-25 32 0,0-1 0,-1 0 0,11-19 0,18-12-40,-30 33-7,-16 15-26,6-5-125,3-2 196,-1 1 0,1-1 0,0 1 0,0-1 0,0 0 0,0 1-1,-1-1 1,1 1 0,0-1 0,0 0 0,-1 1 0,1-1 0,0 0 0,-1 1-1,1-1 1,0 0 0,-1 0 0,1 1 0,0-1 0,-1 0 0,1 0 0,-1 0-1,1 1 1,-1-1 0,0 0 0,-15 12-146,-16 38 36,30-47 102,-2 0 68,1-1-26,0 0 0,0 1 0,1-1 1,-1 1-1,1-1 0,0 1 0,0 0 0,0 0 0,0 0 0,-2 5 0,3-5 101,1-3-63,-3 5-33,-5 7-30,10-7 0,18-16 3,-8 3-7,-1 0-1,19-19 1,-9-4-3,-19 26 0,1 0 0,0 0 0,1 1 0,0-1 0,-1 1 0,1-1 0,6-3 0,2-3 0,0 0 0,15-19 0,-2 2 0,-16 18 0,1-1 0,1 1 0,0 0 0,0 1 0,1 0 0,0 1 0,1 0 0,17-8 0,34-22 0,-53 35-2943,6 1-10367,-17 2 13308,0 0-4477,0 0 304,0 0 481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07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35 2402,'0'0'561,"0"0"-59,0 0 5,0 0 27,4-4 106,-2 2-520,-1 1-72,0 1 0,0-1 0,0 1-1,-1-1 1,1 0 0,0 1 0,0-1-1,-1 0 1,1 0 0,-1 0 0,1 0 0,-1 1-1,1-1 1,-1 0 0,1 0 0,-1 0-1,0 0 1,0 0 0,1 0 0,-1 0 0,0 0-1,0 0 1,0 0 0,0 0 0,0 0 0,0 0-1,-1 0 1,1 0 0,0-1 0,-2 0 784,2 2 33,0 0 21,0 0 1,0 0 68,0 0 102,0 0 176,0 0 33,0 0 4,0 0-79,2 2-817,-1-1 0,1 0 1,0 1-1,-1-1 1,0 0-1,1 1 0,-1 0 1,0-1-1,0 1 1,0 0-1,0 0 0,0-1 1,0 1-1,-1 0 1,2 3-1,4 16 826,-10 30 1455,2-44-2326,1 1 0,0 0 0,0 0 1,1-1-1,0 1 0,0 0 0,1 0 1,0-1-1,1 1 0,0 0 0,0-1 1,5 9-1,14 26-137,-20-42-194,-1 0 0,0 0 1,0 0-1,1 0 0,-1 0 0,0 1 0,1-1 1,-1 0-1,0 0 0,0 0 0,0 1 0,1-1 0,-1 0 1,0 0-1,0 1 0,0-1 0,1 0 0,-1 0 1,0 1-1,0-1 0,0 0 0,0 0 0,0 1 0,0-1 1,0 0-1,0 1 0,0-1 0,0 0 0,0 1 0,0-1 1,0 0-1,0 0 0,0 1 0,0-1 0,0 0 1,0 1-1,0-1 0,0 0 0,-1 0 0,1 1 0,0-1 1,0 0-1,0 0 0,-1 1 0,1-1 0,0 0 1,0 0-1,0 0 0,-1 1 0,1-1 0,0 0 0,-1 0 1,1 0-1,0 0 0,0 0 0,-1 0 0,1 1 1,0-1-1,-1 0 0,1 0 0,-1 0-10,0 0 0,0-1 0,1 1-1,-1 0 1,0 0 0,0 0 0,1-1 0,-1 1 0,0 0 0,1-1-1,-1 1 1,0 0 0,1-1 0,-1 1 0,1-1 0,-1 1-1,1-1 1,-1 1 0,1-1 0,-1 0 0,1 1 0,0-1-1,-1 1 1,1-1 0,-1-1 0,-10-25-138,-2-11 54,13 36 294,0 2 32,0 0-76,12-2-51,-8 1-66,2 11-17,-4-6 21,-1 0-1,0 1 0,0-1 0,0 1 0,-1-1 1,1 1-1,-1-1 0,0 1 0,-1-1 0,-1 8 0,1 18 84,1-27-117,-1 1 1,1 0-1,-1-1 0,0 1 0,0-1 0,0 1 0,0-1 0,-2 4 0,-5 15 52,7-18-17,1-1 1,-1 0-1,0-1 0,0 1 0,-1 0 1,1 0-1,-1 0 0,1-1 1,-1 1-1,0-1 0,-4 5 0,2-3-245,4-4-122,0 0-22,0 0-48,0 0 74,0 0-106,0 0-64,22-28-705,-8 6 1262,-9 21 404,-7 16-381,-2-5-89,-1 0 0,1-1-1,-1 1 1,-1-1 0,-9 12 0,-16 28 1218,30-47-812,1-2-139,-2 12-252,0 0-1,-1-1 1,-6 15 0,7-22-640,2-4-662,-3 2-1649,-1 5 4300,1-1-5408,4-5-8506,17-15 12069,-14 11 247,1-14 38,-4 16 199,-1 1 0,0-1 0,1 0 0,-1 1 0,0-1 0,1 0 0,-1 1 0,0-1 0,0 0 0,0 1 0,0-1 0,0 0 0,0 1 0,0-1 1,0 0-1,0 1 0,0-1 0,0 0 0,0 1 0,0-1 0,-1 0 0,1 1 0,0-1 0,0 0 0,-1 1 0,1-1 0,-1 1 0,1-1 0,0 1 0,-2-2 0,0 0 264,5-1 192,7-8 32,-8 8 102,-2 3-11,1-1-421,0 0 0,0-1 1,-1 1-1,1 0 1,0 0-1,-1-1 0,1 1 1,-1 0-1,0-1 1,1 1-1,-1 0 0,0-3 1,0 3-93,0 1 1,0-1-1,0 1 1,0 0-1,-1-1 1,1 1-1,0-1 1,0 1-1,0 0 1,-1-1 0,1 1-1,0 0 1,-1-1-1,1 1 1,0 0-1,-1 0 1,1-1-1,0 1 1,-1 0-1,1 0 1,0-1-1,-1 1 1,1 0-1,-1 0 1,1 0 0,-1 0-1,1 0 1,-1-1-1,1 1 1,0 0-1,-1 0 1,1 0-1,-1 0 1,0 0-1,-13 14 850,-19 48 3944,31-59-4714,-4 9 2438,0 0 0,-8 24 0,13-14-2041,7-11-8144,2-19 4618,9-29 3129,-13 26-1064,-1 7 713,-1-1-28,4-10 718,-1 1 1,-1-1-1,4-23 1,-12 17 604,1 15 594,4 1 5740,-11 27-7323,0 1 0,2 0 0,1 0 0,-7 47 0,12-59-101,4 40-4818,2-69 3777,-4 16 1026,1 1 0,-1 0-1,1 0 1,-1-1 0,0 1-1,1 0 1,-1-1 0,0 1-1,0 0 1,0 0 0,0-1-1,0 1 1,-1 0 0,0-3-1,0-3 62,-1 0 0,1-1 0,0 1 0,1-13-1,0 11 258,0 8-253,0 0 0,0 0 0,1 0-1,-1 0 1,1 0 0,-1 0 0,1 0 0,-1 0 0,1 0-1,0 0 1,-1 1 0,1-1 0,0 0 0,0 0 0,0 1-1,-1-1 1,3-1 0,0-1 144,-2 0 68,0-1 1,0 0 0,0 1-1,-1-1 1,0 0-1,0 1 1,0-1-1,-1-4 1,-3-2 1457,-5 27-1501,-2 33-216,-8 26-7,8-49 15,-1 4-88,1 1 0,-8 41 0,18-68-1085,1-5-752,0 0-363,0 0 160,0 0 166,0 0 234,0 0 497,0 0 368,0 0 411,6-7 161,18-21 223,-18 22 177,-9-4-312,2 5 1406,2 8 6142,5 25-4749,-14-21-2092,-22 19-166,20-12 86,-23 88 1057,31-94-1465,0 0-1,1 0 1,0 0 0,0 0 0,1 15-1,-3 22 33,-8-18-89,8-22-224,3-5-629,0 0-759,0 0-571,0 0-145,0 0 39,0 0 191,0 0 449,0 0 544,0 0 400,0 0 359,0 0 223,2 0 132,0-1 0,0 0 0,0 1-1,0-1 1,0 0 0,0 0 0,-1 0 0,1 0-1,0 0 1,-1-1 0,1 1 0,2-3 0,-2 2-13,3-1-43,-5 3 15,0 0 80,0 0 305,4-6 368,4-8 527,-7 9 4919,-10 13-1111,0 2-5782,6-7-186,-3 3 1281,-2 0 58,-25 18 27,25-18 139,5-1 27,-9 15 10,9-15-128,3-5-139,0 0-15,-2 5-199,-4 14-196,4-14-337,2-5-305,0 0-149,0 0-288,0 0-245,0 0-636,0 0-203,0 0 80,0 0 513,0 0 464,5-5 444,13-15 378,-13 15 144,-5 5 246,0 0 321,0 0 415,0 0 311,0 0 277,0 0 491,0 0 721,0 0 389,0 0-763,-6 5-1009,-64 46-288,59-40-753,2 11-74,7-17-33,-1 1-10,-54 91-65,53-91-592,4-6-1879,-4 6-1179,-12 18-498,12-18-122,4-6-27,0 0 305,0 0 341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10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25 793 9385,'0'0'3059,"0"0"368,0 0 257,0 0-92,0 0-410,1-2-588,1 0-2331,-1 0 0,0-1 0,0 1-1,-1 0 1,1-1 0,0 1-1,-1-1 1,0 1 0,1-1 0,-1 1-1,0 0 1,0-1 0,-1-3-1,0-9-203,3 2-28,1 0 0,8-24 0,-2 5-17,-1 9-14,1-1 0,13-25 0,-1 3 0,-19 41 0,-1 0 0,0 0 0,0 0 0,-1 0 0,1 0 0,-2-6 0,2-6 0,-4 7-290,-6 16-377,6-3 530,1 0-1,0 0 1,0 0-1,0 0 1,0 1-1,1-1 1,0 0-1,-2 6 1,-9 46-2404,5-25 819,-5 56 1,12-81 1718,0 0 0,-1 0 0,1 0 0,-1 0 0,0-1 1,-1 1-1,0 0 0,1-1 0,-2 1 0,1-1 0,0 1 0,-1-1 1,0 0-1,-5 6 0,6-8 9,0 1 0,1-1 1,-1 1-1,1-1 0,0 1 0,0-1 1,0 1-1,0 0 0,1 0 0,-1 0 1,1-1-1,0 1 0,-1 0 0,1 0 1,1 0-1,-1 0 0,2 4 0,-3 30 1056,-5-27 2391,3-18-1515,5-22-389,2 16-1525,-1 0 0,-1 0 0,1-25 0,0 2-13,4-6-11,27-81 0,-23 87 0,-8 30 1,1 0 1,0 1-1,0-1 0,0 1 1,1 0-1,5-7 0,-9 12-1,0 0-1,0 0 1,0 0-1,0 0 1,0 0-1,1 0 0,-1 1 1,0-1-1,0 0 1,1 0-1,-1 1 1,1-1-1,-1 1 1,0-1-1,1 1 1,1-1-1,-2 2 0,0-1 0,-1 0-1,1 1 1,0-1 0,0 1 0,0-1-1,-1 0 1,1 1 0,0 0 0,-1-1-1,1 1 1,0-1 0,-1 1 0,1 0-1,-1-1 1,1 1 0,-1 0 0,1 0-1,-1-1 1,0 1 0,1 0 0,-1 0-1,0 0 1,0 0 0,0-1 0,1 1-1,-1 0 1,0 0 0,-1 1 0,1 0-59,0 0-1,0 0 1,0 0 0,0 0 0,-1 0 0,1-1 0,-1 1 0,0 0 0,1 0-1,-1 0 1,0-1 0,0 1 0,0 0 0,-1-1 0,-1 2 0,-27 29-3883,25-28 3500,1 0 1,0 0 0,0 1-1,0-1 1,-5 9-1,-31 93-122,22-29 3773,15-66-2868,1 0-1,0-1 1,1 1-1,0 12 1,1-21-287,0-2-48,0 0-149,0 0-219,0 0-107,0 0 38,0 0-32,0 0 197,0 0 106,0 0 87,0 0 180,0 0 274,0 0 372,-3-2 380,2 1-1029,0 0-1,0 0 1,0 0 0,1 0 0,-1 0-1,0 0 1,1 0 0,-1 0 0,0 0-1,1-1 1,0 1 0,-1 0 0,1 0-1,0 0 1,0 0 0,-1-1-1,1 1 1,0 0 0,0 0 0,1 0-1,-1-1 1,0 0 0,11-36 618,-1 8-639,-4 6-66,19-43 1,-4 11-13,-5 18-4,1 2 0,2 0 0,41-56 0,-57 87 0,34-39 0,5-9 0,-5 4 0,-36 47 0,-4 5 0,-13 12 0,10-10 0,0 1 0,1 0 0,0 1 0,-8 11 0,1 12-171,7-17-49,-1 0-1,0 0 1,0 0-1,-2-1 1,1 0 0,-20 21-1,-8 13 157,22-26 187,-1 2 276,1 0-1,2 0 1,-11 31-1,8-21-342,-15 53-51,29-80-5,10-17 0,9-25 0,-9 13 0,0 0 0,2 0 0,1 1 0,1 0 0,23-27 0,-26 33 0,-1 0 0,14-34 0,-15 29 0,22-36 0,-16 37 0,-4 2 0,1 1 0,2 0 0,0 1 0,0 0 0,20-16 0,-26 26 9,-25 19 1,11-7-26,0 0 1,0 0-1,0 1 0,1-1 1,-9 13-1,4 5-817,-1-1-1,-20 30 0,24-43 897,0 0 0,0-1 0,-1 0 1,0 0-1,0 0 0,-1-1 0,-18 12 0,-23 22 1202,48-39-1190,0 0 0,0 0 1,0 0-1,0 0 0,0 0 0,1 0 0,-1 1 1,1-1-1,-2 3 0,2-4-26,14-13-48,-1-1 0,-1-1 0,0 0 0,-1 0 0,9-18 0,5-6-2,-9 18 1,1 1 0,1 1 0,1 0 0,0 1 0,25-17 0,27-26 0,17-23 0,-85 81 0,0 1 0,0-1 0,0 1 0,0-1 0,0 1 0,0 0 0,1-1 0,-1 1 0,1 0 0,-1 0 0,1 1 0,-1-1 0,1 0 0,-1 1 0,1-1 0,4 1 0,9-3 0,-16 5-108,0 0 0,-1 0 1,1 0-1,-1 0 0,0 0 0,0-1 1,0 1-1,0 0 0,0 0 0,0-1 1,0 1-1,-1-1 0,1 1 0,0-1 0,-4 3 1,0 2-207,-1 0 0,1 0-1,-2-1 1,1 1 0,-14 8 0,-7 2 423,0 1 0,1 1 0,-26 24-1,47-38 18,-139 107 973,133-100-1093,0 0-1,0 1 1,-11 16-1,20-24 80,2-4 70,-1 0-125,0 1 1,0-1-1,-1 0 0,1 1 1,0-1-1,0 1 0,0-1 1,0 1-1,0-1 1,0 1-1,1 0 0,-1 0 1,0-1-1,0 1 0,0 0 1,1 0-1,-1 0 0,0 0 1,1-1-1,-1 1 0,1 0 1,-1 0-1,1 0 0,0 0 1,-1 2-1,1-2-9,-1-1-1,1 1 1,0-1-1,0 1 0,-1 0 1,1-1-1,0 1 1,0-1-1,0 1 1,0-1-1,0 1 1,0 0-1,0-1 1,0 1-1,0-1 1,0 1-1,0 0 1,0-1-1,0 1 1,1-1-1,-1 1 1,0-1-1,0 1 1,1-1-1,-1 1 1,0-1-1,1 1 1,-1-1-1,1 1 1,-1-1-1,1 1 1,-1-1-1,1 0 1,-1 1-1,1-1 1,-1 0-1,1 1 1,-1-1-1,1 0 1,0 0-1,0 1 1,3-3-19,0 0 1,0 0 0,-1 0 0,1 0 0,-1 0-1,0-1 1,0 1 0,0-1 0,0 0-1,0 0 1,0 0 0,3-5 0,4-4-2,21-21-1,30-41 0,-41 46 0,2 2 0,1 0 0,43-37 0,-38 39 0,-22 18 0,1 0 0,-1 1 0,1-1 0,1 1 0,-1 0 0,1 1 0,16-7 0,0-1 0,-22 11 0,0 0 0,0-1 0,0 1 0,0 0 0,0 0 0,1 0 0,-1 1 0,0-1 0,1 1 0,-1-1 0,1 1 0,-1-1 0,4 1 0,3 0-1362,-9 0 863,1 0 0,0 0 0,-1 0 1,1 0-1,0 0 0,-1 0 0,1 0 1,0 0-1,-1 1 0,1-1 0,0 0 1,-1 0-1,1 1 0,0-1 0,-1 0 1,1 0-1,-1 1 0,1-1 0,0 1 1,-1-1-1,1 0 0,0 2 1,1 0-6624,-2-2 684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13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51 545,'0'0'28,"0"1"1,-1 0 0,1-1 0,-1 1 0,0-1-1,1 0 1,-1 1 0,1-1 0,-1 1 0,0-1 0,1 0-1,-1 1 1,0-1 0,0 0 0,1 0 0,-1 1 0,0-1-1,0 0 1,1 0 0,-1 0 0,0 0 0,0 0 0,1 0-1,-1 0 1,0 0 0,0 0 0,0 0 0,1-1 0,-1 1-1,0 0 1,1 0 0,-1-1 0,0 1 0,0 0-1,1-1 1,-1 1 0,1 0 0,-1-1 0,0 1 0,1-1-1,-1 1 1,1-1 0,-1 1 0,0-2 0,-1 0-125,-1-1 176,3 3-22,-1 0-50,0 0-4,0 0 0,0-1-1,0 1 1,0 0 0,0 0-1,0 0 1,0 0 0,0 0-1,0 0 1,0 1 0,0-1-1,0 0 1,0 0-1,0 0 1,0 1 0,0-1-1,0 1 1,0-1 0,0 1-1,1-1 1,-1 1 0,0-1-1,0 1 1,1-1-1,-1 1 1,0 0 0,1-1-1,-1 1 1,0 0 0,1 0-1,-1 0 1,1 0 0,0-1-143,0 0-85,-1 1 172,0-1 1,0 0 0,0 0 0,1 1-1,-1-1 1,0 0 0,0 0 0,1 0-1,-1 0 1,0 0 0,0 0 0,0 0-1,0 0 1,1 0 0,-1 0 0,0-1-1,0 1 1,1 0 0,-2-1 0,-8-5-547,10 5 959,-1 1 0,0 0 0,0-1 0,0 1 1,0 0-1,0-1 0,0 1 0,0 0 0,0 0 0,0 0 0,-1 0 0,1 0 1,0 0-1,0 0 0,0 0 0,0 0 0,0 1 0,0-1 0,0 0 0,0 0 1,0 1-1,-1 0 0,-9 6 312,8-4 603,3-3 32,0 0 90,0 0-42,0 0-21,0 0 63,0 0 33,0 0 16,15-11 3454,30 1 1686,-11 12-5402,-29-2-1174,1 0 1,-1-1-1,0 1 0,0-1 0,1 0 1,-1 0-1,0 0 0,0-1 0,7-3 0,22-5 16,-3 3-27,13-2 0,-31 8 0,-11 0 0,1 1 0,0-1 0,-1 1 0,1 0 0,-1 0 0,1 0 0,-1 0 0,1 0 0,-1 0 0,1 1 0,0-1 0,-1 1 0,0-1 0,1 1 0,-1 0 0,1 0 0,-1 0 0,0 0 0,0 0 0,1 1 0,-1-1 0,0 0 0,3 4 0,-5-5 0,0 1 0,1-1 0,-1 0 0,0 1 0,0-1 0,0 0 0,0 1 0,1-1 0,-1 1 0,0-1 0,0 0 0,0 1 0,0-1 0,0 1 0,0-1 0,0 0 0,0 1 0,0-1 0,0 1 0,0-1 0,-1 0 0,1 1 0,0-1 0,0 0 0,0 1 0,0-1 0,-1 1 0,1-1 0,0 0 0,0 1 0,-1-1 0,1 0 0,0 0 0,-1 1 0,1-1 0,0 0 0,-1 1 0,-23 8 0,-23-3 0,31-4-63,14-2 52,0 1 0,0-1 0,-1 0 0,1 0-1,0 0 1,0 0 0,0 0 0,-1 0 0,1-1 0,0 1 0,0 0-1,0-1 1,-2-1 0,0 2 24,1-1 0,0 0 0,0 1 0,-1 0 0,1 0 0,0 0 0,-1 0 0,-3 0 0,-27 0 57,28-2-67,0 1 0,0 0 1,0 1-1,0-1 0,0 1 0,0 0 0,0 1 1,0-1-1,-7 2 0,17-6-3,1 1 0,0-1 0,0 1 0,0-1 0,0 2 0,0-1 0,1 0 0,0 1 0,0 0 0,-1 0 0,1 0 0,0 1 0,1 0 0,-1 0 0,0 0 0,0 1 0,0 0 0,9 0 0,35 6 0,79 3 0,-124-9 0,-1 1 0,0 0 0,0 0 0,0 0 0,1 0 0,-1 1 0,6 3 0,20 5 0,9-6-7442,-37-5 4522,-2 1 16,0 0 326,0 0 624,0 0 747,-23 8 604,21-7 794,0 0-39,-1 0 0,1 0 0,0 0-1,0-1 1,-1 1 0,1-1 0,0 1 0,0-1 0,-1 0 0,1 0-1,-1 0 1,1 0 0,0 0 0,-1 0 0,1-1 0,0 1-1,-1-1 1,1 1 0,0-1 0,0 0 0,0 0 0,-3-1 0,3 1 52,0 0 1,0 0 0,0 0 0,-1 0 0,1 0-1,0 1 1,0-1 0,-1 1 0,1-1 0,-5 1 0,-20-6 1914,8-1-183,-13-7 6255,31 14-8176,1 0 0,-1 0 1,1 0-1,-1 0 1,0 0-1,1-1 0,-1 1 1,1 0-1,-1 0 0,1-1 1,-1 1-1,1 0 1,-1-1-1,1 1 0,-1 0 1,1-1-1,-1 1 1,1-1-1,0 1 0,-1-1 1,1 1-1,0-1 0,-1 1 1,1-1-1,0 1 1,0-1-1,-1 1 0,1-1 1,0 0-1,19 0 449,-10 2-364,-1 0 0,1 1 0,0 0 0,10 5 0,93 44-100,-72-34 0,-38-16 0,1 0 0,-1-1 0,0 1 0,1 0 0,-1-1 0,1 1 0,-1-1 0,1 0 0,-1 0 0,1 0 0,-1 0 0,1 0 0,-1 0 0,1-1 0,-1 1 0,1-1 0,3-1 0,-4 2-242,1 0-1,0 1 1,-1-1 0,1 0-1,0 1 1,-1-1 0,1 1-1,-1 0 1,1 0 0,-1 0-1,1 0 1,-1 0 0,0 0-1,1 0 1,-1 1 0,0-1-1,2 3 1,25 11-2960,-18-11-5421,-18-2 7211,-21-6 2371,-64-37 4209,77 42-2718,15 0-2274,-1-1-1,0 0 1,0 1 0,1-1 0,-1 0 0,0 0-1,0 1 1,1-1 0,-1 0 0,0 0-1,0 0 1,0 0 0,1 0 0,-1 0-1,0 0 1,0 0 0,0 0 0,1 0-1,-1-1 1,0 1 0,0 0 0,1 0-1,-1-1 1,0 1 0,0-1 0,-1 0-393,-8-12 2617,10 13-2365,0 0 1,0 0-1,-1 0 0,1 0 1,0 0-1,0-1 1,0 1-1,0 0 1,0 0-1,0 0 0,0 0 1,-1-1-1,1 1 1,0 0-1,0 0 1,0 0-1,0-1 0,0 1 1,0 0-1,0 0 1,0 0-1,0-1 1,0 1-1,0 0 0,0 0 1,0 0-1,0-1 1,0 1-1,0 0 1,1 0-1,-1 0 0,0 0 1,0-1-1,0 1 1,0 0-1,0 0 1,0 0-1,0 0 0,1-1 1,-1 1-1,0 0 1,0 0-1,0 0 1,0 0-1,1 0 0,-1 0 1,0 0-1,0 0 1,0-1-1,1 1 1,-1 0-1,0 0 0,0 0 1,1 0-1,-1 0 1,0 0-1,0 0 0,0 0 1,1 0-1,-1 0 1,0 0-1,1 0 1,5 2-31,0-1 0,0 1 0,0-1 0,0 2 0,-1-1 0,8 4 0,4 2-3,109 49-820,-54-22 2,-34-16-7405,-36-18 6684,-2-1-97,0 0 81,0 0 346,0 0 503,-22-11-22,-72-28 3374,69 18-1368,24 20-1164,0-1 1,0 1-1,0-1 1,-1 1 0,1 0-1,0-1 1,-1 1-1,1 0 1,0 0-1,-1 0 1,0 0-1,1 0 1,-1 0 0,0 0-1,1 1 1,-1-1-1,0 0 1,0 1-1,0 0 1,0-1-1,1 1 1,-5 0 0,5 0 78,0 0 0,0 0 0,0 0 0,0 0 0,0 0 0,0-1 1,0 1-1,0 0 0,0 0 0,0-1 0,0 1 0,0 0 0,0-1 1,0 1-1,0-1 0,1 1 0,-1-1 0,0 1 0,0-1 0,0 1 0,1-1 1,-1 0-1,0 1 0,1-1 0,-1 0 0,1 0 0,-1 0 0,1 1 1,-1-3-1,-1 1-353,0-2 2112,2 4-529,0 0-656,0 0-385,0 0-181,38 24-32,-15-12-170,0 0 1,-2 2-1,31 24 1,9 6-3,-13-14-2222,-35-24 689,-33-21 828,11 7 687,1 0 0,0 0 0,-11-13 0,14 13 42,-1 1-1,-1 0 0,0 0 0,0 1 1,0 0-1,-13-9 0,2 3 122,0-1 3091,16 13-2722,2 0-262,0 0-118,3 1-63,28 22-63,-2 0 1,-1 2-1,-1 1 1,44 53-1,-30-39-1069,-40-38-246,8 3-4067,-17-12 4984,-16-13 1617,19 17-794,1-1-1,-1 1 1,1-1-1,0 0 0,0 0 1,1 0-1,-1 0 1,-3-8-1,-12-12 1278,15 20-1531,1 0-1,0 0 1,0 1 0,0-2-1,1 1 1,-4-7-1,6 11-176,0 0-1,-1-1 1,1 1-1,0 0 1,0 0-1,0 0 1,0 0-1,0 0 0,0 0 1,0 0-1,-1-1 1,1 1-1,0 0 1,0 0-1,0 0 1,0 0-1,0 0 1,0-1-1,0 1 1,0 0-1,0 0 1,0 0-1,0 0 0,0 0 1,0-1-1,0 1 1,0 0-1,0 0 1,0 0-1,0 0 1,0 0-1,0-1 1,0 1-1,0 0 1,0 0-1,0 0 1,0 0-1,0 0 0,1-1 1,-1 1-1,0 0 1,0 0-1,0 0 1,0 0-1,0 0 1,0 0-1,1 0 1,-1 0-1,0-1 1,0 1-1,0 0 1,0 0-1,0 0 0,1 0 1,-1 0-1,0 0 1,0 0-1,1 0 1,12 7 21,18 20 2,-29-25-23,28 24-1,-15-14 0,0 1 0,-1 0 0,22 28 0,-11-13 0,-21-23 0,1-1 0,-1 1 0,1 0 0,-1 0 0,-1 1 0,1-1 0,4 12 0,-8-17 0,0-1-1,0 1 1,0 0-1,0 0 1,-1 0-1,1 0 1,0 0-1,0 0 1,0 0-1,0 0 1,0 0-1,0 0 1,0 0-1,0 0 1,0 0-1,-1 0 1,1 0-1,0 0 1,0 0-1,0 0 1,0 0-1,0 1 1,0-1-1,0 0 1,0 0-1,0 0 1,0 0-1,0 0 1,-1 0-1,1 0 1,0 0-1,0 0 1,0 0-1,0 0 1,0 0-1,0 0 1,0 0-1,0 0 1,0 1-1,0-1 1,0 0-1,0 0 1,0 0-1,0 0 1,0 0-1,0 0 1,0 0-1,0 0 1,0 0-1,0 0 1,0 1-1,0-1 1,0 0-1,0 0 1,0 0-1,0 0 1,0 0-1,0 0 1,0 0-1,0 0 1,0 0-1,0 0 1,0 0-1,0 1 1,0-1-1,1 0 1,-1 0-1,0 0 1,0 0-1,-10-7-93,-9-17-220,15 15 73,-1 1 0,-1 0 1,1 1-1,-14-14 0,14 15 206,-1 0-1,1 0 1,1-1-1,-1 1 1,1-1-1,-6-13 1,5-2 986,8 18-302,6 9-354,1 4-295,0 1 0,-1 0 0,0 0 0,13 21 0,-7-6 0,21 30 0,-33-52 0,1 2-1,0 0-1,0 0 0,0 0 1,0 1-1,-1-1 0,0 1 1,0 0-1,-1-1 1,2 8-1,-4-11-51,0-2 85,-21-21-4,10 8-67,7 10 51,-29-28 17,31 29-31,0 0 0,0 0 0,0 0 0,1 0 0,-1-1 0,1 1 0,0 0 0,0 0 0,0-1 0,0 1 0,0-1 0,0 1 0,1-1 0,-1-3 0,3 7 4,0-1-1,0 1 1,0 0 0,-1-1 0,1 1 0,0 0 0,-1 0 0,1 1 0,0-1 0,-1 0 0,1 0 0,-1 1 0,0-1-1,0 1 1,2 1 0,32 33 5,-28-27-7,0 0 0,0 0 0,-1 1 0,-1 0 0,1 0 0,-2 0 0,0 0 0,0 1 0,3 19 0,1-7-4728,-1 4-3714,-7-27 3857,0 0 74,0 0 256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14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43 142 2851,'0'0'566,"0"0"-75,0 0-139,0 0-16,0 0 38,0 0-86,4 13 287,-3-11 2438,-2-8-1718,0 8 379,-2 4 2115,3-6-1712,0 0 37,0 0-112,0 0-38,0 0-277,-2-3-133,-9-8-526,-13-17 1994,24 27-2947,-1-1-1,0 1 1,1 0-1,-1 0 1,1 0 0,-1-1-1,1 1 1,0 0-1,-1-1 1,1 1-1,0 0 1,0-1-1,0 1 1,0 0 0,0-1-1,0 1 1,1 0-1,-1 0 1,0-1-1,1 1 1,-1 0-1,2-2 1,-2 3-75,0-1 0,0 1 0,1 0 0,-1 0 0,0-1 0,0 1 0,1 0 0,-1 0 0,0 0 0,0-1 0,1 1 0,-1 0 0,0 0 0,1 0 0,-1 0 0,0 0 0,0 0 0,1 0 0,-1 0 0,0 0 0,1-1 0,-1 1 0,0 0 0,1 0 0,-1 1 0,0-1 0,1 0 0,-1 0 0,0 0 0,1 0 0,-1 0 0,0 0 0,1 0 0,-1 0 0,0 0 0,0 1 0,1-1 0,-1 0 0,1 0 0,14 14 0,9 22 0,-24-35 0,0-1 0,0 0 0,1 0 0,-1 0 0,0 1 0,0-1 0,0 0 0,0 0 0,0 0 0,0 1 0,0-1 0,0 0 0,1 0 0,-1 1 0,0-1 0,0 0 0,0 0 0,0 1 0,0-1 0,0 0 0,0 0 0,-1 1 0,1-1 0,0 0 0,0 0 0,0 1 0,0-1 0,0 0 0,0 0 0,0 1 0,-1-1 0,1 0 0,0 0 0,0 0 0,0 1 0,0-1 0,-1 0 0,1 0 0,-1 0 0,-9-6 0,-12-20 0,20 22 0,-5-23 0,11 19 0,9 13 0,-9-3 0,0 1 0,0 0 0,0 0 0,-1 1 0,0-1 0,1 1 0,-1-1 0,-1 1 0,1 0 0,-1 0 0,1 0 0,0 5 0,-2-9 0,-1 0 0,0 1 0,0-1 0,0 0 0,1 0 0,-1 1 0,0-1 0,0 0 0,0 0 0,0 1 0,0-1 0,0 0 0,0 0 0,0 1 0,0-1 0,0 0 0,0 1 0,0-1 0,0 0 0,0 0 0,0 1 0,0-1 0,0 0 0,0 1 0,0-1 0,0 0 0,-1 0 0,1 1 0,0-1 0,0 0 0,0 0 0,-1 0 0,1 1 0,0-1 0,0 0 0,0 0 0,-1 0 0,1 1 0,0-1 0,-1 0 0,-13-4 0,10 3 0,1-1 0,0 0 0,0 0 0,0 0 0,0 0 0,0 0 0,1-1 0,-4-2 0,3-2 0,1 0 0,0 0 0,0 0 0,0-1 0,1 1 0,0 0 0,1-1 0,-1 1 0,2 0 0,-1-1 0,1 1 0,3-11 0,-4 18 0,0 0 0,0-1 0,0 1 0,0 0 0,0-1 0,0 1 0,0 0 0,0 0 0,0-1 0,0 1 0,0 0 0,0 0 0,1-1 0,-1 1 0,0 0 0,0 0 0,0 0 0,0-1 0,1 1 0,-1 0 0,0 0 0,0 0 0,0-1 0,1 1 0,-1 0 0,0 0 0,0 0 0,1 0 0,-1 0 0,0 0 0,0-1 0,1 1 0,-1 0 0,0 0 0,0 0 0,1 0 0,-1 0 0,0 0 0,1 0 0,-1 0 0,0 0 0,0 0 0,1 0 0,12 11 0,-10-7 0,0 1 0,0 0 0,0-1 0,-1 1 0,4 9 0,-2 1 0,-2-11 0,0 1 0,-1-1 0,0 1 0,0-1 0,0 1 0,0-1 0,-1 1 0,0 0 0,0-1 0,0 1 0,-1 0 0,0-1 0,0 1 0,0-1 0,-4 9 0,5-12 0,0-1 0,0 1 0,0-1 0,0 0 0,0 1 0,0-1 0,0 1 0,-1-1 0,1 0 0,0 1 0,0-1 0,-1 1 0,1-1 0,0 0 0,0 1 0,-1-1 0,1 0 0,-1 0 0,1 1 0,0-1 0,-1 0 0,1 0 0,0 1 0,-1-1 0,1 0 0,-1 0 0,1 0 0,-1 0 0,1 0 0,-1 1 0,1-1 0,0 0 0,-1 0 0,1 0 0,-1 0 0,1 0 0,-1 0 0,1-1 0,-1 1 0,1 0 0,-1 0 0,-10-20 0,2-35 0,9 55 0,0 0 0,0 0 0,0-1 0,0 1 0,0 0 0,0 0 0,0 0 0,0 0 0,0-1 0,0 1 0,0 0 0,0 0 0,0 0 0,0 0 0,0-1 0,0 1 0,0 0 0,0 0 0,0 0 0,0 0 0,1-1 0,-1 1 0,0 0 0,0 0 0,0 0 0,0 0 0,0 0 0,1-1 0,-1 1 0,0 0 0,0 0 0,0 0 0,0 0 0,1 0 0,-1 0 0,0 0 0,0 0 0,0 0 0,0 0 0,1 0 0,-1 0 0,0 0 0,0 0 0,0 0 0,1 0 0,-1 0 0,0 0 0,0 0 0,0 0 0,1 0 0,-1 0 0,0 0 0,13 10 0,-10-7 0,0 0 0,0 1 0,-1-1 0,1 1 0,-1-1 0,0 1 0,2 5 0,-3-7 0,-1-1 0,1 1 0,-1-1 0,0 1 0,1 0 0,-1 0 0,0-1 0,0 1 0,0 0 0,0-1 0,-1 1 0,1 0 0,0-1 0,-1 1 0,0 0 0,1-1 0,-1 1 0,0-1 0,0 1 0,0-1 0,0 1 0,0-1 0,0 1 0,-2 1 0,2-3 0,0 1 0,-1-1 0,1 0 0,0 0 0,0 0 0,0 0 0,0 0 0,-1 0 0,1 0 0,0 0 0,0 0 0,0 0 0,0-1 0,0 1 0,-1 0 0,1-1 0,0 1 0,0-1 0,0 1 0,0-1 0,0 1 0,0-1 0,0 0 0,1 1 0,-1-1 0,0 0 0,0 0 0,0 0 0,1 0 0,-1 1 0,1-1 0,-1 0 0,1 0 0,-1 0 0,1 0 0,-1 0 0,1-2 0,-1-5 0,1 0 0,0 0 0,0 0 0,3-9 0,-3 16 0,3 2 0,-1 0 0,1 0 0,0 0 0,-1 0 0,1 0 0,-1 1 0,0-1 0,1 1 0,-1 0 0,0-1 0,0 1 0,0 0 0,0 0 0,0 0 0,-1 1 0,1-1 0,1 3 0,-2-4 0,-1 0 0,0 0 0,1 0 0,-1 0 0,0 0 0,0 0 0,1 0 0,-1 0 0,0 0 0,0 0 0,0 0 0,-1 0 0,1 0 0,0 0 0,0 0 0,0-1 0,-1 1 0,1 0 0,-1 0 0,0 1 0,1-2 0,-1 1 0,0-1 0,1 0 0,-1 0 0,1 0 0,-1 0 0,1 0 0,-1 0 0,0 0 0,1 0 0,-1 0 0,1 0 0,-1 0 0,0-1 0,1 1 0,-1 0 0,1 0 0,-1 0 0,1-1 0,-1 1 0,1 0 0,-1-1 0,1 1 0,-1 0 0,0-1 0,-2-1 0,1-1 0,-1 1 0,0-1 0,1 1 0,-1-1 0,1 0 0,0 1 0,0-1 0,0-1 0,-3-5 0,2-6-3368,3-5-6946,1 6 2824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15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1 993,'0'0'-128,"0"0"-257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7:5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59 577,'0'0'218,"0"0"-36,0 0-75,0 0-43,0 0-38,0 0-52,0 0-44,0 0-47,0 0-11,0 0 5,0 0 27,0 0 32,0 0 26,0 0 17,0 0 48,0 0 37,0 0 43,0 0 74,0 0 49,0 0 37,0 0-38,0 0-42,0 0-59,0 0-48,0 0 6,0 0-22,0 0-22,0 0 17,0 0 5,0 0 0,0 0 0,0 0-5,0 0-16,0 0 15,0 0 7,0 0-1,0 0-6,-10-12-20,-5-5-163,-4-3 649,11 10 5082,40 69-5403,-22-32-16,-5-14-114,-3-7 71,-1-1 1,1 0-1,-1 1 1,0-1-1,0 1 0,0 9 1,9-3 10,32 34-75,-31-35-27,-11-11 48,10 4-36,32 11-33,-31-11 58,-11-4-42,12 13-5,98 116-64,-99-116-70,-11-13 203,0 0-32,8 10-43,-4-3-33,1-1-1,-1 1 0,0 0 1,-1 0-1,0 0 0,0 0 0,-1 0 1,0 1-1,0-1 0,-1 1 1,0-1-1,0 10 0,-2-7 24,1-10-75,0 0 48,12 11-16,37 33 16,-37-33 11,-12-11-54,0 0 5,0 0 6,0 0 16,0 0 75,0 0 53,0 0-37,15 11-123,43 30-38,-46-31 88,-16 0 7,-26 29-62,23-29-33,7-10 102,0 0-10,0 0 42,0 0-86,11 19-47,31 56-64,-32-56 36,-10-19-79,0 0-11,0 0-32,0 0-37,0 0 107,0 0 15,0 0 27,0 0 54,0 0 26,0 0-21,0 0-21,0 0 42,0 0 81,0 0-76,0 0 49,0 0-54,0 0 102,0 0 101,0 0-21,6 10-16,17 30-11,-17-30 32,-6-10-16,0 0-27,0 0 1,0 0 31,0 0-15,0 0-209,0 0 102,0 0 85,0 0-48,0 0-6,0 0 7,0 0-114,0 0 60,0 0-75,0 0-208,10 3 74,31 10-95,-30-10-385,-11-3-438,0 0-144,0 0-155,0 0-133,0 0-85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21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4388,'0'0'817,"0"0"-225,0 0-568,1 0 0,-1 1 0,0-1 0,0 1 0,0-1 0,0 0 0,1 1 0,-1-1 0,0 0 0,0 0 0,1 1 0,-1-1 0,0 0 0,1 0 0,-1 1-1,0-1 1,0 0 0,1 0 0,-1 0 0,1 1 0,-1-1 0,0 0 0,1 0 0,-1 0 0,1 0 0,-1 0 0,0 0 0,1 0 0,-1 0 0,1 0 0,2-4-639,-1 4 3389,7 6 5658,3 5-7514,19 19-574,-29-27-350,0 0 0,0-1-1,1 1 1,0 0 0,0-1-1,-1 0 1,7 4 0,-4 11-2,-6-14-3262,0-4 3256,1 1 1,0-1-1,0 1 1,0 0-1,-1-1 1,1 1-1,0 0 1,0-1-1,-1 1 1,1 0-1,0-1 0,-1 1 1,1 0-1,0-1 1,-1 1-1,1 0 1,-1 0-1,1 0 1,0-1-1,-1 1 1,1 0-1,-1 0 0,1 0 1,-1 0-1,1 0 1,-1 0-1,1 0 1,-1 0-1,1 0 1,-1 0-1,1 0 1,0 0-1,-1 0 1,1 0-1,-1 0 0,1 0 1,-1 0-1,1 0 1,-1 1-1,0-1 1,-22-26-158,9 7 339,12 17-45,0 0 0,0 0 0,1-1 0,-1 1 0,1-1 0,-1 1 0,1-1 0,0 0 0,0 1 0,0-1 0,0-4 0,0-3 4623,5 12-1911,0 2-4042,-1-2 1261,-1 1 95,1 1 35,0 1 0,0 0 0,0 0 0,0 1-1,-1-1 1,0 0 0,0 1 0,-1-1 0,0 1 0,0-1 0,0 1 0,-1 0-1,1-1 1,-2 1 0,1 0 0,-1-1 0,-2 10 0,2-6-128,-1-11-115,-2-4 62,2 3-25,4 0 124,1-9 185,5-7 1979,-1 20-1321,5 11-818,9 24 1143,-20-32-1053,0 0 0,-1 0-1,1 0 1,-1 0 0,0 0-1,0 0 1,-1 0 0,-1 9 0,-1 10-1719,5-33 1543,-1 9-17,0-1 1,-1 0 0,1 0 0,-1 0-1,0 0 1,1 0 0,-1 0 0,0 1 0,0-1-1,0 0 1,-1 0 0,0-3 0,3 8 17,-1-1 0,0 1 1,0 0-1,0 0 0,0 0 0,-1 0 1,1 0-1,-1 0 0,0 0 1,0 0-1,0 0 0,0 0 0,-1 0 1,1 0-1,-1 0 0,0 0 1,0 0-1,0 0 0,-1-1 1,1 1-1,0 0 0,-1-1 0,0 1 1,0-1-1,-4 5 0,5-6-95,1-1 10,0 0 81,0 0-17,0 0-48,0 0 65,0 0-22,0 0-86,0 0 28,0 0 100,18-11 0,-17 10-47,-6 6-5,1-1-6,-10 9-64,10-10 11,8-8 10,-3 4-75,-1 1 198,0 0-53,0 0 27,0 0-49,0 0 38,0 0-6,0 1-31,-1 0 0,1 0 0,-1 0-1,0 0 1,1 0 0,-1 0 0,0-1 0,0 1 0,0 0 0,1 0 0,-1 0 0,0-1-1,0 1 1,0 0 0,-1-1 0,1 1 0,0-1 0,-1 1 0,2 0-33,-1-1 0,1 0 0,0 0 0,-1 1 0,1-1-1,0 0 1,0 0 0,-1 1 0,1-1 0,0 0 0,-1 0 0,1 0 0,-1 1 0,1-1 0,0 0 0,-1 0 0,1 0 0,-1 0 0,1 0 0,0 0 0,-1 0 0,1 0 0,-1 0 0,1 0 0,0 0 0,-1 0 0,1 0 0,-1 0 0,1 0 0,0 0 0,-1-1 0,1 1 0,-1 0 0,1 0 0,0 0 0,-1 0 0,1-1 0,0 1-1,-1 0 1,1 0 0,0-1 0,0 1 0,-1 0 0,1-1 0,0 1 0,10-13-105,-10 13 135,0 1-1,0-1 0,-1 0 1,1 0-1,0 0 0,0 0 1,0 1-1,0-1 0,0 0 1,0 0-1,0 0 0,0 0 1,0 1-1,0-1 0,0 0 1,0 0-1,0 0 0,0 0 1,0 1-1,0-1 0,0 0 1,1 0-1,-1 0 0,0 0 1,0 1-1,0-1 0,0 0 1,0 0-1,0 0 0,0 0 1,1 0-1,-1 0 0,0 1 1,0-1-1,0 0 0,0 0 1,1 0-1,-1 0 0,0 0 1,0 0-1,0 0 0,0 0 1,1 0-1,-1 0 0,0 0 1,0 0-1,0 0 0,1 0 1,-1 0-1,0 0 0,0 0 1,0 0-1,1 0 0,-1 0 1,0 0-1,0 0 0,0 0 1,0 0-1,1 0 0,-1 0 1,0 0-1,0 0 0,0 0 1,0-1-1,1 1 0,-1 0 1,0 0-1,0 1-7,0 20-6,1-20-97,-1 0 1,1 1-1,0-1 1,-1 0-1,1 1 0,-1-1 1,0 0-1,1 1 1,-1-1-1,0 0 0,0 1 1,0-1-1,0 1 1,0-1-1,0 0 0,-1 1 1,1-1-1,0 1 1,-1-1-1,1 0 1,-1 0-1,1 1 0,-1-1 1,0 0-1,-1 2 1,0-1-646,2-2 107,0 0 272,0 0 102,0 0-22,0 0 17,0 0 218,0 0 0,-8-7-21,7 7 77,0 0-1,1-1 1,-1 1-1,1 0 1,-1 0-1,0-1 1,1 1-1,-1-1 1,1 1 0,-1 0-1,1-1 1,0 1-1,-1-1 1,1 1-1,-1-1 1,1 1 0,0-1-1,-1 1 1,1-1-1,0 1 1,0-1-1,-1 1 1,1-1 0,0 0-1,0 1 1,0-1-1,0 1 1,0-1-1,0 0 1,0 0-1,0 0-35,2-24 1423,2 21-578,4 12-1067,-8-7 255,0-1 0,1 1-1,-1 0 1,0-1 0,0 1 0,0 0-1,0 0 1,0-1 0,0 1-1,0 0 1,0 0 0,0-1-1,0 1 1,0 0 0,-1-1 0,1 1-1,0 0 1,0-1 0,-1 1-1,1 0 1,-1-1 0,1 1 0,-1 0-1,1-1 1,-1 1 0,-4-2-371,6-16 325,0 4 274,0 1 117,0 17-164,-1-5-177,0 1 0,0-1 0,0 0 0,0 0 0,0 0 0,0 0 0,0 1 0,0-1 0,0 0 0,0 0 0,-1 0 0,1 0 0,0 0 0,0 1 0,0-1 0,0 0 0,0 0 0,-1 0 0,1 0 0,0 0 0,0 0 0,0 0 0,-1 0 0,1 0 0,0 0 0,0 0 0,0 0 0,-1 1 0,1-1 0,0 0 0,0 0 0,0 0 0,0 0 0,-1-1 0,1 1 0,0 0 0,0 0 0,0 0 0,-1 0 0,1 0 0,0 0 0,0 0 0,0 0 0,-1 0 0,1 0 0,0 0 0,0 0 0,0-1 0,-13-4-163,11 5 119,0-2 89,5 1-24,-1 0 0,0 0 0,0-1 0,1 1 0,-1-1 1,0 1-1,0-1 0,-1 0 0,1 1 0,0-1 1,2-4-1,-1 3 265,-9 12-249,5-6-45,1-3 100,0 0 167,0 0-65,0 0-133,0 0-97,0 0 134,0 0 123,0 0-112,27-35 171,-27 34-284,0 1 60,8-4 982,-18 7-668,8-2-352,2-1-22,0 0 76,0 0 106,-19 9 674,8-8-334,10-1-510,1 0 0,0 0 0,0-1 0,0 1 0,0 0-1,-1 0 1,1 0 0,0-1 0,0 1 0,0 0 0,0 0 0,0-1 0,0 1 0,0 0 0,0 0-1,-1-1 1,1 1 0,0 0 0,0 0 0,0-1 0,0 1 0,0 0 0,1 0 0,-1-1-1,0 1 1,0 0 0,0 0 0,0-1 0,0 1 0,0 0 0,0 0 0,0-1 0,1 1 0,-1 0-1,0 0 1,0 0 0,0-1 0,1 1 0,0-1-6,-1 0 0,1 0 0,0 0 0,0 0 0,0 0 0,0 0 0,0 1 0,0-1 0,0 0 0,0 1 0,1-1 0,-1 0 0,0 1 0,0-1 0,0 1 0,1 0 0,-1-1 0,0 1 0,2 0 0,4 2 0,-15 8 0,-5 7 0,12-16 0,1 0 0,-1-1 0,1 1 0,-1 0 0,1 0 0,-1 0 0,1 0 0,-1-1 0,0 1 0,1 0 0,-1 0 0,0-1 0,0 1 0,0-1 0,1 1 0,-1-1 0,0 1 0,0-1 0,0 1 0,0-1 0,0 0 0,0 1 0,-2-1 0,3 0 0,0 0 0,0 0 0,0 0 0,0 0 0,0 0 0,0-1 0,0 1 0,1 0 0,-1 0 0,0 0 0,0 0 0,0 0 0,0 0 0,0-1 0,0 1 0,0 0 0,0 0 0,0 0 0,0 0 0,0 0 0,-1-1 0,1 1 0,0 0 0,0 0 0,0 0 0,0 0 0,0 0 0,0 0 0,0-1 0,0 1 0,0 0 0,0 0 0,0 0 0,-1 0 0,1 0 0,0 0 0,0 0 0,0 0 0,0 0 0,0-1 0,0 1 0,-1 0 0,1 0 0,0 0 0,0 0 0,0 0 0,0 0 0,-1 0 0,1 0 0,0 0 0,0 0 0,0 0 0,0 0 0,0 0 0,-1 0 0,1 0 0,0 0 0,0 0 0,0 0 0,0 0 0,0 1 0,-1-1 0,1 0 0,0 0 0,0 0 0,0 0 0,0 0 0,0 0 0,12-12 0,-12 12 0,0-1 0,0 1 0,1 0 0,-1-1 0,1 1 0,-1-1 0,0 1 0,1 0 0,-1-1 0,1 1 0,-1 0 0,1-1 0,-1 1 0,1 0 0,-1 0 0,1 0 0,0-1 0,-1 1 0,1 0 0,-1 0 0,1 0 0,-1 0 0,1 0 0,0 0 0,-1 0 0,1 0 0,-1 0 0,1 0 0,-1 0 0,1 0 0,0 0 0,-1 1 0,1-1 0,-1 0 0,1 0 0,-1 1 0,1-1 0,-1 0 0,1 0 0,-1 1 0,1-1 0,-1 1 0,0-1 0,1 0 0,-1 1 0,1-1 0,-1 1 0,0-1 0,0 1 0,1-1 0,-1 1 0,0-1 0,0 1 0,0-1 0,1 1 0,-1-1 0,0 1 0,0-1 0,0 1 0,0-1 0,0 1 0,0-1 0,0 1 0,-1 0 0,1 1-4,0-1 0,-1 0 0,1 1-1,-1-1 1,0 0 0,1 0 0,-1 1 0,0-1 0,0 0-1,0 0 1,0 0 0,0 0 0,0 0 0,0 0 0,0 0 0,-1 0-1,1 0 1,0-1 0,-1 1 0,1 0 0,-1-1 0,1 1-1,0-1 1,-1 1 0,1-1 0,-3 1 0,2-1-674,2 0-699,0 0-641,2-4 955,2 1-5012,-2 4 545,-6 6 3106,3-6 2373,1 0 1,0-1 0,-1 0 0,1 0 0,0 0 0,0 1 0,-1-1 0,1 0 0,0 1 0,0-1 1,-1 0-1,1 1 0,0-1 0,0 0 0,0 1 0,0-1 0,-1 0 0,1 1 0,0-1 0,0 0 0,0 1 0,0-1 0,0 1 0,0-1 0,0 0 0,0 1 0,0-1 0,0 0 0,0 1 0,1-1 0,-1 0 1,0 1-1,0-1 0,0 0 0,0 1 0,1-1 0,-1 0 0,0 1 0,0-1 0,1 0 0,-1 1 0,0-1 0,1 0 0,-1 0 0,0 1 0,1-1 0,1 1-201,21-7 860,-37 7 2172,4 0 2677,21 8-5882,-9-8 418,0 0 0,-1 0 0,1 1 0,-1-1 0,1 0 0,-1 1 0,1-1 0,-1 1 0,0-1-1,0 1 1,0 0 0,0-1 0,1 3 0,-2-3 6,1-1 0,-1 1 1,0 0-1,0-1 0,0 1 0,1-1 0,-1 1 1,0 0-1,0-1 0,0 1 0,0-1 0,0 1 1,0 0-1,-1-1 0,1 1 0,0 0 0,0-1 0,0 1 1,-1-1-1,1 1 0,0-1 0,-1 1 0,1-1 1,0 1-1,-1-1 0,0 2 0,-1 0-145,0 0-1,1 0 0,-1 1 1,1-1-1,-1 1 0,1-1 1,0 1-1,0-1 0,0 1 1,1-1-1,-1 4 0,-2 3-892,2-10 818,0 1 0,-1 0 1,1-1-1,0 1 1,0-1-1,-1 1 0,1-1 1,0 1-1,0-1 0,0 0 1,0 0-1,0 1 1,0-1-1,0 0 0,0 0 1,0 0-1,0 0 1,1 0-1,-2-1 0,-22-29 481,24 31-258,0 0 0,0 0 0,0-1 0,0 1 1,-1 0-1,1 0 0,0 0 0,0 0 0,0-1 1,0 1-1,0 0 0,0 0 0,1 0 1,-1-1-1,0 1 0,0 0 0,0 0 0,0 0 1,0-1-1,0 1 0,0 0 0,0 0 0,0 0 1,0 0-1,1-1 0,-1 1 0,0 0 0,0 0 1,0 0-1,0 0 0,1 0 0,-1 0 0,0 0 1,0-1-1,0 1 0,1 0 0,-1 0 0,0 0 1,0 0-1,0 0 0,1 0 0,-1 0 0,0 0 1,0 0-1,0 0 0,1 0 0,-1 0 0,0 0 1,1 0-1,12 1 590,-9-1 2193,-3 0-2679,0 0 1,0-1-1,-1 1 0,1-1 1,0 1-1,0 0 0,-1 0 0,1 0 1,0-1-1,0 1 0,0 0 1,-1 0-1,1 0 0,0 0 1,0 0-1,0 0 0,0 0 0,-1 0 1,1 1-1,0-1 0,0 0 1,0 0-1,-1 1 0,1-1 1,0 0-1,0 1 0,-1-1 0,1 1 1,0-1-1,-1 1 0,1-1 1,-1 1-1,2 0 0,2 2-573,-6 0 481,-1 0 1,1 0-1,-1 0 0,1 0 1,0 1-1,0-1 1,1 1-1,-3 5 0,4-6-142,0-3 65,-1 1 0,1 0 0,0 0 0,0 0 0,-1 0 0,1 0 0,0 0 0,0 0 0,0 0 0,0 0 0,0 0 0,0 0 0,1 0 0,-1 0 0,0 0 0,1 0 0,-1 0 0,0 0 0,1 0 0,-1 0 0,1 0 0,0 0 0,-1-1 0,1 1 0,0 0 0,-1 0 0,1-1 0,0 1 0,0 0 0,1 0 0,-1-1-157,-1 0 117,13-11-42,-13 11 142,-1-1-1,1 1 1,0 0-1,-1-1 1,1 1-1,0 0 1,-1-1-1,1 1 1,0-1-1,0 1 1,0-1-1,-1 1 1,1 0-1,0-1 1,0 1-1,0-1 1,0 1-1,0-1 1,0 1-1,0-1 1,0 1-1,0 0 1,0-1-1,0 1 1,0-1-1,0 1 1,1-1-1,-1 1 1,0-1-1,1-12 799,-1 13-776,0 0 0,0-1 0,0 1 0,0 0 0,0-1 1,0 1-1,0 0 0,-1-1 0,1 1 0,0 0 0,0 0 0,0-1 1,-1 1-1,1 0 0,0 0 0,0-1 0,0 1 0,-1 0 0,1 0 0,0 0 1,-1 0-1,1-1 0,0 1 0,-1 0 0,1 0 0,0 0 0,-1 0 0,1 0 1,0 0-1,-1 0 0,1 0 0,0 0-1,0-1 0,0 1 0,0 0-1,1 0 1,-1 0 0,0 0 0,0 0 0,0 0 0,1 0-1,-1 0 1,0 0 0,0-1 0,0 1 0,0 0 0,0 0 0,1 0-1,-1 0 1,0-1 0,0 1 0,0 0 0,0 0 0,0 0-1,0 0 1,0-1 0,0 1 0,0 0 0,0 0 0,0 0-1,0-1 1,0 1 0,0 0 0,0 0 0,0 0 0,0-1 0,0 1-1,0 0 1,0 0 0,0 0 0,0-1 0,0 1 0,0 0-1,0 0 1,0 0 0,0 0 0,-1-1 0,1 1 0,0 0-1,0 0 1,0 0 0,0 0 0,0 0 0,-1-1 0,1 1 0,0 0-1,0 0 1,0 0 0,-1 0 0,1 0 0,0 0 0,-1 0-1,3-1 116,-2 1-43,0 1-88,1 0 1,-1 0-1,1 0 1,-1 0-1,1 0 1,-1 0 0,1-1-1,0 1 1,-1 0-1,1 0 1,0 0-1,0-1 1,-1 1-1,1 0 1,0-1-1,2 2 1,-2-2-7,-1 1-1,1-1 1,-1 0 0,1 0 0,0 1-1,-1-1 1,1 0 0,-1 1 0,1-1-1,-1 1 1,1-1 0,-1 1 0,1-1-1,-1 1 1,0-1 0,1 1 0,-1-1-1,0 1 1,0-1 0,1 1 0,-1-1-1,0 1 1,0 0 0,0-1 0,0 1-1,1 0 1,-1-1 0,0 1-1,0-1 1,-1 1 0,1 0 0,0-1-1,0 1 1,0-1 0,0 1 0,0 0-1,-1-1 1,1 1 0,0-1 0,-1 1-1,1-1 1,0 1 0,-1-1 0,1 1-1,-1-1 1,1 1 0,-1 0 0,-15 13-442,11-11-667,7-10 571,-1 5 204,-1 2 92,0-6 343,0-1 0,-1 1 0,0 0 1,0-1-1,0 1 0,-1 0 0,0 0 1,-5-11-1,2 7 224,5 9-267,0 1 1,-1-1-1,1 1 0,0-1 0,-1 0 1,1 1-1,0-1 0,-1 1 0,1-1 1,0 0-1,0 1 0,0-1 0,0 1 0,0-1 1,0 0-1,0 1 0,0-1 0,0 0 1,0 1-1,0-1 0,0 0 0,1 1 1,-1-1-1,0 1 0,0-1 0,1 0 0,13 7 1054,12 17-629,-26-22-482,0-1 0,1 1 0,-1 0 0,0-1-1,1 1 1,-1 0 0,0-1 0,0 1-1,0 0 1,0-1 0,0 1 0,0 0-1,0-1 1,0 1 0,0 0 0,0 0 0,-1-1-1,1 1 1,0 0 0,0-1 0,-1 1-1,1 0 1,0-1 0,-1 1 0,1-1-1,-1 1 1,1-1 0,-1 1 0,1 0 0,-1-1-1,0 1 1,0-1-1,1 1-1,-1 0 1,1-1-1,-1 1 1,1-1-1,-1 1 1,1-1-1,-1 1 1,1 0-1,-1-1 1,1 1-1,0 0 1,0 0-1,-1-1 1,1 1-1,0 0 1,0-1-1,0 1 1,0 0-1,0 0 1,0-1-1,0 1 1,0 0-1,0 0 1,0-1-1,1 2 1,3 4 30,-3-6-31,-1 0-1,0 1 1,1-1 0,-1 0-1,0 1 1,1-1-1,-1 0 1,0 1 0,0-1-1,0 0 1,1 1-1,-1-1 1,0 1 0,0-1-1,0 0 1,0 1-1,0-1 1,0 1 0,0-1-1,0 1 1,0-1-1,0 1 1,0-1 0,0 0-1,0 1 1,0-1 0,0 1-1,0-1 1,0 1-1,-1-1 1,1 0 0,0 1-1,0-1 1,-1 0-1,1 1 1,0-1 0,-1 0-1,1 1 1,-2 1-119,2-2-16,0 0-106,0 0 31,0 0 123,0 0 113,0 0-44,-2-3-15,-14-20-133,15 23 171,1 0-1,0 0 1,0-1-1,-1 1 1,1 0-1,0-1 1,0 1-1,-1 0 1,1-1-1,0 1 0,0-1 1,0 1-1,0 0 1,0-1-1,-1 1 1,1 0-1,0-1 1,0 1-1,0-1 1,0 1-1,0 0 0,0-1 1,1 1-1,-1-1 1,0 1-1,0 0 1,0-1-1,0 1 1,0 0-1,1-1 1,-1 1-1,0 0 0,0-1 1,0 1-1,1 0 1,-1-1-1,0 1 1,1 0-1,-1 0 1,0-1-1,1 1 1,-1 0-1,0 0 0,1 0 1,-1-1-1,1 1 1,-1 0-1,0 0 1,1 0-1,-1 0 1,1 0-1,-1 0 1,0 0-1,1 0 0,0 0 1,-1-4 20,0 1-1,0 0 1,0-1 0,-1 1-1,0-1 1,0 1 0,-2-6-1,3 9-4,0 0-1,0 0 1,-1 0-1,1 0 0,0 0 1,0 1-1,0-1 1,0 0-1,0 0 1,0 0-1,-1 0 0,1 0 1,0 0-1,0 1 1,0-1-1,0 0 1,-1 0-1,1 0 0,0 0 1,0 0-1,0 0 1,-1 0-1,1 0 0,0 0 1,0 0-1,0 0 1,-1 0-1,1 0 1,0 0-1,0 0 0,0 0 1,-1 0-1,1 0 1,0 0-1,0 0 0,0 0 1,0 0-1,-1 0 1,1-1-1,0 1 1,0 0-1,0 0 0,0 0 1,-1 0-1,1 0 1,0 0-1,0-1 1,0 1-1,0 0 0,0 0 1,0 0-1,-1 0 1,1 0-1,0-1 0,0 1 1,0 0-1,0 0 1,0 0-1,0-1 1,0 1-1,0 0 0,0 0 1,0 0-1,0 0 1,0-1-1,0 1 0,0 0 1,0-1-1,0 2-48,0 0-1,0-1 0,0 1 0,0-1 1,0 1-1,-1-1 0,1 1 0,0-1 1,1 1-1,-1-1 0,0 1 1,0-1-1,0 1 0,0-1 0,0 1 1,0-1-1,1 1 0,-1-1 0,0 1 1,0-1-1,1 1 0,-1-1 0,0 1 1,1-1-1,0 1 0,-2-1 24,1-1 0,0 1 0,-1 0 0,1 0 0,0-1 0,-1 1 0,1 0 0,0-1 0,0 1 0,-1 0 0,1-1 0,0 1 0,0 0 0,0-1 0,0 1 0,-1 0 0,1-1 0,0 1 0,0 0-1,0-1 1,0 1 0,0-1 0,0 1 0,0 0 0,0-1 0,0 1 0,0-1 0,0 1 0,1 0 0,-1-1 0,0 1 0,0 0 0,0-1 0,0 1 18,1 0 0,-1-1 0,0 1-1,0 0 1,0 0 0,0 0 0,0 0 0,0 0 0,0 0 0,1-1-1,-1 1 1,0 0 0,0 0 0,0 0 0,0 0 0,1 0 0,-1 0 0,0 0-1,0 0 1,0 0 0,0 0 0,1 0 0,-1 0 0,0 0 0,0 0-1,0 0 1,1 0 0,-1 0 0,0 0 0,0 0 0,0 0 0,0 0 0,1 0-1,-1 0 1,0 0 0,0 0 0,0 0 0,0 0 0,1 0 0,-1 0-1,0 1 1,0-1 0,0 0 0,0 0 0,0 0 0,0 0 0,1 0-1,-1 0 1,0 1 0,0-1 0,0 0 0,0 0 0,0 0 0,0 0 0,0 1-1,0-1 1,0 0 0,0 0 0,1 2 56,-1-2 32,0 0 144,0 0 86,0 0-38,0 0-42,0 0-6,-6 6-100,1 1-46,0-15-40,4 7-82,1 1-1,0 0 0,0-1 0,0 1 1,-1 0-1,1-1 0,0 1 0,0-1 1,0 1-1,0 0 0,0-1 0,0 1 1,0-1-1,0 1 0,0-1 0,0 1 1,0 0-1,0-1 0,0 1 0,0-1 1,0 1-1,1 0 0,-1-1 1,0 1-1,0-1 0,0 1 0,1 0 1,-1-1-1,0 1 0,1 0 0,-1-1 1,0 1-1,1 0 0,-1 0 0,0-1 1,1 1-1,-1 0 0,0 0 0,1-1 1,-1 1-1,1 0 0,-1 0 0,1 0 1,-1 0-1,1 0 0,0 0 16,0 0 0,-1 1 0,1-1 0,-1 0 1,1 1-1,-1-1 0,1 1 0,-1-1 0,1 1 0,-1-1 0,1 1 0,-1-1 0,0 1 0,1 0 0,-1-1 0,0 1 0,0 0 1,0-1-1,1 1 0,-1-1 0,0 1 0,0 0 0,0-1 0,0 1 0,0 0 0,0-1 0,0 1 0,0 0 0,0-1 0,-1 1 0,1 0 1,0-1-1,-1 2 0,0 3-10,-5 8 420,5-13-393,1 0 0,-1 0-1,1 0 1,-1 1 0,0-1 0,1 0-1,-1 0 1,1 0 0,-1-1 0,0 1-1,1 0 1,-1 0 0,1 0 0,-1 0-1,0 0 1,1-1 0,-1 1 0,1 0-1,-1 0 1,1-1 0,-1 1 0,1-1-1,-1 1 1,0-1 26,0 0 0,0 1 0,0-1 1,1 0-1,-1 1 0,0-1 0,1 0 0,-1 0 0,0 1 0,1-1 0,-1 0 0,1 0 0,0 0 1,-1 0-1,1 0 0,0 0 0,-1 1 0,1-1 0,0 0 0,0 0 0,0 0 0,0 0 0,0 0 1,0 0-1,0 0 0,0 0 0,1 0 0,-1 0 0,0 0 0,1 0 0,-1 0 0,0 0 0,1 1 0,-1-1 1,1 0-1,0 0 0,-1 0 0,1 1 0,0-1 0,-1 0 0,1 1 0,0-1 0,0 0 0,0 1 1,0-1-1,1 0 0,1 0 376,-3 1-145,0 0-117,0 0-32,0 0 27,0 0-43,0 0-64,0 0-32,0 0 38,6 18 193,-6-18-138,1 1 0,-1 0 0,1 0 0,-1-1 0,0 1 0,1 0 0,-1 0 0,0 0 0,1 0 0,-1-1 0,0 1 0,0 0 0,0 0 0,0 0 0,0 0 0,0 0 0,0 0 0,0-1 0,-1 1 0,1 0 0,0 0 0,-1 1 0,0 0 377,1-2-139,0 0 192,0 0 64,0 0-64,0 0-64,-4-21 185,2-8-738,4 24 45,6-12 647,-8 17-614,0 0 0,0 1-1,0-1 1,0 0 0,0 0-1,0 0 1,0 1 0,0-1 0,0 0-1,0 0 1,0 0 0,1 0-1,-1 1 1,0-1 0,0 0-1,0 0 1,0 0 0,0 0-1,0 0 1,0 1 0,0-1 0,1 0-1,-1 0 1,0 0 0,0 0-1,0 0 1,0 0 0,1 1-1,-1-1 1,0 0 0,0 0-1,0 0 1,0 0 0,1 0-1,-1 0 1,0 0 0,0 0 0,0 0-1,1 0 1,-1 0 0,0 0-1,0 0 1,0 0 0,1 0-1,-1 0 1,0 0 0,0 0-1,0 0 1,1 0 0,-1 0-1,0 0 1,0-1 0,0 1 0,0 0-1,1 0 1,-1 0 0,0 0-1,0 0 1,0 0 0,0 0-1,0-1 1,1 1 0,-1 0-1,0 0 1,0 0 0,0 0-1,0-1 1,0 1 0,0 0 0,-16 38 138,10-37-38,8-10 105,8-8 115,-8 15-261,-2 2 15,0 0 49,-1-8-603,-3 24-31,5-14 598,-1-1 0,0 0 0,0 0 0,0 0 0,0 1 0,-1-1 1,1 0-1,0 0 0,0 1 0,-1-1 0,1 0 0,-1 0 0,1 0 0,-1 0 0,0 0 1,1 0-1,-1 0 0,0 0 0,0 0 0,0 0 0,0 0 0,0 0 0,-1 1 0,2-4-56,-1 1 1,1-1-1,0 1 0,0-1 0,0 1 0,0-1 0,0 1 0,0-1 0,0 1 0,1-1 0,-1 1 0,0-1 0,2-1 0,-1-3 2508,-3 0-274,5 5-9158,3 11-17253,-6-10 22208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22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53 416,'0'0'417,"0"0"143,0 0 92,0 0-22,0 0-65,0 0 12,0 0 16,9 8 474,-10-9-1023,1 1-1,-1-1 1,1 1-1,-1-1 1,0 1-1,1 0 1,-1-1-1,0 1 1,1 0-1,-1-1 1,0 1-1,1 0 1,-1 0-1,0 0 1,0 0-1,1-1 1,-1 1-1,0 0 1,0 0-1,1 0 1,-1 0-1,0 1 1,0-1-1,1 0 1,-1 0-1,0 0 1,0 1-1,1-1 1,-1 0-1,0 0 1,0 1-1,-8 1 1175,15-10-555,-4 6-178,-3-6 1989,1 7-2347,0 1 1,0-1-1,0 1 1,0-1-1,0 1 1,0-1-1,0 1 1,0-1-1,0 1 1,0-1-1,0 1 1,0 0 0,0-1-1,1 1 1,-1-1-1,0 1 1,0 0-1,1-1 1,-1 1-1,0-1 1,1 1-1,-1 0 1,0-1-1,1 1 1,-1 0 0,1 0-1,-1-1 1,0 1-1,1 0 1,10-13 1239,3-2 4630,-13 15-5849,-1 0-1,1 0 1,-1 0 0,1-1-1,-1 1 1,1 0 0,-1 0-1,1 0 1,-1 0 0,1 0-1,-1 0 1,1 0 0,-1 0-1,1 0 1,-1 0 0,1 0-1,-1 0 1,1 0 0,-1 0-1,1 0 1,-1 0 0,1 1-1,-1-1 1,1 0 0,-1 0-1,1 0 1,-1 1 0,0-1-1,1 0 1,-1 1 0,0-1-1,1 0 1,0 1 0,-2 0-67,1 0 0,-1 0 1,1 0-1,-1 0 0,1 0 1,-1 0-1,0 0 0,0 0 1,1 0-1,-1-1 0,0 1 0,0 0 1,0 0-1,0-1 0,0 1 1,0-1-1,0 1 0,0-1 1,0 1-1,-2 0 0,-21 11-171,22-11 90,2-1-64,0 0 16,-7 11 48,5-10 0,7-8 0,-3 4 16,-2 3-48,0 0 96,0 0-37,0 0-15,0-1 0,0 1 0,0-1 0,1 0 0,-1 1 0,0-1 0,0 1 0,1-1 0,-1 1 0,1-1 0,-1 1 0,0-1-1,1 1 1,-1-1 0,1 1 0,-1 0 0,1-1 0,-1 1 0,1 0 0,0-1 0,-1 1 0,1 0 0,-1-1 0,1 1 0,0 0 0,-1 0 0,1 0 0,0 0 0,-1 0 0,1-1 0,1 1 0,-2 0-10,1 0 0,-1 0 0,0 0 0,1 0 0,-1 0 0,0 0 0,1 0 0,-1 0 1,0 1-1,0-1 0,1 0 0,-1 0 0,0 0 0,1 0 0,-1 0 0,0 0 0,0 0 0,1 1 0,-1-1 0,0 0 1,0 0-1,1 0 0,-1 1 0,0-1 0,0 0 0,0 0 0,1 0 0,-1 1 0,0-1 0,0 0 0,0 0 0,0 1 0,0-1 1,0 0-1,0 1 0,1-1 0,-1 0 0,0 0 0,0 1 0,0-1 0,0 0 0,0 1 0,0-1 0,-1 0 0,1 0 1,0 1-1,0-1 0,0 0 0,0 0 0,0 1 0,0-1 0,0 0 0,-1 0 0,1 1 0,0-1 0,0 0 0,0 0 0,-1 1 1,1-1-1,0 0 0,0 0 0,-1 0 0,1 0 0,0 1 0,0-1 0,-1 0 0,1 0 0,0 0 0,-1 0 0,0 2 57,1-2-75,0 0-53,0 0-22,0 0 80,0 0-31,-7 30-311,6 6 359,1-35 58,0-1-160,0 0-22,0 0-79,-4 3-191,-2 2-1562,8-10 2654,-2 5-703,-1 0 0,1 1 0,0-1 0,0 1 0,-1-1 0,1 0 0,0 1 0,0-1 0,0 1-1,0-1 1,0 0 0,0 1 0,0-1 0,0 1 0,0-1 0,0 1 0,0-1 0,0 0 0,0 1 0,0-1 0,0 1 0,0-1 0,0 1 0,1-1 0,-1 0-1,0 1 1,0-1 0,1 0 0,-1 1 0,0-1 0,0 1 0,1-1 0,4 12 144,-9-5 24,3-7-166,0 1 1,1-1 0,-1 1 0,0-1-1,1 1 1,-1 0 0,1-1 0,-1 1 0,1-1-1,-1 1 1,1 0 0,0-1 0,-1 1-1,1 0 1,0-1 0,0 1 0,-1 0 0,1 0-1,0-1 1,0 1 0,0 0 0,0 0-1,0-1 1,0 1 0,0 0 0,0 0 0,0-1-1,1 1 1,-1 0 0,0-1 0,0 1-1,1 0 1,-1 0 0,0-1 0,1 2 0,0-2-181,-1 0 1,1 0 0,-1 1 0,1-1 0,-1 0 0,1 0 0,-1 0 0,1 1 0,-1-1 0,1 0 0,-1 0 0,1 0 0,-1 0 0,1 0 0,0 0 0,-1 0 0,1 0 0,-1 0 0,1 0 0,-1 0 0,1-1 0,-1 1 0,1 0 0,0 0 0,0-1-353,0 1 1,-1-1-1,1 1 1,-1-1 0,1 1-1,0-1 1,-1 0-1,1 1 1,-1-1-1,0 1 1,1-1 0,-1 0-1,1 1 1,-1-1-1,0 0 1,0 0 0,1 1-1,-1-1 1,0 0-1,0 0 1,0 1-1,0-1 1,0-1 0,0 2-3962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1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7 261 2178,'0'0'587,"0"0"-106,0 0-97,0 0 38,-6 9 1110,26-43 2803,-11 16-3323,-8 17-877,0-1-1,0 1 1,0-1-1,0 0 1,0 0-1,0 0 1,-1 1-1,1-1 1,-1 0-1,1 0 1,-1-2-1,0 2 598,24-29 4948,-17 21-5166,-1-1 0,0 0 0,0 0 0,-1 0 0,-1-1 0,4-13 0,-7 24-317,28-21 1111,-25 18-1190,-1 0 0,0 0 1,0-1-1,0 1 0,4-9 0,0-1 257,39 51 1472,-28-11-1521,-17-24-198,-1-2 91,0 0 144,0 0 176,0 0 155,0 0 128,0-1-798,1 1 0,-1 0 1,1 0-1,-1 0 0,1 0 0,-1 0 1,1 0-1,-1 0 0,1 0 0,-1 0 1,1 0-1,-1 0 0,1 0 1,-1 1-1,0-1 0,1 0 0,-1 0 1,1 0-1,-1 0 0,1 1 0,-1-1 1,1 0-1,-1 0 0,0 1 0,1-1 1,-1 0-1,0 1 0,1-1 0,-1 1 1,0-1-1,0 0 0,1 1 1,-1-1-1,0 1 0,0-1 0,0 0 1,1 1-1,-1-1 0,0 1 0,0-1 1,0 1-1,0-1 0,0 1 0,0-1 1,0 0-1,0 1 0,0-1 1,0 1-1,0-1 0,-1 1 0,-13 24 1235,9-18-1070,3-4-189,0-1 0,0 1 0,0-1 0,0 1 0,0-1 0,-1 0 0,1 0 0,-1 0 0,1 0 0,-1 0 0,0 0 0,0-1 0,0 1 0,0-1 0,0 0 0,0 0 0,-1 0 0,1 0 0,0 0 0,0-1 0,-1 1 0,1-1 0,-1 0 0,1 0 0,0 0 0,-1 0 0,1-1 0,-5 0 0,8 1 0,-1-1 0,1 1 0,0 0 0,-1 0 0,1 0 0,-1 0 0,1 0 0,-1 0 0,1 0 0,-1 0 0,1 0 0,-1 0 0,1 0 0,-1 0 0,1 0 0,0 0 0,-1 0 0,1 0 0,-1 1 0,1-1 0,-1 0 0,1 0 0,0 0 0,-1 1 0,1-1 0,0 0 0,-1 0 0,1 1 0,0-1 0,-1 0 0,1 1 0,0-1 0,-1 0 0,1 1 0,0 0 0,0-1 0,0 0 0,0 1 0,1-1 0,-1 1 0,0-1 0,0 0 0,1 1 0,-1-1 0,0 0 0,1 0 0,-1 1 0,0-1 0,1 0 0,-1 1 0,0-1 0,1 0 0,-1 0 0,1 0 0,-1 0 0,0 1 0,1-1 0,-1 0 0,1 0 0,-1 0 0,1 0 0,-1 0 0,0 0 0,1 0 0,-1 0 0,1 0 0,-1 0 0,1 0 0,-1 0 0,1 0 0,-1 0 0,1-1 0,58 2 0,-58-1 0,1 0 0,-1-1 0,0 1 0,0 0 0,1-1 0,-1 1 0,0 0 0,1 0 0,-1 0 0,0 0 0,0 0 0,1 0 0,-1 1 0,0-1 0,0 0 0,1 1 0,-1-1 0,0 0 0,0 1 0,0 0 0,1-1 0,-1 1 0,0-1 0,0 1 0,0 0 0,0 0 0,0 0 0,-1-1 0,1 1 0,0 0 0,0 0 0,0 0 0,-1 0 0,1 0 0,-1 0 0,1 1 0,-1-1 0,1 0 0,-1 0 0,0 0 0,0 0 0,1 2 0,-1 3 0,0-1 0,0 1 0,-1 0 0,0-1 0,0 1 0,-3 8 0,2-5-2246,-1 6-6352,3-15 8439,0 0 0,0 0 0,-1 1 0,1-1 0,0 0 0,0 0 0,0 0 0,0 1 0,-1-1 1,1 0-1,0 0 0,0 0 0,-1 0 0,1 0 0,0 1 0,0-1 0,-1 0 0,1 0 0,0 0 0,0 0 0,-1 0 0,1 0 1,0 0-1,-1 0 0,1 0 0,0 0 0,-1 0 0,1 0 0,0 0 0,0 0 0,-1 0 0,1 0 0,0 0 0,0 0 1,-1 0-1,1 0 0,0-1 0,0 1 0,-1 0 0,1 0 0,0 0 0,0 0 0,-1-1 0,1 1 0,-1-1-4437,1 1 614,0 0 800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2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45 2018,'0'0'352,"0"0"-149,15-21-2667,-11 13 5473,2-7 7261,-4 18 2824,-2 12-4271,-1-5-8231,0-1-3727,-3 13 3137,-2-1 0,-18 41 0,13-33-3,11-29 2,-1 1-1,1-1 1,0 1 0,0-1-1,0 1 1,0-1 0,0 1-1,0-1 1,0 1 0,0-1-1,0 1 1,0-1 0,0 1 0,0-1-1,0 1 1,1-1 0,-1 1-1,0-1 1,0 1 0,0-1-1,1 1 1,-1-1 0,0 1-1,1-1 1,-1 0 0,1 1-1,-1-1 1,0 1 0,1-1-1,-1 0 1,1 1 0,-1-1-1,1 0 1,-1 0 0,1 0-1,-1 1 1,1-1 0,0 0 0,-1 0-1,1 0 1,-1 0 0,1 0-1,-1 0 1,1 0 0,0 0-1,-1 0 1,1 0 0,-1 0-1,1 0 1,-1 0 0,2 0-1,41-6-62,-30 4-66,-12 1-2901,5-1 6057,-4 0-5226,-1 2-6006,0-1-8667,-1 1 14320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3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5733,'0'0'1634,"0"0"-91,0-1 1591,1-3-5115,0 2 3486,1-1 4340,-1 1 6370,0 2-12135,-1-1-1,1 1 0,-1-1 1,1 1-1,-1-1 1,1 1-1,0-1 1,-1 1-1,1 0 1,0-1-1,-1 1 1,1 0-1,0-1 1,-1 1-1,1 0 1,0 0-1,0 0 1,-1 0-1,1 0 1,0 0-1,0 0 1,0 0-1,-1 0 1,1 0-1,0 0 1,0 0-1,-1 0 0,1 0 1,0 1-1,-1-1 1,1 0-1,0 0 1,-1 1-1,1-1 1,0 0-1,-1 1 1,1-1-1,0 1 1,-1-1-1,1 1 1,0 0-1,0 0-150,1 0 1,-1 0-1,1 0 0,-1 0 0,1 0 1,0 0-1,-1-1 0,1 1 0,0-1 1,0 1-1,-1-1 0,1 0 0,0 1 1,0-1-1,0 0 0,2 0 0,-2 0-2165,-2 0-1058,0 0-694,0 0-219,0 0-58,0 0 341,0 0 615,0 0 517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3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20 6470,'0'-1'3190,"-4"-6"-3559,4 5 5981,1 1 6129,17-3-6044,18 1-5418,-12 1-233,-19 2-704,7 1-12962,-9 0 10791,-2-1 3178,1 0-6712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3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0 182 5541,'0'0'1644,"0"0"107,0 0 299,0 0 209,0 0 57,15-31 5959,-13 22-7329,-1-1-778,0 1 0,1 0 0,1-1 0,0 1 0,0 0 0,1 1 0,0-1 0,0 0 0,9-11 0,35-19-531,-47 39 455,0 0 0,0 0 0,-1 0 0,1 0 0,0 0 0,0 0 0,0 0 0,0 0 0,0 0 0,0 0 0,-1 1 0,1-1 0,0 0 0,0 0 0,0 1 0,0-1 0,-1 1 0,1-1 0,0 1 0,-1-1-1,1 1 1,0-1 0,-1 1 0,1 0 0,-1-1 0,1 1 0,-1 0 0,1-1 0,-1 1 0,1 0 0,-1 18 1180,-1-1 1,-6 29-1,-19 40-1651,26-86-1692,-4 0-2688,1 3 5436,1-2-1270,0 0-3525,-1-1-10653,3-1 11669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4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12075,'0'0'2851,"0"0"384,0 0 737,0 0 96,0 0-769,-1-6-1666,1 6-800,0 0-416,15-12-225,-15 12-96,0 0-32,10-8-32,-1 5-32,0 8-2242,-9-5-2947,12 9-1505,-12-9-129,0 0 1250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5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34 3363,'0'0'1191,"0"0"-92,0 0 60,0 0 111,0 0 92,0 0 159,0-1-3207,2-2 4035,2-9 14887,-4 9-14721,-1 2-1821,1 1-347,0 0-171,0 0-80,-7-6-49,7 6-46,0-1 0,-1 1 0,1-1 0,0 1 0,-1-1 0,1 1 1,-1-1-1,1 1 0,-1 0 0,1-1 0,-1 1 0,1-1 0,-1 1 1,1 0-1,-1 0 0,1-1 0,-1 1 0,0 0 0,1 0 0,-1 0 0,0-1 1,1 1-1,-1 0 0,-1 0 0,-1 0-1,-1 0 0,1 1 0,0-1 0,-1 1 0,1-1 0,0 1 0,0 0 0,-6 3 0,8-4 0,1 0 0,-1 0 0,1 1 0,0-1 0,-1 0 0,1 1 0,0-1 0,-1 0 0,1 1 0,0-1 0,-1 0 0,1 1 0,0-1 0,0 1 0,-1-1 0,1 0 0,0 1 0,0-1 0,0 1 0,0-1 0,0 1 0,0-1 0,0 0 0,0 1 0,0-1 0,0 1 0,0-1 0,0 1 0,0-1 0,0 1 0,0-1 0,0 0 0,1 1 0,-1-1 0,0 1 0,0-1 0,0 0 0,1 1 0,-1-1 0,0 0 0,1 1 0,-1-1 0,0 0 0,1 1 0,-1-1 0,1 0 0,-1 0 0,1 1 0,2 2 0,-1 0 0,1 0 0,-1 0 0,0 1 0,0-1 0,0 0 0,-1 1 0,3 7 0,7 12 0,-10-21 0,0 0 0,0 0 0,0 0 0,-1 0 0,1 1 0,-1-1 0,1 0 0,-1 1 0,0-1 0,0 0 0,0 0 0,0 1 0,0-1 0,-1 0 0,1 1 0,-1-1 0,0 0 0,0 0 0,1 0 0,-1 0 0,-1 1 0,1-1 0,0-1 0,-1 1 0,1 0 0,-1 0 0,1 0 0,-1-1 0,0 1 0,0-1 0,0 1 0,0-1 0,0 1 0,0-1 0,0 0 0,-1 0 0,1 0 0,0 0 0,-1-1 0,1 1 0,-1-1 0,1 1 0,-1-1 0,1 0 0,-1 1 0,-2-1 0,4-1-47,-13-1-3841,-10-8-11603,22 8 9901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5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30 2787,'0'0'582,"0"0"-102,1-2 1497,2-15-3852,-2 11 4924,0 2 5759,0 3 7980,0 8-16777,0-1 0,-1 1 0,0 0 0,0-1 0,0 1 0,-1 0 0,0-1 0,-1 1 0,1-1 0,-1 1 0,-5 8-1,4-5-2,-1 0 0,2 1 0,-1-1 0,0 17 0,3-26-57,0 0-1,1 1 1,-1-1-1,1 0 1,-1 0 0,1 0-1,0 0 1,-1 0 0,1 0-1,0 0 1,0 0-1,0 0 1,0 0 0,0 0-1,0 0 1,0 0 0,0 0-1,0-1 1,0 1-1,0 0 1,1-1 0,-1 1-1,0-1 1,0 0 0,1 1-1,-1-1 1,1 0-1,-1 1 1,0-1 0,1 0-1,-1 0 1,0 0-1,1 0 1,-1 0 0,1-1-1,-1 1 1,0 0 0,1-1-1,-1 1 1,0 0-1,0-1 1,1 0 0,1 0-1,-2 0-3366,-1 1-812,0 0-390,0 0 144,0 0 375,0 0 634,0 0 566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7:5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1473,'0'0'609,"0"0"-145,0 0-111,0 0-86,11-4-32,2 2-106,-8 1 57,0 0 1,0 0-1,0 0 0,-1-1 0,1 0 0,0 0 0,-1 0 0,1 0 1,5-4-1,31-16 49,-31 16-6,-10 6 75,0 0-47,0 0 15,0 0-26,0 0-76,0 0-20,0 0 31,0 0-69,0 0 33,0 0-76,0 0 6,0 0-43,0 0-43,8-7 32,22-23 22,-22 23 37,-8 7-26,8-11-70,53-68-48,-57 73 48,-4 6 48,0 0-38,0 0 38,0 0 48,0 0-16,0 0-16,0 0 38,0 0 10,0 0 11,0 0 37,0 0-16,0 0-37,0 0-59,0 0-54,7-6 6,25-21 59,-24 20-22,-8 7-47,0 0 63,0 0 6,0 0 0,0 0-43,0 0 48,0 0 10,0 0-15,0 0 10,0 0-37,0 0-85,3-5 10,11-18 33,-11 18-54,-3 5-22,0 0-21,0 0 11,0 0 59,0 0-1,0 0 28,0 0 52,0 0 17,0 0-70,0 0-37,0 0 75,0 0 26,0 0 17,0 0-33,0 0-53,0 0 59,0 0 37,0 0-80,0 0-27,0 0 59,0 0 0,0 0-59,0 0-10,0 0-43,0 0 43,0 0 10,0 0 59,6-6 21,-1 0-20,-4 3-9,1 0 0,0 1-1,0 0 1,1-1 0,-1 1-1,1 0 1,-1 0 0,1 0-1,0 0 1,3-1 0,3-3-18,21-15-108,-23 25 80,21 14 28,-22-14 122,-6-4 32,0 0-144,0 0-43,6 2 48,19 6-10,-19-6 37,-6-2-48,0 0-16,0 0 11,0 0 31,0 0-15,0 0 37,6 4-53,18 16-1,-18-16 102,-6-4-144,0 0-53,0 0 117,0 0 43,7 7 26,0 0-54,-5-4-4,0-1 0,0 1 0,0-1-1,0 0 1,1 0 0,0 0 0,-1 0-1,1 0 1,0 0 0,3 1 0,-5 5-11,4 71 160,-4-71-267,-1-2 38,-12 50-54,9-50 128,3-1-26,-4 15 69,4-15-43,0-5 27,-3 6-48,-9 16-16,9-16-16,3-6-48,0 0 69,0 0 91,-14 10-21,-41 30-27,41-30-37,14-10 69,0 0-43,0 0 38,0 0-1,0 0 17,-16 9-16,-45 29-86,46-29-5,15-9 70,0 0 36,0 0-20,-11 10-97,-31 28 38,32-28 90,10-10-26,0 0-107,0 0 0,0 0 37,0 0 38,0 0-33,0 0-10,0 0-11,-7 6-47,-22 18-49,22-18-75,7-6-74,0 0-171,0 0-144,0 0-214,0 0-165,0 0-123,0 0-145,0 0-31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6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12684,'0'0'3683,"0"0"305,0 0 192,4-2 814,13-3-1895,2 15-3203,-4-4-5205,-4 0-9158,-9-5 10874,-2-1 684,0 0 592,0 0 438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6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33 8968,'-4'-6'1365,"4"6"-1010,-1 0 0,1-1 1,0 1-1,0 0 1,0-1-1,-1 1 0,1-1 1,0 1-1,0 0 0,0-1 1,0 1-1,0-1 1,0 1-1,0-1 0,0 1 1,0 0-1,0-1 1,0 1-1,0-1 0,1 1 1,-1 0-1,0-1 1,0 1-1,0-1 0,1 1 1,-1-1-1,1 0 3921,6-1 1336,0-2-3503,14-4-1406,-17 8-680,1 0 0,-1 0-1,0 0 1,1 1 0,-1-1-1,0 1 1,1 0 0,-1 0 0,0 0-1,5 3 1,10 9-7768,-18-11 1424,-1-2-127,0 0 746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6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 6374,'0'0'2109,"0"0"117,0 0 43,0 0-193,8-9 1691,8-14-2302,-14 8-1134,-2 14-301,0-1 0,0 1 0,0-1-1,1 1 1,-1-1 0,0 1 0,1-1-1,-1 1 1,1-1 0,0 1 0,0 0-1,-1-1 1,1 1 0,0 0 0,0 0-1,0-1 1,0 1 0,2-1 0,12-12-50,-1 0 1,15-19-1,-32 18-775,4 15 804,0 1 0,0 0 0,-1-1 0,1 1 0,0-1 0,-1 1 0,1 0 1,-1-1-1,1 1 0,-1 0 0,1-1 0,-1 1 0,1 0 0,-1 0 0,0-1 1,0 1-1,1 0 0,-1 0 0,0 1 0,10 18 3983,-9-19-2721,1 17 5199,-5-4-6564,0 0-1,1 0 1,1 0 0,1 22 0,0-34-49,0-2-1859,0 0-843,-2 2-1898,-8 5 4531,7-5-6160,2-1-7029,1-1 12403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7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7335,'0'0'3625,"0"0"432,0 0 870,0 0 470,0 0-1756,0 0-1735,0 0-961,21 7-48,-20-7-989,2-1 93,1 0 1,0 0-1,-1 0 1,1 1 0,0 0-1,-1-1 1,1 1-1,0 0 1,4 1-1,7 8-4510,-13-8-2249,-2-1-914,0 0 877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8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5 141 3491,'-3'-2'13339,"2"-1"-4231,3-9-767,13-17-11419,-9 16 4612,-3 7-1530,1-1 0,-1 1 0,1 0 0,1 0 0,-1 0 1,10-9-1,5-7-1,-19 21-3,1 1 0,0-1 0,0 0 0,0 1 0,-1-1 0,1 1 0,0-1 0,0 1 0,0-1 0,0 1 0,0 0 0,0 0 0,0-1 0,0 1 0,0 0 0,0 0 0,0 0 0,1 0 0,-1 0 0,0 0 0,0 0 0,0 0 0,0 0 0,0 0 0,0 1 0,0-1 0,0 0 0,0 1 0,0-1 0,0 0 0,0 1 0,0-1 0,-1 1 0,1 0 0,0-1 0,0 1 0,0 0 0,-1-1 0,1 1 0,0 0 0,-1 0 0,1-1 0,-1 1 0,1 0 0,-1 0 0,1 0 0,-1 0 0,0 0 0,1 0 0,-1 0 0,0 0 0,0 0 0,0 0 0,0 0 0,0 0 0,0 0 0,0-1 0,0 3 0,-42 40-5269,42-43 5537,-1 1 1,0 0-1,0 0 0,0 0 0,0-1 0,0 1 1,0 0-1,0-1 0,0 1 0,0-1 1,0 1-1,0-1 0,0 0 0,0 1 1,0-1-1,-3 1 0,-2 1 4,11 6 90,-3-6-319,26 25-11,0-8-4594,-25-18 3650,0 0-1,0 1 0,0 0 1,0-1-1,0 1 0,-1 0 1,1 0-1,-1 0 0,1 1 1,-1-1-1,0 1 0,0-1 1,3 6-1,-5 0-5061,-1-7 1132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8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50 1473,'3'-3'-612,"3"-3"3450,-5 5-1760,0 1 0,-1-1-1,1 0 1,0 0 0,-1 1 0,1-1-1,-1 0 1,1 0 0,-1 0 0,1 0-1,-1 0 1,0 0 0,1 0-1,-1 1 1,0-1 0,0 0 0,0 0-1,0 0 1,0-2 0,-6-6 4684,5 7-4881,1 2-869,0-1 0,-1 1 0,1-1 0,0 1 0,0-1 0,0 1 0,-1-1 0,1 1 0,0 0 1,0-1-1,-1 1 0,1-1 0,0 1 0,-1-1 0,1 1 0,-1 0 0,1-1 0,-1 1 0,1 0 0,0 0 0,-1-1 0,1 1 0,-1 0 0,0 0 0,1-1 1,-1 1-1,1 0 0,-1 0 0,1 0 0,-1 0 0,1 0 0,-1 0 0,1 0 0,-1 0 0,0 0 0,1 0 0,-1 0 0,1 0 0,-1 0 0,1 0 1,-1 1-1,1-1 0,-1 0 0,1 0 0,-1 1 0,1-1 0,-1 0 0,0 1 0,-27 12 267,25-11-279,0 0 0,0 0 0,0 0 0,0 1 0,0-1 0,0 1 0,0 0 0,1 0 0,0 0 0,-1 0 0,1 0 0,1 0 0,-1 0 0,0 1 0,1-1 0,0 1 0,0-1 0,0 1 0,0-1 0,0 1 0,1 0 0,0-1 0,0 1 0,0 0 0,0-1 0,1 1 0,-1 0 0,1-1 0,0 1 0,1-1 0,-1 1 0,0-1 0,1 0 0,0 1 0,0-1 0,0 0 0,3 3 0,4 8 0,-9-13 0,1 1 0,-1-1 0,1 0 0,-1 0 0,1 0 0,0 0 0,0 0 0,0 0 0,-1 0 0,1 0 0,0 0 0,0-1 0,1 1 0,-1 0 0,0 0 0,0-1 0,0 1 0,0-1 0,2 1 0,4 4-4415,5 8-10531,-10-9 11016,-2-4-645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9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1 156 6566,'0'0'2488,"0"0"646,0 0 864,0 0 374,0 0 32,2-5 1028,9-19-3577,-8 15-1769,1 1 0,0-1 0,0 1-1,8-9 1,5-11 3,-11 20-264,-5 7 82,-1 0 1,1 0-1,0 0 0,0 0 0,-1 1 0,1-1 0,0 0 0,-1 0 1,1 0-1,-1 0 0,1 0 0,-1 0 0,0 0 0,0-1 0,1 1 1,-1 0-1,0 0 0,0 0 0,0 0 0,0-1 0,11-12-14904,-9 10 6052,-2 4 5928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9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 7591,'0'0'2354,"0"0"209,0 0 143,0 0 172,0 0 234,10-3 7239,3-3-9246,-8-1-1091,1 0-1,-1 0 0,-1-1 1,1 1-1,-1-1 0,-1 0 1,5-15-1,15-38-114,-20 56-3253,-1-2-2819,-4 5 205,-1 2-3548,2 1 6569,-2 7 641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5:59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10890,'0'0'3588,"0"0"-161,0 0 577,0 0 352,0 0-1089,2 8-1634,-2-8-832,8 8-384,0 3-225,-8-11-96,11 4-32,-1-4-32,0 5-32,-2-5 0,-8 0-3555,0 0-3332,0 0-1281,0 0 1250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01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98 108 2498,'0'0'508,"0"0"-39,0 0-63,0 0-11,0 0-37,0 0 95,6 7 2350,-10-9-6077,2 1 12358,4 1 2939,2 2-10072,-2-1-1406,-2-1-177,12-4 273,-6 8-366,-6-4-343,1 1 0,-1-1 0,1 0 0,-1 0 0,1 1 0,-1-1 0,1 0 0,-1 0-1,1 1 1,-1-1 0,0 0 0,1 1 0,-1-1 0,0 1 0,1-1 0,-1 0 0,0 1 0,1-1 0,-1 1-1,0-1 1,0 1 0,0-1 0,0 1 0,1-1 0,-1 1 0,0-1 0,0 1 0,0-1 0,0 2 0,-1-1-103,1-1 27,0 0 32,0 0-75,-10 14-561,8-15 570,0 1 0,0 0-1,0 0 1,0 0 0,1 1-1,-1-1 1,0 0 0,0 0-1,0 1 1,1-1 0,-1 1-1,0 0 1,-2 1 0,2-1 144,0 0 1,0-1 0,-1 1-1,1 0 1,0-1-1,-1 1 1,1-1 0,-1 1-1,1-1 1,-1 0-1,1 0 1,-5-1 0,-4-1-65,-10-7 980,19 8-860,2 1-38,-1 0 103,0 0 1,0-1 0,-1 1-1,1 0 1,0 0-1,0-1 1,0 1 0,0 0-1,0-1 1,0 1 0,0-1-1,0 1 1,0-1 0,0 0-1,1 1 1,-1-1 0,0 0-1,0 0 1,1 1-1,-1-1 1,0 0 0,1 0-1,-1 0 1,1 0 0,-1 0-1,1 0 1,-1 0 0,1 0-1,0 0 1,0 0-1,-1 0 1,1 0 0,0 0-1,0 0 1,0 0 0,0 0-1,0 0 1,0 0 0,1 0-1,-1 0 1,0 0-1,1 0 1,-1 0 0,0 0-1,1 0 1,0 1 0,0-3-1,0 1 170,-1 2-244,0 0 0,0 0 0,-1 0 0,1 0 0,0 0 0,0 0 0,0 0 0,-1 0 1,1-1-1,0 1 0,0 0 0,0 0 0,0 0 0,0 0 0,-1 0 0,1-1 0,0 1 0,0 0 1,0 0-1,0 0 0,0-1 0,0 1 0,0 0 0,0 0 0,-1 0 0,1-1 0,0 1 1,0 0-1,0 0 0,0 0 0,0-1 0,0 1 0,0 0 0,0 0 0,1 0 0,-1-1 1,0 1-1,0 0 0,0 0 0,0 0 0,0-1 0,0 1 0,0 0 0,0 0 0,1 0 0,-1 0 1,0-1-1,0 1 0,0 0 0,0 0 0,1 0 0,-1 0 0,0 0 0,0-1 0,12-15 756,-8 11-801,-2 1 123,1-1-1,-1 1 1,1 0 0,0 0 0,1 1-1,-1-1 1,1 1 0,-1-1 0,1 1-1,0 0 1,0 0 0,1 0 0,-1 1-1,1 0 1,5-3 0,-8 5 85,-2 0 48,0 0-31,-1-1-188,1 1 0,0-1 1,0 1-1,0-1 0,0 1 1,0-1-1,0 1 0,0-1 1,0 1-1,0-1 0,0 1 1,0-1-1,0 1 1,0-1-1,1 1 0,-1-1 1,0 1-1,0-1 0,1 1 1,-1-1-1,0 1 0,1 0 1,-1-1-1,0 1 1,1-1-1,-1 1 0,0 0 1,1-1-1,-1 1 0,1 0 1,-1 0-1,1-1 0,19 3 280,14 13 97,-33-14-377,0 0 1,0-1-1,0 1 1,1 0-1,-1-1 1,0 1-1,1-1 1,-1 0-1,0 1 1,1-1-1,-1 0 1,1 0-1,1 1 1,-2-1-29,0 0 0,0 0 0,-1 0 0,1 0 0,0 0 1,0 0-1,0 0 0,-1 0 0,1 1 0,0-1 0,0 0 1,-1 1-1,1-1 0,0 0 0,-1 1 0,1-1 0,0 1 1,-1-1-1,1 1 0,-1-1 0,1 1 0,-1-1 0,1 1 0,-1-1 1,1 1-1,-1 0 0,0-1 0,1 1 0,0 1 0,-1-1-2737,-1 4-4669,-6 10-678,7-14 6214,-1 0-3766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0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81 116 609,'0'0'395,"0"0"48,0 0 5,0 0-112,0 0-79,0 0-60,0 0-31,0 0-6,0 0 11,0 0 37,0 0-21,0 0-43,0 0 11,0 0-6,0 0-53,0 0-53,0 0-22,0 0-26,0 0 48,0 0-17,0 0-36,0 0 20,0 0-20,0 0 20,0 0-36,0 0-33,0 0-5,0 0-6,0 0-20,0 0-1,0 0 27,0 0 27,0 0 15,0 0 33,0 0-32,0 0-1,0 0 33,0 0-22,0 0 33,0 0 10,0 0-11,0 0-42,0 0 5,0 0 48,-14-6-48,-39-15 0,39 16 58,14 5-4,0 0-6,0 0 5,0 0 27,0 0 37,0 0 44,0 0-1,0 0 43,0 0 47,0 0 76,0 0 32,0 0-22,0 0-5,0 0 80,0 0 11,0 0-54,4 0-311,0-1 0,-1 0 0,1 1-1,0-1 1,-1 0 0,1-1 0,-1 1 0,0-1 0,1 1-1,-1-1 1,0 0 0,0 0 0,6-4 0,23-27 220,-26 26-5,-6 7-74,0 0-97,0 0-16,0 0 17,6 6-33,19 20-74,-18-19-16,-7-7 79,0 0-10,0 0-144,0 0-101,0 0-70,0 0-166,33-38-664,-24 25 849,-1 3-633,-8 10-42,0 0-81,0 0-149,0 0 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02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16 2338,'0'0'801,"11"-5"1126,-11 4-2670,0-3 1769,0 4-825,0 0-1,0 0 1,0-1-1,0 1 1,0 0 0,0 0-1,0-1 1,0 1-1,0 0 1,0 0-1,0-1 1,0 1 0,-1 0-1,1 0 1,0-1-1,0 1 1,0 0-1,0 0 1,-1 0 0,1 0-1,0-1 1,0 1-1,-1 0 1,1 0-1,0 0 1,0 0 0,-1 0-1,1 0 1,0-1-1,0 1 1,-1 0-1,1 0 1,0 0-1,0 0 1,-1 0 0,1 0-1,0 0 1,-1 0-1,1 0 1,0 0-1,-1 0 1,1 0 968,2 2-548,0 0-1,0 0 1,0 0-1,-1 0 1,1 1 0,-1-1-1,0 0 1,1 1-1,-1-1 1,0 0 0,0 4-1,-5-1-512,0 0 0,0 1 0,0-1 0,0 1-1,1 0 1,0-1 0,0 1 0,1 0 0,-3 13 0,5-18 132,1 0 1,0 0 0,0 1 0,0-1 0,0 0-1,0 0 1,0 0 0,0 0 0,0 0 0,1 0-1,-1 0 1,0-1 0,1 1 0,-1 0 0,0-1-1,1 1 1,-1-1 0,1 1 0,-1-1 0,1 1-1,-1-1 1,1 0 0,0 0 0,-1 0 0,1 0-1,-1 0 1,4 0 0,-3-2 83,45-32 1929,-45 32-2272,1 0 0,-1-1 0,0 1 0,0-1 0,0 1 0,0-1 1,-1 1-1,1-1 0,-1 0 0,1 0 0,-1 0 0,0 1 0,-1-1 0,1 0 0,0-5 0,-1 6-1743,0 2-1916,2-1-2719,6-9 2623,-7 8-2347,-1 2 1263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03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 3235,'0'0'598,"0"0"-32,0 0 32,0 0 26,0 0 81,0 0 80,0 0 42,0 0 123,0 0 86,0 0 42,0 0 204,0 0 122,0 0 69,0 0 64,0 0 76,0 0 100,0 0 17,0 0-150,0 0-224,0 0-133,28-37 4489,-28 35-5131,18-26-20,-17 27-561,-1 0 0,1 0 0,-1 0 0,1 0 0,0 0 0,-1 0 0,1 0 0,0 0 0,0 0 0,0 0 0,-1 0 0,1 0 0,0 1 0,1-1 0,-1 0 0,0 0 0,0 1 0,0-1 0,0 1 0,0-1 0,1 1 0,-1 0 0,2-1 0,0 2 0,-1-1 0,0 1 0,1 0 0,-1 1 0,0-1 0,0 0 0,1 0 0,-1 1 0,-1-1 0,5 4 0,-6-4 0,1-1 0,-1 0 0,1 1 0,-1-1 0,1 0 0,-1 1 0,1-1 0,-1 1 0,1-1 0,-1 0 0,0 1 0,1-1 0,-1 1 0,0-1 0,1 1 0,-1 0 0,0-1 0,0 1 0,1-1 0,-1 1 0,0-1 0,0 1 0,0-1 0,0 1 0,0 0 0,0-1 0,0 1 0,0-1 0,0 1 0,0 0 0,-1-1 0,1 1 0,0-1 0,0 1 0,-1-1 0,1 1 0,0-1 0,-1 1 0,1-1 0,0 1 0,-1-1 0,1 1 0,-1-1 0,1 0 0,-1 1 0,1-1 0,-1 1 0,1-1 0,-1 0 0,1 0 0,-1 1 0,1-1 0,-1 0 0,0 0 0,1 0 0,-1 1 0,0-1 0,0 0 0,-28 6 0,55 18 14,-23-23-19,0 1 0,-1-1 0,1 1 0,-1 0 1,1 0-1,-1 0 0,0 0 0,0 0 0,0 0 0,0 1 1,-1-1-1,1 0 0,-1 1 0,2 4 0,-3-5-614,0-2-3403,1 6 4747,0-5-6165,-1 0-6352,0-1 6601,0 0 2089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0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9 4869,'0'0'1409,"0"0"6,1-1 1637,2-4-5829,-2 3 4571,0 1 5480,-1 2 7939,-3 13-15028,1-7-130,0-1 1,1 1-1,0 0 1,0 0-1,1 10 1,2 2-56,-2-18 0,0 1 0,0 0 0,1-1 0,-1 1 0,0 0 0,1-1 0,-1 1 0,1 0 0,-1-1 0,1 1 0,0-1 0,0 1 0,0-1 0,0 0 0,0 1 0,0-1 0,0 0 0,0 1 0,1-1 0,-1 0 0,1 0 0,2 1 0,-3-1 2,0 0 0,0-1 0,0 1 0,0-1 0,0 1 0,0-1 0,0 0 0,0 1 0,1-1 0,-1 0 0,0 0 0,0 0 0,0 0 0,1 0 0,-1 0 0,0 0 0,0 0 0,1 0 0,-1 0 0,0-1 0,0 1 0,0 0 0,1-1 0,30-19 46,-21 10-208,-1-1 0,15-19 0,-23 27-3555,2 2 4418,-3 1-8227,0 0-4527,-1 0 7380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25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7 103 2691,'-3'-20'2029,"2"18"-1751,0 0 0,1 0 0,-1 0 1,1 1-1,0-1 0,-1 0 0,1 0 1,0 0-1,0 0 0,1 0 1,-1 0-1,0 0 0,1 0 0,0-3 1,0 2 392,-3 0 4516,1 5-724,3 4-5079,3 10 1615,0-1 1,-1 1 0,-1 0-1,2 20 1,4 23-185,-8-31-161,-5-28 707,-2-16-194,1-13-600,2 1 0,1-53 0,0-3-469,10 97 1621,2 17-64,5 114-1655,-12-123 0,-2 1 0,0-1 0,-6 43 0,2-96-188,-8-39 1,0 7-79,7 42 278,-3-23 357,7 35-187,4 17-104,9 39-78,-3 0 0,8 80 0,-7-41 0,-4-30-5402,-1 57-1,-7-127 4198,-1-1 0,-6-23 0,-1-6 1537,7 27 59,-1 0 0,-1 0 0,-9-24 0,12 40-293,0-1 0,0 0 0,1 0 0,-1 1 0,1-1 0,0 0 0,0 0 0,0 0-1,0 0 1,1-5 0,3-7 3181,13 53 405,34 233 800,-48-245-4477,-3-21-11,0-1-1,0 0 0,1 0 0,0 0 0,0 0 0,0 0 0,0 0 0,4 7 0,-2-6-1453,-6-6-724,-6-14 1252,-2-24 965,7 26 339,1-1 0,0 1 0,1 0 0,0-1 0,1-14 0,32 118 1954,-15-11-2328,-12-48 0,0-18-141,-3 6-284,-11-54-162,8 25 584,0-1 1,1 0 0,1-18-1,-1-4 403,2 19-205,4 12 59,-4 2-235,0 1-1,0 0 1,0 0-1,0 1 1,0-1-1,0 0 1,-1 0-1,1 0 0,0 0 1,-1 0-1,0 1 1,1-1-1,-1 0 1,1 1-1,-1-1 1,0 3-1,4 68-18,-4-51 0,1-1 0,1 1 0,5 21 0,-30-122 0,24 52 0,-1 28 0,0 0 0,0 0 0,0 1 0,0-1 0,1 0 0,-1 0 0,0 1 0,0-1 0,0 0 0,0 0 0,1 1 0,-1-1 0,0 0 0,0 0 0,1 0 0,-1 0 0,0 1 0,1-1 0,-1 0 0,0 0 0,0 0 0,1 0 0,-1 0 0,0 0 0,1 0 0,-1 0 0,0 1 0,1-1 0,-1 0 0,0 0 0,1 0 0,-1-1 0,0 1 0,1 0 0,-1 0 0,0 0 0,0 0 0,1 0 0,-1 0 0,0 0 0,1 0 0,-1-1 0,0 1 0,0 0 0,1 0 0,-1 0 0,0 0 0,0-1 0,1 1 0,-1 0 0,0 0 0,0-1 0,0 1 0,0 0 0,1 0 0,-1-1 0,0 1 0,0 0 0,0 0 0,0-1 0,0 1 0,0 0 0,0-1 0,0 1 0,0-1 0,2 6 0,0 0 0,0 0 0,0 0 0,-1-1 0,0 1 0,0 0 0,-1 1 0,1-1 0,-2 9 0,2 7 0,2 6 0,-1-12 0,-6-40 0,2-9 0,3 27 0,4 23 0,0 0 0,5 32 1,-10-46-1,0 0 0,1 0-1,-1 0 1,0 0 0,0-1-1,0 1 1,-1 0 0,1 0-1,-1 0 1,1 0 0,-1 0-1,1-1 1,-1 1 0,0 0-1,0 0 1,0-1 0,0 1-1,0-1 1,-3 3 0,2-2-449,1-3-226,0 0-1,0 1 0,0-1 1,1 0-1,-1 0 1,0 1-1,0-1 0,0 0 1,1 0-1,-1 0 1,0 0-1,1 0 0,-1 0 1,1 0-1,-1 0 1,1 0-1,0 0 0,0 0 1,-1-1-1,1 1 0,0 0 1,0 0-1,0-1 1,-1-4-3028,-5-5-2159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2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19 384,'15'-9'-96,"-10"-1"-32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28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36 2274,'0'0'390,"0"0"-383,0 0 0,0 0 0,0 0 0,0 0-1,0 0 1,0 0 0,0 0 0,0 0 0,1-1 0,-1 1 0,0 0 0,0 0 0,0 0 0,0 0 0,0 0 0,0 0-1,0-1 1,0 1 0,0 0 0,0 0 0,0 0 0,0 0 0,0 0 0,0 0 0,0 0 0,0-1 0,0 1 0,0 0 0,0 0-1,0 0 1,-1 0 0,1 0 0,0 0 0,0 0 0,0-1 0,0 1 0,0 0 0,0 0 0,0 0 0,0 0 0,0 0 0,0 0-1,-1 0 1,1 0 0,0 0 0,0 0 0,0 0 0,0 0 0,0-1 0,0 1 0,-1 0 0,1 0 0,0 0 0,-76 54 1140,60-36 223,15-16-1131,0 0 0,0-1 0,-1 1 0,1-1 0,0 1 0,-1-1 0,1 0 0,-1 1 0,1-1 0,-1 0 0,1 0 0,-1 0 0,0 0 0,0 0 1,-3 1-1,5-2-210,0 0 0,-1 0 0,1 0 0,-1 0 0,1 0 0,0 0 1,-1 0-1,1 0 0,0 0 0,-1 0 0,1 0 0,0 0 0,-1 0 1,1 0-1,0 0 0,-1 0 0,1 1 0,0-1 0,-1 0 0,1 0 1,0 0-1,0 0 0,-1 1 0,1-1 0,0 0 0,0 0 0,0 1 1,-1-1-1,1 0 0,0 0 0,0 1 0,0-1 0,0 0 0,-1 1 0,1-1 1,0 0-1,0 1 0,0-1 0,0 0 0,0 1 0,0-1 0,0 0 1,0 1-1,0-1 0,0 0 0,0 0 0,0 1 0,0-1 0,1 0 1,-1 1-1,0-1 0,0 0 0,0 1 0,1-1-12,0-1 0,-1 1 0,1 0 0,0-1-1,-1 1 1,1-1 0,0 1 0,-1-1 0,1 1 0,-1-1-1,1 1 1,-1-1 0,1 1 0,-1-1 0,1 0 0,-1 1-1,0-1 1,1 0 0,-1 1 0,0-1 0,0 0 0,1 1-1,-1-1 1,0 0 0,0 0 0,0 1 0,0-1 0,0 0-1,0 1 1,0-1 0,0 0 0,-1 0 0,1 0 0,0 0 37,0 0 0,0 0 0,1 0 1,-1 0-1,0 0 0,1 0 0,-1 0 1,1 0-1,-1 1 0,1-1 0,-1 0 1,1 0-1,0 1 0,-1-1 0,1 0 1,0 0-1,0 1 0,0-1 1,-1 1-1,1-1 0,0 1 0,0-1 1,0 1-1,1-1 0,20-16 794,-19 14-642,0-1-1,0 1 1,1 0-1,-1 0 1,1 0-1,0 1 1,0-1-1,0 1 1,8-4-1,-7 4 10,0 0 0,-1-1 0,1 1 0,-1-1 0,0 0 0,0 0 0,7-7 0,-10 8 51,-1 2 1,4-1-498,4-2 3969,-17 10-1495,-66 57-2152,-21 19 2081,94-82-1392,-24 20 3256,39-39-3561,1 1 0,1 1 0,22-19 0,50-40-475,-85 74 0,0-1 0,0 1 0,1-1 0,-1 1 0,0 0 0,1 0 0,-1 0 0,1 0 0,-1 0 0,1 1 0,3-2 0,-6 2 0,1 0 0,-1 0 0,0 0 0,0 0 0,0 0 0,0 0 0,0 0 0,0 0 0,0 0 0,0 0 0,1 0 0,-1 0 0,0 0 0,0 0 0,0 0 0,0 0 0,0 0 0,0 0 0,1 0 0,-1 0 0,0 0 0,0 0 0,0 0 0,0 0 0,0 0 0,0 0 0,0 0 0,1 0 0,-1 0 0,0 0 0,0 0 0,0 0 0,0 0 0,0 0 0,0 0 0,0 1 0,0-1 0,0 0 0,0 0 0,1 0 0,-1 0 0,0 0 0,0 0 0,0 0 0,0 0 0,0 0 0,0 1 0,0-1 0,0 0 0,0 0 0,0 0 0,0 0 0,0 0 0,0 0 0,0 0 0,0 1 0,0-1 0,0 0 0,0 0 0,0 0 0,-17 10 0,-3-1 0,14-7 0,1 0 0,0 0 0,0 1 0,0 0 0,0-1 0,1 2 0,-1-1 0,1 0 0,-4 5 0,-4 2 0,-1 0 0,1-1 0,-2-1 0,1 0 0,-1 0 0,-15 5 0,-1 7 0,25-16 0,20-16 0,11-6 0,1 1 0,50-23 0,-4 2 0,-22 5 0,-51 33 0,0 0 0,0 1 0,0-1 0,0 0 0,0 0 0,0 0 0,0 0 0,0 0 0,0 0 0,0 0 0,0 0 0,0 0 0,0 0 0,0 0 0,0 0 0,0 1 0,0-1 0,0 0 0,0 0 0,0 0 0,0 0 0,0 0 0,0 0 0,0 0 0,0 0 0,0 0 0,0 0 0,0 0 0,0 0 0,0 0 0,0 1 0,0-1 0,0 0 0,0 0 0,0 0 0,0 0 0,0 0 0,1 0 0,-1 0 0,0 0 0,0 0 0,-13 12 0,-23 14 0,13-16 0,-48 16 0,50-19 0,6-1 0,6-3 0,19-12 0,2 0 0,-4 3-3,-1 1-1,1 0 1,1 1 0,-1-1 0,1 2-1,-1-1 1,1 1 0,1 0-1,-1 0 1,0 1 0,1 1 0,13-2-1,-6-1-1052,-2-7-3995,-7 5-1051,-6 5-2113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29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2883,'0'0'630,"0"0"-32,0 0 53,0 0 107,0 0 69,0 0 65,0 0 160,12-12 3170,7-4 4517,-18 14-8442,1 0-1,-1 1 1,1-1-1,0 0 0,0 1 1,0-1-1,0 1 1,0 0-1,0-1 0,0 1 1,0 0-1,0 0 1,1 0-1,-1 1 0,0-1 1,1 0-1,-1 1 0,1 0 1,-1-1-1,3 1 1,98-11 3141,-80 6-3160,-21 5-258,1-1 0,-1 0 0,1 1-1,-1-1 1,1 1 0,0 0 0,-1-1 0,1 1-1,-1 1 1,5-1 0,-6 0-9,-1 0 42,0 0 75,0 0-32,0 0-74,1 1 1,-1-1-22,1 0-1,-1 0 0,0 0 0,0 0 0,0 0 0,0 0 0,1 0 0,-1 0 0,0 0 0,0 0 0,0 0 0,0 0 1,0 0-1,1 0 0,-1 0 0,0 0 0,0 0 0,0 0 0,0 0 0,0 1 0,0-1 0,1 0 0,-1 0 0,0 0 1,0 0-1,0 0 0,0 0 0,0 0 0,0 1 0,0-1 0,0 0 0,0 0 0,0 0 0,0 0 0,0 0 0,1 1 1,-1-1-1,0 0 0,0 0 0,0 0 0,0 0 0,0 0 0,0 1 0,0-1 0,-1 0 0,1 0 0,0 0 0,0 0 0,0 0 1,0 0-1,0 1 0,0-1 0,0 0 0,0 0 0,0 0 0,0 0 0,0 0 0,-1 0 0,1 0 0,0 1 0,0-1 1,0 0-1,0 0 0,-4 4 3,2-2-160,-1 0-1,0-1 1,1 1 0,-1-1 0,0 0 0,0 0-1,0 0 1,-1 0 0,-3 1 0,-4 1-481,8-2 552,0 0 0,-1 0 0,1-1 1,0 1-1,-1-1 0,1 0 0,-1 0 0,1 0 1,0 0-1,-4 0 0,-7-1 197,12 1 124,2 0 117,0 0 96,0 0 22,0 0 144,0 0-5,0 0-6,1-1-567,1-1 1,-1 1-1,1-1 0,-1 1 0,1 0 1,-1-1-1,1 1 0,0 0 1,-1 0-1,1 0 0,0 0 1,0 0-1,0 0 0,0 1 1,0-1-1,0 1 0,0-1 0,0 1 1,5-1-1,0 3-36,1 0 0,-1 0 0,0 1 0,1 0 0,-1 0 0,7 4 0,-10-4 0,1 0 0,-1-1 0,1 0 0,0 1 0,-1-2 0,1 1 0,0 0 0,0-1 0,0 0 0,0 0 0,0-1 0,11 1 0,-16-1-302,1 0 0,-1 0 0,1 0 0,-1 0 0,1 0 0,-1 0 0,1 0 0,-1 0-1,1 0 1,-1 0 0,1 0 0,-1 0 0,0 0 0,1 0 0,-1 0 0,1 1 0,-1-1 0,1 0 0,-1 0 0,0 1 0,1-1 0,-1 0 0,1 0 0,-1 1-1,0-1 1,1 0 0,-1 1 0,8 3-7479,-8-4 2469,0 0 534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30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3331,'0'0'715,"0"0"-74,0 0 37,0 0 107,0 0 133,0 0 6,0 0 58,0 0 59,0 0 101,0 0 75,0 0 59,0 0 64,0 0 155,0 0 149,7-8 1275,-3 9 4481,12 14-6539,0 2 0,-1 0-1,-1 1 1,14 23 0,-25-35-846,1-2-15,-1 0 0,0 1 0,0 0 0,-1-1 0,1 1 0,-1 0 0,0 0 0,-1 0 0,0 0 0,1 1 0,-2-1 0,1 0 0,-1 9 0,3 14 0,0 0 0,-7-29 0,-5-17 0,-24-83-391,21 58 318,4 31 396,0-3-187,8 14-136,0 1 0,0 0 0,0 0 0,0 0 0,0 0 0,0 0 0,0 0 0,0 0 0,0 0 0,0 0 1,0 0-1,0-1 0,0 1 0,0 0 0,0 0 0,0 0 0,0 0 0,0 0 0,0 0 0,0 0 0,0 0 0,0 0 1,0-1-1,0 1 0,0 0 0,0 0 0,0 0 0,1 0 0,-1 0 0,0 0 0,0 0 0,0 0 0,0 0 0,0 0 0,0 0 1,0 0-1,0 0 0,0 0 0,0-1 0,0 1 0,1 0 0,-1 0 0,0 0 0,0 0 0,0 0 0,0 0 0,0 0 1,0 0-1,0 0 0,0 0 0,1 0 0,-1 0 0,0 0 0,0 0 0,0 0 0,0 0 0,0 0 0,0 0 0,0 1 0,0-1 1,0 0-1,1 0 0,-1 0 0,0 0 0,0 0 0,0 0 0,10 8 1,7 16-2,-10 3 1,3 12 0,2 1 0,17 37 0,-12-49 0,6 18 0,-23-46 0,0 0 0,0 0 0,0 0 0,0 0 0,1 0 0,-1 1 0,0-1 0,0 0 0,0 0 0,0 0 0,0 0 0,0 1 0,0-1 0,0 0 0,0 0 0,0 0 0,0 1 0,0-1 0,0 0 0,0 0 0,0 0 0,0 0 0,0 1 0,0-1 0,0 0 0,0 0 0,0 0 0,0 1 0,0-1 0,0 0 0,0 0 0,-1 0 0,1 0 0,0 0 0,0 1 0,0-1 0,0 0 0,0 0 0,0 0 0,-1 0 0,1 0 0,0 0 0,0 0 0,0 1 0,-1-1 0,1 0 0,0 0 0,-12-6 0,10 3 0,-1 1 0,0-1 0,1 1 0,-1-1 0,1 0 0,0 0 0,0 0 0,-1-4 0,-1-3 0,1 0 0,0-1 0,1 1 0,0-1 0,1 0 0,1 1 0,0-13 0,0 22 0,0 1 0,0 0 0,-1 0 0,1 0 0,0 0 0,0 0 0,0-1 0,0 1 0,0 0 0,0 0 0,0 0 0,0-1 0,0 1 0,0 0 0,0 0 0,0 0 0,0 0 0,0-1 0,0 1 0,0 0 0,0 0 0,0 0 0,0 0 0,0-1 0,0 1 0,0 0 0,0 0 0,0 0 0,1 0 0,-1-1 0,0 1 0,0 0 0,0 0 0,0 0 0,0 0 0,0 0 0,1 0 0,-1-1 0,0 1 0,0 0 0,0 0 0,0 0 0,1 0 0,-1 0 0,0 0 0,0 0 0,0 0 0,1 0 0,-1 0 0,0 0 0,0 0 0,0 0 0,1 0 0,-1 0 0,0 0 0,0 0 0,0 0 0,1 0 0,-1 0 0,0 0 0,0 0 0,0 0 0,1 0 0,8 16 0,6 23 0,2 50 0,-6-23 0,-8-55-1703,-2 0 0,0 0 0,0 0 0,-2 13 0,1-22-2818,0-2 4257,1 1 0,-1-1 1,0 0-1,1 0 1,-1 1-1,0-1 0,0 0 1,1 0-1,-1 1 0,0-1 1,0 0-1,0 1 0,1-1 1,-1 0-1,0 1 1,0-1-1,0 0 0,0 1 1,0-1-1,0 0 0,0 1 1,0-1-1,0 1 1,0-1-1,0 0 0,0 1 1,0-1-1,0 0 0,0 1 1,0-1-1,-1 0 0,1 1 1,0-1-1,-5 16-1888,5-15 749,-2 2-1741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31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3235,'0'0'577,"0"0"-124,0 0 6,0 0 75,0 0 59,0 0 96,0 0 47,0 0 81,0 0 261,0 0 246,0 0 171,9 6 1598,-3-2 3113,-3-1-5472,0 0-1,0 0 0,-1 0 0,0 0 0,1 1 0,-1-1 0,-1 1 0,1-1 0,0 1 0,-1-1 0,1 6 0,10 50 2377,-9-35-3571,-1-15 465,0-1-1,-1 0 1,-1 1-1,0-1 1,0 1-1,-1-1 1,0 0-1,-4 16 1,4-22-17,1-1-1,-1 0 1,1 1-1,-1-1 1,1 1-1,0-1 1,0 1-1,-1 0 1,1-1-1,0 1 1,1-1 0,-1 3-1,0-2-47,1 0 0,-1 0-1,0 0 1,0-1 0,0 1-1,-1 0 1,1 0 0,0 0 0,-1 0-1,1 0 1,-1-1 0,-1 3-1,-1 0-11819,0-8 4589,-1-18 2538,2-33 6970,2 47-4838,-1 1 3860,1-7 10332,0 14-11358,0 0 0,0-1 0,1 1-1,-1 0 1,0 0 0,1 0 0,-1 0-1,0 0 1,1-1 0,-1 1 0,0 0-1,1 0 1,-1 0 0,0 0 0,1 0-1,-1 0 1,0 0 0,1 0 0,-1 0-1,0 0 1,1 0 0,-1 0 0,0 0-1,1 0 1,-1 1 0,0-1-1,1 0 1,-1 0 0,0 0 0,0 0-1,1 1 1,-1-1 0,0 0 0,1 0-1,-1 0 1,0 1 0,0-1 0,1 1-1,-1 3 312,1 0 0,-1 1 0,0-1 0,0 0 0,-1 1 0,1-1 0,-2 5 0,0 3-500,5 0-7,-2-10-15,-1 0 0,1 0 1,-1-1-1,1 1 0,-1 0 0,0 0 0,0-1 0,0 1 0,0 0 0,0 0 0,-1 0 0,1-1 0,0 1 0,-2 3 0,1-1-1,0 0 0,0 0 0,1-1 0,-1 1 0,1 0 0,0 0 0,1 7 0,-2 25 0,-15 54-1281,16-88-113,0-2-271,0 0-166,0 0-182,0 0 172,0 0 239,0 0 347,0 0 316,0 0 176,0 0 293,9-25 133,-7 18 440,1 1 0,-1-1-1,0 0 1,-1 0 0,1-12-1,-1 10 382,0 7 760,-1 2 1169,0 0 689,0 0 90,0 0-1073,2 24-176,-1-22-1928,-1 1 0,1-1-1,-1 1 1,1-1-1,-1 1 1,0-1 0,0 1-1,0-1 1,-1 0 0,1 1-1,-1-1 1,1 1-1,-1-1 1,0 1 0,0-1-1,0 0 1,0 0-1,-3 5 1,0 1-15,1 0 0,0 0 0,1 0 0,0 1 0,1-1 0,-1 1 0,2-1 0,0 16 0,0-4-716,1-8-1011,-1-1 0,0 1 1,-3 14-1,3-24-2149,-1 3 113,-3 5 1854,-2 7-853,5-6-4979,1-11 5531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31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8168,'0'0'1761,"-8"13"-640,8-13-288,0 0 0,0 0-513,-10 16 1,10-16-161,6 16-160,-6-16-224,0 0-833,-2 12-513,2-12-672,-2 31-288,1-5-33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0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0 737,'3'7'459,"11"20"-102,-11-20-111,-3-7-134,0 0-69,0 0-11,0 0 5,0 0 27,0 0 6,0 0-70,0 0 10,0 0-20,0 0 20,0 0-42,0 0-58,0 0-39,0 0-36,0 0-59,0 0-48,0 0 5,0 0-11,0 0 27,0 0 48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32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46 1698,'0'0'635,"0"0"-171,0 0-138,0 0-91,0 0-48,0 0-54,0 0-37,-4-4-32,-9-11-26,9 11-6,4 4 5,0 0 6,0 0-59,0 0-32,0 0-54,0 0 33,0 0 42,0 0 33,0 0-38,0 0 53,0 0 54,0 0 74,0 0 49,0 0 31,0 0-42,0 0 32,0 0 42,0 0 28,0 0-76,0 0-26,-4-4-11,-13-11 38,13 11 10,4 4-10,0 0-44,0 0 1,0 0 53,0 0 43,0 0-21,0 0 21,0 0-27,0 0 38,0 0 101,0 0-16,0 0-11,0 0 11,0 0 27,0 0-81,0 0-138,2 1-154,0-1 0,0 1 1,0 0-1,-1 0 0,1 0 0,0 0 0,0 0 0,-1 1 0,1-1 0,-1 0 1,1 1-1,1 1 0,0 0 64,-3-3-113,0 0-485,0 0-610,0 0-618,0 0-498,0 0-196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35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77 996 224,'0'0'331,"0"0"203,0 0 128,-3 3-176,-55 20 2380,54-22-2406,4-1-44,0 0-42,0 0 58,0 0 118,0 0 10,0 0-36,0 0-486,-1 0 1,1 0-1,-1 0 1,0 0-1,1 0 1,-1-1 0,1 1-1,-1 0 1,1 0-1,-1-1 1,1 1-1,-1 0 1,1-1-1,-1 1 1,1-1 0,-1 1-1,1-1 1,0 1-1,-1 0 1,1-1-1,0 1 1,-1-1-1,1 1 1,0-1 0,0 1-1,0-1 1,-1 0-1,1 1 1,0-1-1,0 1 1,0-1-1,0 1 1,0-1 0,0 1-1,0-2 1,1 1 9,0-1-13,0 1-1,0-1 0,0 1 1,0-1-1,0 1 1,1-1-1,-1 1 1,0 0-1,1 0 1,-1 0-1,1-1 1,2 0-1,-4 2 142,0 0 235,1 0-390,-1 0 0,1 0-1,-1-1 1,1 1-1,-1 0 1,1 0 0,-1 0-1,1-1 1,-1 1 0,0 0-1,1 0 1,-1-1 0,1 1-1,-1-1 1,0 1 0,1 0-1,-1-1 1,0 1-1,1 0 1,-1-1 0,0 1-1,0-1 1,1 1 0,-1-1-1,0 1 1,0-1 0,0 0-1,0 1-3,0-1 0,1 0 1,-1 1-1,0-1 0,0 1 0,0-1 0,1 1 0,-1-1 0,0 1 0,1-1 0,-1 1 0,0 0 1,1-1-1,-1 1 0,0-1 0,1 1 0,-1 0 0,1-1 0,-1 1 0,1 0 0,-1-1 1,1 1-1,0 0 0,-1 0 0,1-1 0,-1 1 0,1 0 0,-1 0 0,1 0 0,0 0 0,-1 0 1,2 0-1,1-1 115,-1 1 1,1-1-1,0 0 1,0 0-1,-1 0 0,1 0 1,0 0-1,-1 0 1,1-1-1,-1 1 1,0-1-1,1 0 1,3-3-1,-5 4-166,5-4 723,-6 5-70,47-13 2210,-16 3-2338,15 7 102,-42 3-305,0-4-122,0 0-164,1 1 0,0-1 1,0 1-1,0 0 0,0 1 1,10-5-1,-10 6-98,-5 1 128,3-1 117,5-1 0,9-2 1152,-11 3 2406,-7 2-3710,-1 1 0,1-1 0,0 1 0,-1-1 0,1 1 0,-1-1 0,1 0 0,-1 0 0,0 0 0,1 0 0,-1 0 0,0 0 0,0 0 0,0 0 0,0 0 0,0-1 0,0 1 0,0-1 0,0 0 0,0 1 0,0-1 0,0 0 0,-1 0 0,-1 0 0,0 0-62,-1 0 0,1 1 0,0-1 0,0 1 0,-1 0 0,1 0-1,0 0 1,0 1 0,0-1 0,0 1 0,1 0 0,-1 0 0,0 0 0,-5 6-1,6-6 64,0 0 0,0 0 0,0 0 0,0 0-1,-1 0 1,1 0 0,0-1 0,-1 1-1,1-1 1,-6 1 0,-18 10 155,25-11 60,2-1-58,0 0-22,0 0-79,0 0 207,0-1-231,0 0-1,0 0 0,0 0 0,0 0 0,1 0 1,-1 0-1,0 0 0,0 0 0,1 0 0,-1 0 0,1 1 1,-1-1-1,1 0 0,0 0 0,-1 0 0,1 0 1,0 1-1,-1-1 0,1 0 0,0 1 0,0-1 1,0 0-1,1 0 0,18-23 183,-18 20-142,1-1-1,-1 1 0,1 0 1,0 1-1,0-1 1,0 0-1,0 1 0,1 0 1,-1-1-1,1 1 1,0 1-1,0-1 0,1 0 1,-1 1-1,0 0 1,1 0-1,0 0 0,5-1 1,-9 3-53,-1 0 0,0 0 1,1 0-1,-1-1 0,1 1 0,-1 0 1,0 0-1,1 0 0,-1 0 0,0 0 1,1 0-1,-1-1 0,0 1 0,1 0 1,-1 0-1,0-1 0,1 1 0,-1 0 1,0 0-1,1-1 0,-1 1 1,0 0-1,0-1 0,0 1 0,1 0 1,-1 0-1,0-1 0,0 1 0,0-1 1,2-1 30,-1-1 21,1 0 1,-1 1-1,1-1 0,0 1 1,0-1-1,0 1 1,1 0-1,-1 0 0,1 0 1,-1 0-1,1 0 0,0 0 1,-1 1-1,7-3 1,-1-2 437,-3 2-424,-1 0-1,0 1 1,1-1 0,0 1 0,0 0-1,0 0 1,7-2 0,-9 3 18,1 0 1,0 1 0,-1-1 0,1-1-1,-1 1 1,0 0 0,0-1-1,5-4 1,4-2 168,-11 8-254,0 0 0,0 1 1,0-1-1,0 0 0,0 1 0,0-1 1,-1 0-1,1 0 0,0 0 0,0 0 0,0 0 1,-1 0-1,1 0 0,-1 0 0,1-1 1,0 1-14,-1 0 1,0 1 0,1-1-1,-1 0 1,1 1 0,-1-1 0,1 0-1,-1 1 1,1-1 0,0 1-1,-1-1 1,1 1 0,0-1-1,0 1 1,-1-1 0,1 1 0,0-1-1,0 1 1,0 0 0,-1-1-1,1 1 1,0 0 0,0 0 0,1 0-1,95-38-2400,-93 37 1992,4-6-252,-8 6-583,-2 2 1160,-1 1 0,0-1 0,1 0 0,-1 0 0,0 0 0,0 0 0,0-1 0,0 1 0,0 0 1,-4-1-1,-24 16 1019,47 4-789,-12-14 31,-4-6-95,8-4-151,20-10 7,-20 11 100,-8 3-148,12-20 202,-9 15-89,0 0 0,0 0 1,1 1-1,0-1 0,0 1 1,0 0-1,1 0 1,0 0-1,0 0 0,0 1 1,0-1-1,0 1 0,1 1 1,-1-1-1,11-3 0,-15 6-4,0 0 0,0 0 0,0-1 0,0 1 0,0 0 0,-1-1 0,1 1 0,0 0-1,0-1 1,-1 1 0,1-1 0,0 1 0,0-1 0,-1 0 0,1 1 0,-1-1 0,1 1 0,-1-1 0,1 0 0,-1 0-1,1 1 1,-1-1 0,0 0 0,1 0 0,12-16 42,-9 14-43,0 1 0,1 0 0,-1-1 0,1 2 0,0-1 0,0 0 0,0 1 0,0 0 0,0 0 0,0 0 0,0 1 0,5-1 0,-15 5 9,-14 13 14,10-8 50,0-1-1,0 0 0,-1-1 0,0 0 0,-1 0 0,-10 5 1,11-5 928,-11 17 380,16-18-150,5-6-512,-10 10-251,4-7-246,102-109-219,-80 90-5,1 1 0,1 0 0,1 1 0,0 0 0,1 2 0,1 0 0,35-15 0,4-4 0,-43 20 0,-18 7 0,-1 4 0,0 1 0,-1 0 0,1-1 0,0 1 0,0 0 0,0 0 0,-1 0 0,1 0 0,0 0 0,0 0 0,-2 3 0,-3 2 0,1 0 0,-1 0 0,1 0 0,-5 8 0,8-9 0,-1 0 0,0-1 0,0 1 0,0-1 0,-1 0 0,1 0 0,-1 0 0,-7 3 0,-42 32 0,42-27 0,27-24 0,46-43 0,87-100 0,-132 130 0,-18 25 0,1 1 0,0-1 0,0 1 0,0-1 0,1 1 0,-1-1 0,0 1 0,0 0 0,0 0 0,0-1 0,1 1 0,-1 0 0,0 0 0,1 0 0,-1 0 0,1 0 0,-1 0 0,1 0 0,-1 0 0,1 0 0,-1 1 0,-8 11 0,-1 0 0,-1-1 0,0 0 0,-1 0 0,-19 14 0,60-49 0,-3-1 0,0-1 0,36-45 0,-42 53 0,2-4 0,-17 13 0,-6 10 0,-17 15 0,-9 5 0,-42 45 0,42-39 0,13-14 0,29-27 0,33-34 0,7-9 0,74-73 0,-121 124 0,-7 8 0,-12 15 0,-43 44 0,42-46 0,-1-1 0,-1 0 0,0-1 0,-18 14 0,-3-3 0,32-23 0,5-4 0,19-14 0,-14 10-266,-1 0-1,0 0 1,0 0 0,0-1-1,4-7 1,-5 7-104,0 0 0,0 1 1,1-1-1,-1 1 0,12-8 0,-13 11 145,-1-1-1,1 1 1,-1-1-1,0 1 1,0-1-1,0 0 1,0-1-1,2-4 1,16-21-335,-2 7 1040,-18 21 246,-1 2 38,0 0 74,0 0 107,-19 26 1430,-53 56-2097,155-156-278,-64 58 0,0-1 0,29-35 0,-38 43 0,-8 13 0,-15 19 0,-42 35 0,54-57 0,1 0 0,-1 0 0,0-1 0,0 1 0,1 0 0,-1 0 0,0-1 0,0 1 0,0-1 0,0 1 0,0-1 0,0 1 0,0-1 0,0 1 0,0-1 0,0 0 0,-1 0 0,-1 1 0,0-5 0,10-5 0,36-29 0,-29 24 0,1 1 0,0 1 0,1 0 0,1 0 0,18-9 0,4 0 0,-42 25-7344,3-4 6597,7-1-6280,-7 1 108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37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94 5093,'0'0'753,"0"0"-353,0 0-213,0 0-86,0 0-111,0 0 47,0 0 22,0 0 58,0 0-58,0 0 10,0 0 38,0 0 0,0 0 144,0 0 122,0 0 22,0 0 219,0 0 64,0 0 38,0 0 68,0 0-4,0 0-108,-1 1-557,1 0-1,0 0 1,-1-1 0,1 1-1,0 0 1,0 0-1,-1-1 1,1 1-1,0 0 1,0 0 0,0-1-1,0 1 1,0 0-1,0 0 1,1 0-1,-1-1 1,0 1 0,0 0-1,1 0 1,-1-1-1,0 1 1,1 0-1,-1-1 1,1 1 0,0 1-1,15 29 292,-6-16 159,-10-15-514,1 0 1,-1 0-1,1 0 0,-1 1 1,0-1-1,1 0 1,-1 0-1,1 0 0,-1 0 1,0 0-1,1 0 1,-1 0-1,1 0 1,-1 0-1,0 0 0,1 0 1,-1 0-1,1 0 1,-1 0-1,0-1 0,1 1 1,-1 0-1,0 0 1,1 0-1,-1 0 0,1-1 1,-1 1-1,0 0 1,0 0-1,1-1 1,-1 1-1,13-10 65,31-22 2770,-42 31-2716,0-1-1,1 1 0,-1 0 1,1-1-1,-1 1 1,1 1-1,-1-1 1,1 0-1,0 0 1,0 1-1,-1 0 1,1-1-1,0 1 1,0 0-1,0 0 0,3 1 1,-4-1-78,-1 0 0,0 0 1,1 0-1,-1 0 0,0 0 1,0-1-1,1 1 0,-1 0 0,0 0 1,0-1-1,1 1 0,-1-1 1,0 1-1,0-1 0,0 1 1,0-1-1,0 0 0,0 0 0,0 1 1,0-1-1,1-1 0,-2 2-24,1 0-54,-1-1 1,0 1 0,0 0-1,0 0 1,1 0-1,-1 0 1,0 0-1,0-1 1,1 1 0,-1 0-1,0 0 1,1 0-1,-1 0 1,0 0-1,0 0 1,1 0 0,-1 0-1,0 0 1,0 0-1,1 0 1,-1 0-1,0 0 1,1 0 0,-1 0-1,0 1 1,0-1-1,1 0 1,-1 0-1,0 0 1,0 0 0,1 0-1,-1 0 1,0 1-1,0-1 1,0 0-1,1 1 1,19 11 396,-19-12-403,-1 1 0,1-1 0,-1 0 0,1 1 0,0-1 0,-1 0 0,1 0 0,-1 1 0,1-1 0,0 0 0,-1 0 0,1 0 0,0 0 0,-1 1 1,1-1-1,0 0 0,-1 0 0,1 0 0,0 0 0,-1-1 0,1 1 0,-1 0 0,1 0 0,0 0 0,-1 0 0,1-1 0,0 1 0,-1 0 0,1 0 0,0-1 0,14-4 95,0 6-337,-11-1-439,0-6-277,11-18-97,-11 18-116,-4 6-7,0 0 188,0 0 197,0 0 310,0 0 128,0 0 107,0 0 139,0 0 15,0 0-4,0 0-23,0 0 167,0 0-102,0 0 106,0 0 129,0 0 48,0 0 208,0 0-96,0 0-48,0 0 123,-5 0-6,-42 0 208,39 1-602,0-1 1,0 0-1,0 0 0,-1-1 1,-13-2-1,13 1-58,0 1 0,0-1-1,0 2 1,-10-1-1,-11-1-250,27 1 265,0 1 1,0 0 0,0 0-1,0 0 1,0 0 0,1 0-1,-1 1 1,0-1-1,0 1 1,0 0 0,0 0-1,0 0 1,1 0 0,-1 0-1,1 0 1,-1 1 0,1-1-1,-5 4 1,7-5 336,0 0 37,0 0 182,0 0 165,0 0 43,-4-3 118,-13-9-33,13 10-218,4 2-187,0 0 15,0 0-207,-6-3-11,-6-4-149,12 3 5145,5 2-5202,1-1 1,-1 1-1,1 0 1,0 1 0,-1-1-1,1 1 1,0 0-1,0 0 1,0 1-1,0 0 1,0 0-1,7 1 1,67-6-14,-62 3 0,1 1 0,-1 0 0,32 3 0,39 6-561,-11-4-1243,-73-3 1494,-1-2-143,0 0 237,-1 0-1,0 1 1,1-1 0,-1 1 0,1 0-1,-1 0 1,1 0 0,-1 0 0,7 2 0,-6-1-452,-4-1 348,0 0-64,0 0-161,0 0 22,0 0 197,0 0 38,0 0 155,3-3-11,13-11 58,-12 11-53,-4 3 161,0 0 330,0 0 16,0 0 86,0 0 374,0 0-28,-6-2-15,1 0-492,-1 0 0,1 0 1,-1 1-1,0-1 0,0 1 0,0 1 0,0-1 1,0 1-1,0 0 0,0 0 0,0 0 0,-10 3 1,-14 3-57,-1-1 1,0-1-1,0-1 1,0-2-1,-53-3 1,-12-2-238,83 3-13,30 1-31,33 5-182,-40-6-228,-4-1 120,0 0 0,0 0 0,0 0 0,1 0 0,-1 1 0,1 0 0,-1 0 0,0 1 0,1 0 0,-1 0 0,1 0 0,-1 0 0,11 3 0,-13-1-232,0-3 476,1 0 1,-1 0-1,1 0 1,-1 1-1,1 0 1,-1 0-1,1 0 1,-1 1-1,1-1 1,-1 1-1,1 0 1,5 2-1,-7-2-17,-3-1 123,0 0 203,0 0-299,0 0-21,0 0 21,0 0-80,0 0 213,0 0 70,-4 3-219,3 0 94,-1-1 1,0 0-1,-1 0 1,1 0 0,0-1-1,-1 1 1,1 0-1,-1-1 1,1 1-1,-1-1 1,0 0-1,0 0 1,1 0 0,-1 0-1,0 0 1,0-1-1,0 1 1,0-1-1,0 0 1,0 1 0,0-1-1,0-1 1,0 1-1,0 0 1,-4-1-1,-3-1-430,-1 1 0,1 0 0,0 1 0,0 0 0,0 1 0,-1 0 0,1 0 0,0 1 0,0 0 0,1 1 0,-1 0 0,-12 6 0,20-9 242,1 0 0,0 1 0,0-1 1,0 0-1,0 1 0,-1-1 0,1 0 0,0 0 0,0 0 0,-1 0 0,1 0 0,0 0 0,0 0 0,-1 0 0,1-1 0,0 1 0,0 0 0,0-1 0,-1 1 0,1-1 0,-2 0 0,-1-1-1540,-19-4-5626,-14 1 9161,2 7 2842,16 5-6952,17-5 2201,-1-1-1,-1 0 0,1 1 1,0-1-1,0 0 0,0 0 1,-1-1-1,1 1 0,0-1 1,-5 1-1,-1 0-148,6-1-211,-1-3-187,-8-9 193,4 9-3985,8 3 3242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38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564 600 1890,'0'0'630,"0"0"-209,0 0-191,0 0-630,0 0-1181,-1-3 3551,-4-5-1883,-1 0 0,0 0 0,-1 1 0,1 0 0,-1 0 0,-1 0 0,1 1 0,-12-7 0,-3-4-165,22 16 92,-1 0 1,0 0-1,0 1 1,0-1-1,0 0 0,0 1 1,0-1-1,0 0 1,0 1-1,0-1 1,0 1-1,0-1 0,0 1 1,0 0-1,0 0 1,0-1-1,-1 1 0,1 0 1,0 0-1,0 0 1,0 0-1,-1 0 1,1 0-1,-2 0 0,1 1 832,-9 1 281,-11 8-1036,16-8 15,1-9-31,-1-3-51,-21-25 43,26 33-67,0 1 0,0 0 0,0 0-1,0 0 1,0 0 0,0 0 0,-1 0-1,1 0 1,0 1 0,-1-1 0,1 0-1,-1 0 1,1 1 0,0-1 0,-1 1-1,1 0 1,-1-1 0,0 1 0,1 0 0,-1 0-1,1-1 1,-1 1 0,-2 1 0,-4 5-43,-11 18 37,14-18 23,5-6-39,-6-5-1083,-18-14-2151,19 15 6368,5 4-2343,0 0-2008,0 0-1756,0 0 5366,0 0-1790,0 0-773,0 0 54,0 0 100,0 0 81,0 0-753,0 0-1511,8-5 2212,-8 5 11,1-1 0,-1 1 0,1 0 1,-1-1-1,1 1 0,-1 0 0,1-1 1,0 1-1,-1 0 0,1-1 1,-1 1-1,1 0 0,0 0 0,-1 0 1,1 0-1,0-1 0,-1 1 1,1 0-1,0 0 0,-1 0 0,1 0 1,0 0-1,-1 1 0,1-1 0,0 0 1,-1 0-1,1 0 0,0 0 1,-1 1-1,1-1 0,-1 0 0,1 0 1,-1 1-1,1-1 0,0 1 1,0 0-1,31 17 2518,-24-13-1592,-8-5-725,0 0 80,0 0-43,-2 0-197,-1 0-1,1 0 0,0 0 0,0 0 1,0 0-1,0-1 0,0 1 0,0-1 0,0 1 1,0-1-1,0 0 0,0 1 0,0-1 1,0 0-1,0 0 0,1-1 0,-1 1 0,0 0 1,1 0-1,-1-1 0,-1-1 0,-1-1 22,-1 0 118,-11-12-22,12 12-59,-4-1-31,-24-15-1,31 19-61,0 1-1,0-1 1,0 1 0,0-1-1,0 1 1,0-1 0,0 1-1,0-1 1,0 0 0,1 0-1,-1 1 1,0-1-1,0 0 1,1 0 0,-1 0-1,1 0 1,-1 0 0,1 0-1,-1 0 1,1 0-1,-1 0 1,1 0 0,0-1-1,-1-1 29,-1-1 92,2 4-32,0 0-101,-7-4 85,-20-15 38,20 14-108,4-5 201,3 10-237,0 0 1,0 0-1,0 0 0,0 0 0,-1 0 0,1-1 1,0 1-1,0 0 0,0 0 0,0 0 1,0 0-1,0 0 0,0 0 0,0-1 0,0 1 1,0 0-1,0 0 0,0 0 0,0 0 1,0 0-1,0-1 0,0 1 0,0 0 0,0 0 1,0 0-1,0 0 0,0-1 0,0 1 1,0 0-1,0 0 0,0 0 0,0 0 0,0 0 1,0 0-1,0-1 0,0 1 0,1 0 1,-1 0-1,0 0 0,0 0 0,0 0 0,0 0 1,0 0-1,0 0 0,1-1 0,-1 1 1,0 0-1,0 0 0,0 0 0,0 0 1,0 0-1,1 0 0,-1 0 0,0 0 0,0 0 1,0 0-1,0 0 0,1 0 0,-1 0 1,0 0-1,0 0 0,0 0 0,0 0 0,1 0 1,-1 0-1,0 0 0,25 19-3828,-18-15 7761,-7-4-2599,0 0-1334,0 0 36,1 5-1366,5 13-2477,-5-14 7816,-1-4-2595,0 0-1228,0 0-21,0 0 5,0 0-1409,0 0-2883,0 0 9000,0 0-4691,0 0-4822,0 0 10058,0 0-5189,0 0-5306,-5-5 9444,-14-15-8126,14 15 11403,-19-20-2165,1-4-3687,19 23-485,-1 0-1047,0 0 0,-1 0 1,2-1-1,-1 1 0,1-1 0,0 0 0,1 0 0,0-1 1,0 1-1,1 0 0,0-1 0,0 0 0,1 1 0,-1-13 1,2 17-257,0 3-95,0 0 342,0 0-294,0 0-203,0 0-5,0 0-198,-9-19-2621,14 24 2937,0 0 1,0 1-1,0-1 0,-1 1 0,0 0 1,0 0-1,-1 0 0,0 0 0,5 14 1,10 38 190,-13-50 16,-3-7 83,21 19-28,-13-1 3721,-16-24-3380,-18-12 170,18 13 64,5 0-514,0 1-1,1 0 1,-1-1-1,0 1 1,-1 0-1,1 0 1,-1 0-1,1 0 1,-1 0-1,0 0 1,0 0-1,-5-4 1,-12-19 1303,14 17-1345,0 2 12,1 0 1,0 0 0,0 0 0,0 0-1,1-1 1,-3-12 0,-2-10-101,7 28-33,0-1-1,0 0 1,0 1-1,0-1 1,1 1 0,-1-1-1,1 0 1,0 0-1,0 1 1,0-1 0,0 0-1,1-4 1,1 3 42,-5-15-20,3-2-147,0 21 89,-1 1-47,-1 0 0,1 0 0,-1 0 0,1 0 0,0 1-1,0-1 1,0 0 0,0 1 0,0-1 0,0 0 0,-1 3-1,4 0-58,-1 0 0,1 1 0,0-1 0,1 0 0,-1 0 0,1 0 0,4 4 0,-2-2-78,-3-2-117,-1 0 128,12 34-74,-8-21 645,1 1 0,11 22 1,-14-35 122,-3-5-86,0 0-212,0 0-33,0 0-64,0 0 21,0 0-5,0 0-80,0 0-64,0 0 48,-3-3 22,-1-3 7,-1 1 1,1-1-1,0 0 1,1 0 0,-1 0-1,1 0 1,1-1-1,-1 1 1,1-1 0,0 1-1,1-1 1,-1-13-1,3 14-42,-1-1 0,1 0-1,-1 0 1,-1 0 0,1 0-1,-1 0 1,-1 1 0,-1-9-1,-4-26-335,2 37 178,-14-12 48,15 12 112,4 4 27,0 0 6,0 0 42,0 0 117,0 0 129,0 0 101,0 0 331,0 0 118,0 0-348,0 0-256,12 12-1899,-14-10-5547,-8-9-379,2 2 7919,3 0-5160,5 5 753,0 0 571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52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79 673 1602,'-21'5'1233,"-18"-17"-673,37 12-325,-2 2 37,1 1-1303,-7 2 4628,17-10-114,-5 3-3094,-1 2-358,-1 0 0,1-1-1,-1 1 1,1 0-1,-1 0 1,1 0-1,-1-1 1,1 1-1,-1 0 1,1-1-1,-1 1 1,1 0-1,-1-1 1,0 1 0,1-1-1,-1 1 1,1-1-1,-1 1 1,0-1-1,0 1 1,1 0-1,-1-1 1,0 0-1,9-9 684,-9 10-212,2 0-404,0 1 0,0-1 0,1 0 0,-1 1 0,0 0 0,0 0 0,0-1 0,0 1 0,0 0 0,3 2 0,-3-2 57,1 0 50,0 0 0,1 0 0,-1 0 0,1-1 0,-1 0 0,1 1 0,0-1 0,-1 0 1,1 0-1,-1-1 0,1 1 0,-1-1 0,1 0 0,5-1 0,26-3 1609,-22 6-629,-10-1-983,0 1 0,0-1 0,0 0 0,1 0 0,-1 0 0,0 0 0,0 0 0,0-1 0,1 1 0,-1-1 0,4-1 0,-5 1-78,0 0-1,0 0 1,0 0 0,0 0 0,0 1-1,0-1 1,0 1 0,0-1 0,0 1 0,0-1-1,0 1 1,1 0 0,-1 0 0,0 0-1,0 0 1,0 1 0,0-1 0,4 1 0,0 0 17,-4-1-96,0-1-1,0 1 1,0-1 0,0 0-1,0 0 1,-1 1 0,1-1-1,0 0 1,-1 0 0,1 0-1,0-1 1,-1 1 0,1 0-1,-1-1 1,0 1 0,0 0-1,2-3 1,5-3 16,20 1 323,-27 6-366,0-1 0,0 1 0,-1 0 0,1 0 0,0-1 0,0 1 0,0 0 0,-1 0 1,1 0-1,0 0 0,0 0 0,0 0 0,-1 0 0,1 0 0,0 0 0,0 1 0,0-1 0,-1 0 0,1 0 0,1 1 0,3 0 19,8-4-92,-12 2 61,0 1-1,0 0 1,-1-1 0,1 1-1,0 0 1,0 0 0,0 0-1,-1 0 1,1-1 0,0 1-1,0 0 1,0 0 0,0 0-1,-1 1 1,1-1 0,0 0-1,0 0 1,0 0 0,0 1-1,-1-1 1,1 0 0,1 1-1,0-1-29,-1 1-1,1-1 1,0 1-1,0-1 0,0 0 1,0 0-1,0 0 1,0 0-1,0-1 1,0 1-1,3-1 1,11 0 222,-14 2-283,-2-1 133,0 0-187,-13 5 159,12-4-21,0 0 0,0-1 0,0 1 0,0-1 0,0 1 0,0-1 0,0 1 0,0-1 0,0 1 0,-1-1 0,1 0 0,0 0 0,0 1 0,0-1 0,-1 0 0,1 0 0,0 0 0,0 0 0,-3-1 0,-47-8-225,45 7 239,-1 0-1,0 0 1,0 1 0,1 0-1,-1 0 1,0 1-1,0 0 1,0 0-1,0 0 1,0 1-1,0 0 1,1 0-1,-1 0 1,-11 5 0,17-6-18,-1 1 0,0-1 1,1 1-1,-1-1 1,0 0-1,0 0 0,1 1 1,-1-1-1,0 0 1,1-1-1,-1 1 0,0 0 1,-2-1-1,2 1-14,-1 0 0,1-1 0,-1 1-1,1 0 1,-1 0 0,1 0 0,-1 1 0,1-1-1,-5 2 1,-2 0-51,6-1 48,0 0 1,-1 0 0,1 0 0,-1 0-1,1-1 1,-1 1 0,1-1 0,-1 0-1,1 0 1,-1 0 0,-4-1 0,6 1-1,0-1 1,-1 1-1,1 1 1,-1-1 0,1 0-1,-1 0 1,1 1-1,-1-1 1,1 1-1,0 0 1,-1 0 0,1 0-1,0 0 1,-4 2-1,5-2 3,-1 0-1,1 0 0,0 0 1,-1-1-1,1 1 1,-1 0-1,1-1 0,-1 1 1,0-1-1,1 0 1,-1 1-1,0-1 0,1 0 1,-1 0-1,0 0 1,1 0-1,-1 0 0,0 0 1,1 0-1,-1-1 1,-2 0-1,3-2 946,9-2-242,26-5 152,44-7 66,-77 17-887,44-14 576,-36 11-316,0-1-1,0 2 0,0-1 0,1 1 0,0 0 1,-1 1-1,1 0 0,15 0 0,35-1 596,-59 2-864,-1 0 0,0-1 0,1 1 0,-1 0 0,1 0 0,-1 0 0,0 0 0,1 0 0,-1 1 0,0-1 0,1 0 0,-1 0 0,0 0 1,1 0-1,-1 0 0,0 0 0,1 0 0,-1 1 0,0-1 0,1 0 0,-1 0 0,0 0 0,1 1 0,-1-1 0,0 0 0,0 0 0,0 1 0,1-1 0,-1 0 0,0 1 0,0-1 0,0 0 0,1 1 0,-1-1 1,0 1 0,0-1 0,0 0 0,0 1 0,1-1 0,-1 0 0,0 1 0,0-1 1,1 0-1,-1 1 0,0-1 0,1 0 0,-1 0 0,0 1 0,1-1 0,-1 0 0,0 0 0,1 0 0,-1 1 0,1-1 0,-1 0 0,0 0 0,1 0 0,-1 0 0,1 0 0,-1 0 1,0 0-1,1 0 0,-1 0 0,1 0 0,-1 0 0,1 0 0,22 3-15,-19 0 19,-16 0 13,4-2-202,1 1 1,-1 0 0,1 1-1,0-1 1,-9 5 0,11-4 99,-1-1 0,0 1 0,0-1 0,0 0 0,0-1 0,0 1 1,-7-1-1,-85 2 211,45 0-346,-1 7 133,52-10-59,-32 13-64,24-12 150,9-4 138,15-8 269,-12 9-276,1 2-54,-1-1-1,0 1 1,0 0-1,1 0 1,-1 0-1,0 0 1,0 0 0,1 0-1,-1 0 1,0 0-1,0 1 1,1 0-1,1 0 1,5 1 116,25-3 325,-29 0-393,1 0-1,-1 1 1,0 0-1,1 0 1,-1 1 0,9 1-1,-12-2-49,-1 0 0,0 1-1,1-1 1,-1 0 0,1 0-1,-1 0 1,0-1 0,1 1-1,-1 0 1,0 0 0,1-1-1,-1 1 1,0 0 0,1-1-1,-1 0 1,0 1 0,2-2-1,1 0 38,14-2-9,1 1 0,0 0 0,37-1 0,4 0-10,-39 0-40,-20 3 0,1 0 0,0 1 0,-1 0 0,1-1 0,-1 1 0,1 0 0,0 0 0,-1 0 0,1 0 0,0 0 0,-1 0 0,1 0 0,0 0 0,-1 0 0,1 1 0,0-1 0,-1 1 0,2 0 0,-2 0 0,0-1 0,0 1 0,0-1 0,-1 1 0,1-1 0,0 1 0,0-1 0,0 0 0,0 1 0,0-1 0,0 0 0,0 0 0,0 0 0,0 1 0,0-1 0,0 0 0,0 0 0,0 0 0,0 0 0,0-1 0,0 1 0,0 0 0,0 0 0,0 0 0,0-1 0,0 1 0,0-1 0,0 1 0,-1 0 0,1-1 0,0 0 0,0 1 0,0-1 0,-1 1 0,2-2 0,-6-6 0,-16 6 0,-21 10 0,-1-2 0,-1-1 0,1-3 0,-51-2 0,87 0 0,-1 0 0,1 0 0,-1 0 0,1 1 0,-1 0 0,1 0 0,0 1 0,-1 0 0,1-1 0,0 2 0,0-1 0,0 1 0,-7 4 0,-9-3 0,31-5 0,-1-1 0,0 0 0,1-1 0,-1 0 0,9-4 0,-9 4 0,0 1 0,0 0 0,0 1 0,1-1 0,-1 1 0,15 1 0,20-4 0,-27 1 0,-9 1 0,0 1 0,1-1 0,-1 2 0,0-1 0,13 1 0,-18 0 0,0 0 0,0 0 0,0 0 0,1 0 0,-1 0 0,0 0 0,-1-1 0,1 1 0,0-1 0,0 1 0,0-1 0,0 0 0,2 0 0,24-6 0,-25 8 0,-1-1 0,1 0 0,-1 0 0,0 0 0,0 0 0,0 0 0,0-1 0,0 1 0,0-1 0,0 1 0,0-1 0,0 1 0,0-1 0,3-2 0,-4 3 0,0-1 0,0 1 0,0-1 0,1 1 0,-1-1 0,0 1 0,0 0 0,0-1 0,0 1 0,1 0 0,-1 0 0,0 0 0,0 0 0,1 0 0,-1 0 0,0 0 0,0 0 0,0 1 0,1-1 0,-1 0 0,0 1 0,0-1 0,0 0 0,2 2 0,-2-2 0,1 1 0,-1 0 0,1-1 0,0 1 0,-1-1 0,1 0 0,0 1 0,0-1 0,-1 0 0,1 0 0,0 0 0,0 0 0,-1 0 0,1-1 0,0 1 0,1-1 0,29-15 0,-31 14 0,-21 13 0,-26 6 0,42-16 0,0 0 0,0 0 0,0 0 0,0 0 0,1 1 0,-1-1 0,0 1 0,1 0 0,-1 0 0,1 0 0,0 0 0,-4 4 0,16-12 0,1-1 0,0 1 0,0 1 0,1-1 0,19-6 0,8-4 0,60-27 0,-56 25 0,-37 17 0,1-1 0,-1 0 0,1 0 0,-1-1 0,0 1 0,0-1 0,6-5 0,2-2 0,-26 24 0,-32 24 0,35-32 0,3-1 0,-1 0 0,1-1 0,-1 0 0,0-1 0,0 1 0,0-1 0,-1-1 0,1 1 0,-14 1 0,-28 6 0,27-1 0,23-9 0,-1 0 0,1 0 0,0 0 0,0 0 0,-1 0 0,1 0 0,0 1 0,0-1 0,0 0 0,-1 0 0,1 0 0,0 0 0,0 1 0,0-1 0,-1 0 0,1 0 0,0 1 0,0-1 0,0 0 0,0 0 0,0 0 0,0 1 0,0-1 0,0 0 0,-1 0 0,1 1 0,0-1 0,0 0 0,0 1 0,0-1 0,0 0 0,1 0 0,-1 1 0,0-1 0,0 0 0,0 0 0,0 1 0,0-1 0,0 0 0,0 0 0,0 0 0,1 1 0,-1-1 0,0 0 0,0 0 0,0 0 0,1 1 0,0-1 0,0 0 0,1 1 0,-1-1 0,0 0 0,1 0 0,-1 0 0,1 0 0,-1 0 0,0-1 0,1 1 0,-1 0 0,0 0 0,0-1 0,1 1 0,-1-1 0,0 1 0,0-1 0,0 0 0,0 1 0,1-1 0,-1 0 0,0 0 0,0 1 0,0-1 0,-1 0 0,3-2 0,3-2 0,65-36 0,-13 5 0,-40 18 0,-15 14 0,0 1 0,0-1 0,1 1 0,-1 0 0,1 0 0,0 0 0,0 0 0,0 1 0,0-1 0,1 1 0,8-4 0,-13 6 0,1 0 0,-1 0 0,0 0-1,1-1 1,-1 1 0,0 0 0,0 0 0,1 0 0,-1 0 0,0-1-1,1 1 1,-1 0 0,0 0 0,1 0 0,-1 0 0,0 0 0,1 0-1,-1 0 1,0 0 0,1 0 0,-1 0 0,1 0 0,-1 0 0,0 0-1,1 0 1,-1 1 0,0-1 0,0 0 0,1 0 0,-1 0 0,0 0-1,1 0 1,-1 1 0,0-1 0,0 0 0,1 0 0,-1 1 0,0-1-1,0 0 1,1 0 0,-1 1 0,-8 13-14,-24 18-14,31-30 23,-1-1 0,0 0 0,1 0 0,-1 1 1,0-1-1,0 0 0,0 0 0,1-1 0,-1 1 0,0 0 0,-1-1 0,1 1 1,0-1-1,0 1 0,-2-1 0,-7 2-40,-18 9 68,-51 26 0,69-31-8,1 0 1,0 0 0,0 0-1,1 1 1,0 0 0,0 1-1,-7 8 1,61-45-16,-31 17 0,-10 8 0,0 0 0,0 1 0,0 0 0,1 0 0,-1 0 0,1 0 0,8-3 0,20-11 0,-30 15 0,0 0 0,0 0 0,1 1 0,-1-1 0,1 1 0,-1 0 0,1 0 0,0 0 0,5-1 0,-6 1 0,1 0 0,-1 0 0,0-1 0,1 1 0,-1-1 0,0 0 0,0 0 0,0 0 0,0 0 0,0 0 0,-1-1 0,1 1 0,2-4 0,17-13 0,-14 13 0,0 0 0,-1-1 0,12-13 0,19-15 0,-35 33 0,0 0 0,0 1 0,0 0 0,0-1 0,0 1 0,0 0 0,0 0 0,0 1 0,0-1 0,1 0 0,-1 1 0,0 0 0,1 0 0,-1 0 0,4 0 0,-7 0-19,0 0 1,1 0-1,-1 0 1,1 0-1,-1 0 1,0 0-1,1-1 1,-1 1-1,1 0 1,-1 0-1,0 0 1,1 1-1,-1-1 1,1 0-1,-1 0 1,0 0-1,1 0 1,-1 0-1,0 0 1,1 0-1,-1 1 1,1-1-1,-1 0 1,0 0-1,0 0 1,1 1-1,-1-1 1,0 0-1,1 0 1,-1 1-1,0-1 1,0 0-1,1 1 1,-1-1-1,0 0 1,0 1-1,0-1 1,0 0-1,0 1 1,1-1-1,-1 0 1,0 1-1,0-1 1,0 0-1,0 1 1,0-1-1,0 0 1,0 1-1,0-1 1,0 1-1,-1-1 1,1 0-1,0 1 1,0-1-1,-24 21-2226,-39 13-1074,55-26 3313,-30 34 1429,18-21 427,17-17-1796,0-1-1,0 0 1,-1 0 0,1-1 0,-1 1-1,1-1 1,-1 1 0,0-1 0,0 0 0,0 0-1,-1-1 1,1 1 0,-5 0 0,6-1-225,3-1 133,1-1 32,-1 0-1,0 1 1,0-1 0,1 1-1,-1-1 1,0 0-1,1 1 1,-1-1-1,1 1 1,-1-1-1,1 1 1,-1-1 0,1 1-1,-1-1 1,1 1-1,-1 0 1,1-1-1,0 1 1,-1 0-1,1-1 1,0 1 0,17-13 516,27-39-553,-35 42-69,1-1 1,1 2-1,0-1 1,0 1-1,1 1 0,0 0 1,1 1-1,0 0 0,0 1 1,28-8-1,-38 12 92,0 1 0,0-1 1,-1 0-1,1 0 0,-1 0 0,1 0 0,-1-1 0,0 1 0,0-1 0,4-4 0,-5 5 111,-2 2-75,0 0-123,0 0 150,0 0 10,0 0-26,0 0 85,0 0-197,0 0 53,0 0-54,-3 2 54,-63 48 278,20-3 939,41-44-662,1 1-192,-16 11 0,15-11 187,5-4-288,0 0-124,0 0 76,0 0-49,0 0-63,4-6-38,1 0-32,0 0 1,1 0-1,0 0 1,0 1-1,0 0 1,1 0-1,0 1 1,0-1-1,0 1 1,0 0-1,10-3 1,-3 1-8,1-2 1,-1 0-1,-1 0 1,22-18-1,-23 15 20,56-44 10,-61 50-25,-1 1 0,1 0 0,1 1 0,-1-1 0,0 1 0,1 1 0,0-1 0,0 1 0,10-1 0,-14 2-94,-4 1-75,0 0-10,0 0-86,0 0-123,0 0-16,0 0 81,0 0 170,0 0 53,0 0-90,0 0-48,-4 4-166,-68 64-736,63-61 1113,1 0 0,-1-1-1,-18 10 1,3-3 626,10-3-104,11-8-361,0 1 0,0-1-1,0 0 1,0 0 0,0 0 0,-1 0 0,1-1 0,-1 1 0,1-1 0,-1 0 0,1 0 0,-1 0 0,0 0 0,-6 0 0,-12 3 450,54-29-805,-10 7 118,43-27 0,-57 40 113,-1-1 0,1 0 0,-2 0 0,1 0 0,6-9 0,-12 13 0,1 1-1,-1-1 1,0 1-1,0-1 1,1 1-1,-1 0 1,1-1-1,-1 1 1,1 0-1,0 0 1,-1 0-1,1 0 1,0 0-1,0 0 1,0 1-1,-1-1 1,4 0-1,2-1 19,68-36-80,-71 35 22,-4 3-43,0 0-58,3-1-54,12-1 54,-11 1-38,-4 1 16,0 0 54,0 0 69,0 0 101,-7 4-133,-20 10 123,16-5 26,2-1-10,-1 0 1,0-1-1,0 0 0,-1-1 0,0 0 1,0 0-1,0-1 0,-1 0 0,-22 5 1,30-8-9,0 0 0,0 0 0,0 0 0,0 0 0,0 0 0,1 1 0,-1 0 0,1 0 0,0-1 0,0 2 0,0-1 0,-2 3 0,-17 16-20,21-22-46,0 0 0,0 1 0,0-1 0,1 1 0,-1-1 0,0 1 0,0-1 0,0 1 0,1 0 0,-1-1 0,0 1 0,1 0 1,-1 0-1,1-1 0,-1 1 0,1 0 0,-1 0 0,1 0 0,0 0 0,-1 0 0,1-1 0,0 1 0,0 0 0,0 0 0,0 0 0,0 0 0,0 1 0,-1 0 2,91-72-3,-81 62 0,-1 0 0,0 0 0,8-14 0,-12 16 0,1 0 0,-1 0 0,1 1 0,1 0 0,-1 0 0,1 0 0,-1 0 0,11-6 0,7 0 0,-1-2 0,23-17 0,-29 21 0,-11 12 0,-6-1 0,1 0 0,-1 0 0,0 0 0,0 0 0,0 0 0,-1-1 0,1 1 0,0 0 0,-1 0 0,1-1 0,-1 1 0,-2 1 0,-11 8 0,0 0 0,-1-2 0,-30 15 0,34-18 0,-1 0 0,1 0 0,1 1 0,0 1 0,-21 16 0,144-120 0,-107 92 0,0 1 0,0-1 0,0 1 0,1 0 0,-1 0 0,1 1 0,10-4 0,-11 4 0,-1 1 0,1-1 0,-1 0 0,1 0 0,-1 0 0,0-1 0,0 1 0,0-1 0,0 0 0,0 0 0,-1 0 0,0 0 0,4-5 0,-2-3 0,-7 7 0,0 5 0,1-1 0,0 1 0,0 0 0,0 0 0,0-1 0,0 1 0,0 0 0,0 0 0,1 0 0,-1 0 0,0 0 0,0 0 0,1 0 0,-1 0 0,1 0 0,-1 0 0,0 2 0,0-1 0,0 0 0,-1 1 0,1-1 0,-1 0 0,0 0 0,0 0 0,0-1 0,0 1 0,0 0 0,0-1 0,0 1 0,0-1 0,-1 0 0,1 0 0,-4 2 0,3-2 0,1 0 0,0-1 0,0 1 0,0 1 0,1-1 0,-1 0 0,0 0 0,0 1 0,1-1 0,-1 0 0,1 1 0,-1 0 0,1-1 0,-2 3 0,33-25 0,99-87 0,-124 103 34,-4 5-52,0-1 0,0 1 1,-1-1-1,1 0 0,0 1 0,0-1 1,-1 0-1,1 1 0,0-1 1,-1 0-1,1 0 0,-1 1 0,1-1 1,-1 0-1,0 0 0,1 0 0,-1 1 1,0-1-1,0 0 0,1 0 1,-1 0-1,0 0 0,0 0 0,0 0 1,0-1-1,-1 0-2475,1 2-2087,-1-4-1250,-1 0 3901,-1-5-404,2 1-4274,1 8 2267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54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1 506 4548,'0'0'289,"0"0"47,0 0 240,0 0 295,13 2 1158,-6-4 3271,16-15-4011,-12 10-815,-1 0 0,0-1 0,-1 0 0,0 0 0,0-1 0,8-11 0,-15 17 71,1-3-150,1-1-313,1-1 1,0 1-1,1 0 1,0 1-1,11-11 0,-17 17-85,3-3 16,-1 1 1,1-1-1,-1 0 1,0 0-1,0 1 1,-1-1-1,1-1 1,-1 1-1,1 0 1,-1 0-1,1-5 0,14-29 18,-9 26-44,0 0-1,-1-1 1,6-16 0,-11 25-30,9-9 267,-19 21-251,2 0-1,0 0 1,0 1 0,0 0-1,2 0 1,-1 1 0,-6 18-1,11-25 34,-2 1 68,-75 106 103,40-66 1018,36-41-757,2-4-27,0 0-149,-9 4 857,17-10-87,-6 4-952,-2 2 27,5-4 0,4-3-58,39-33 353,-44 36-336,1 0 0,-1 0 0,-1 0 0,1 0 1,-1-1-1,0 1 0,0-1 0,4-9 0,-3 0 332,1 0 0,1-1 0,1 1 0,0 1 0,0 0 0,2 0 0,0 0 0,13-13 0,-21 24-372,0 1 0,1-1 0,-1 0 0,0 1 0,0-1 0,0 0 0,0 0 0,0 0 0,-1 0 0,1 0 0,0 1 0,-1-1 0,0 0 0,1-4 0,-1 6-20,0-1 1,0 1 0,0-1-1,0 1 1,0 0 0,0-1-1,1 1 1,-1-1-1,0 1 1,0 0 0,0-1-1,1 1 1,-1-1 0,0 1-1,1 0 1,-1 0-1,0-1 1,1 1 0,-1 0-1,0-1 1,1 1-1,-1 0 1,1 0 0,-1 0-1,1-1 1,-1 1 0,0 0-1,1 0 1,-1 0-1,1 0 1,0 0 0,12-7 48,-7 0-117,-8 11-55,-18 17 34,14-16 89,0 0 0,0 1 0,1 0-1,0 0 1,0 0 0,0 1 0,1 0-1,0-1 1,1 1 0,-1 0 0,-2 12 0,5-16 116,-2 2 81,-9 12 53,9-13-111,3-4 68,-7 19 540,23-36-728,-1 0 0,-1-1 1,-1-1-1,11-21 0,-16 25-29,1-1-1,1 2 0,1-1 1,0 1-1,0 0 1,2 1-1,0 1 1,20-16-1,-11 2-342,-20 20-300,-12 18 563,-7 8 129,-16 22 123,32-40 19,1-2 0,-15 12 977,22-20-1166,0 1 0,-1-1 0,0 0 0,-1 0 0,0 0 0,5-12 0,-3 5-11,13-7-240,-5 7 255,-15 14 20,0 1-108,0 0 11,0 0 27,0 0 75,0 0 21,0 0-112,0 0 80,0 0 75,0 0 26,0 0-10,-18 16 11,3-1-26,14-15-91,1 0-1,0 0 1,0 0 0,-1 0-1,1 0 1,0 0 0,0 0-1,-1 0 1,1 0 0,0 0-1,0 0 1,-1 0 0,1 0-1,0 0 1,-1 0 0,1 0-1,0 0 1,0 0 0,-1 0-1,1 0 1,0 0 0,0-1-1,0 1 1,-1 0 0,1 0-1,0 0 1,0 0 0,0-1-1,-1 1 1,1 0 0,0 0-1,0 0 1,0-1 0,0 1-1,0 0 1,0 0 0,-1 0-1,1-1 1,0 1 0,0 0 0,0 0-1,0-1 1,0 1 0,0 0-1,0 0 1,0-1 0,0 1-1,0 0 1,0 0 0,0-1-1,0 1 1,0 0 0,1 0-1,-1 0 1,0-1 0,0 1-1,0 0 1,0 0 0,0-1-1,1 1 1,-1-1-1,-1 0 0,1 0 0,0 0 0,0-1 0,0 1 0,0 0 0,0 0 0,0 0 0,0 0 0,0 0 0,0 0 0,1 0 0,-1 0 0,0 0 0,1 0 0,-1-1 0,1 1 0,-1 1 0,1-1 0,0 0 0,0-1 0,0 3 0,-1 1 0,1-1 0,-1 1 0,0-1 0,1 1 0,-1 0 0,0-1 0,0 1 0,-1 0 0,1-1 0,0 1 0,0-1 0,-1 1 0,-1 2 0,0 11 0,5-22 0,-2 5 0,0 0 0,0-1 0,-1 1 0,1 0 0,-1-1 0,0 1 0,0-1 0,0 1 0,0 0 0,0-1 0,-1-3 0,1 6 0,0 0 0,0 0 0,0 0 0,0 0 0,0 0 0,0 0 0,0 0 0,0 1 0,0-1 0,0 0 0,0 0 0,-1 0 0,1 0 0,0 0 0,0 0 0,0 0 0,0 0 0,0 0 0,0 0 0,0 0 0,0 0 0,0 0 0,0 0 0,0 0 0,0 0 0,0 0 0,-1 1 0,1-1 0,0 0 0,0 0 0,0 0 0,0 0 0,0 0 0,0 0 0,0 0 0,0 0 0,0 0 0,-1 0 0,1 0 0,0 0 0,0 0 0,0-1 0,0 1 0,0 0 0,0 0 0,0 0 0,0 0 0,0 0 0,0 0 0,0 0 0,-1 0 0,-1 16 0,-2 12 0,4-28 0,-1 0 0,1 0 0,0 0 0,0 0 0,0 0 0,0 1 0,0-1 0,0 0 0,0 0 0,0 0 0,0 0 0,0 0 0,-1 0 0,1 0 0,0 0 0,0 0 0,0 0 0,0 0 0,0 0 0,0 0 0,0 1 0,-1-1 0,1 0 0,0 0 0,0 0 0,0 0 0,0 0 0,0 0 0,0 0 0,-1 0 0,1 0 0,0 0 0,0-1 0,0 1 0,0 0 0,0 0 0,0 0 0,-1 0 0,1 0 0,0 0 0,0 0 0,0 0 0,0 0 0,0 0 0,0 0 0,0 0 0,0 0 0,-1-1 0,1 1 0,0 0 0,0 0 0,0 0 0,0 0 0,0 0 0,0 0 0,0 0 0,0-1 0,-9-18 0,8 18 0,1 1 0,-1-1 0,1 0 0,-1 1 0,1-1 0,0 0 0,-1 1 0,1-1 0,0 0 0,0 1 0,0-1 0,-1 0 0,1 0 0,0 1 0,0-1 0,0 0 0,0 1 0,0-1 0,0 0 0,1 0 0,-1 1 0,0-1 0,0 0 0,1 1 0,-1-1 0,0 0 0,1 1 0,0-2 0,16 7 0,2 1 0,-19-6 0,1 0 0,-1-1 0,1 1 0,-1-1 0,1 1 0,-1-1 0,0 1 0,1-1 0,-1 1 0,0-1 0,0 1 0,1-1 0,-1 1 0,0-1 0,0 1 0,0-1 0,0 1 0,1-1 0,-1 0 0,0 1 0,0-1 0,0 1 0,-1-1 0,1 0 0,0 1 0,0-1 0,0 1 0,0-1 0,-1 1 0,1-1 0,0 1 0,0-1 0,-1 1 0,0-2 0,0-17 11,1 19-11,1 0 0,-1-1 1,0 1-1,0 0 0,0 0 0,1 0 1,-1 0-1,0 0 0,1 0 0,-1 0 1,0 0-1,0 0 0,1 0 1,-1 0-1,0 0 0,0 0 0,1 0 1,-1 0-1,0 0 0,1 0 1,-1 0-1,0 0 0,0 0 0,1 0 1,-1 0-1,0 0 0,0 0 1,1 0-1,-1 1 0,0-1 0,0 0 1,0 0-1,1 0 0,-1 0 1,0 1-1,0-1 0,1 0 0,1 2-8,0 0 0,-1 0 0,1 0 0,0 0-1,-1 0 1,1 0 0,-1 0 0,1 1-1,-1-1 1,0 0 0,0 1 0,1 3 0,-2-4-911,0-2-2374,0 0-1955,0 0-880,0 0 394,0 0 940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57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0 882 2562,'0'0'353,"0"0"-124,0 0 22,0 0 150,0 0 106,0 0 101,0 0 177,0 0 32,0 0 53,17 3 988,1-5 181,-18 2-1099,7-4-92,22-13-74,-22 12-181,-4 4 138,1-1-380,0 0 0,0 0-1,0 0 1,0-1 0,-1 0-1,1 1 1,-1-1-1,0 0 1,0-1 0,3-3-1,-2 3-14,0-1-1,1 0 0,0 1 0,0-1 0,0 1 0,7-4 1,23-14 2813,13-4-2193,-44 24-620,0-2-53,3-3-146,1 0 0,0 1 0,0-1-1,1 2 1,-1-1 0,1 1 0,1 0 0,-1 1 0,1 0 0,16-4-1,-22 6-24,0 1 0,0-1-1,-1 0 1,1 0-1,0-1 1,-1 1 0,5-4-1,2-1-11,-7 5-153,-3 2 96,0 0-22,0 0 70,0 0-97,0 0 55,0 0 36,0 0-21,0 0-21,0 0 26,0 0 17,0 0-124,0 0-42,0 0 37,0 0 11,-7 4 6,-20 14 26,20-14 16,0 0-16,-22 10 53,22-11-37,7-3 59,0 0-91,-4 4-64,-4 5-21,-2 0 1,1 0 0,-1-1-1,-21 13 1,-14 18-55,21-17 214,20-18-38,-18 3-48,17-5 118,4-1-102,0 1-1,0 0 1,-1-1-1,1 1 1,-1-1-1,0 0 1,1 1-1,-1-1 1,0 0-1,0 0 1,0 0-1,0 0 0,0 0 1,0 0-1,0-1 1,0 1-1,0 0 1,-3-1-1,0 1 248,-19 3-764,24-4 582,0 0 0,0 0 0,-1 1 1,1-1-1,0 0 0,0 0 0,-1 0 0,1 0 0,0 0 0,0 0 1,-1 1-1,1-1 0,0 0 0,-1 0 0,1 0 0,0 0 0,0 0 0,-1 0 1,1 0-1,0 0 0,-1 0 0,1 0 0,0 0 0,0 0 0,-1 0 1,1 0-1,0-1 0,-1 1 0,1 0 0,0 0 0,0 0 0,-1 0 0,1 0 1,0-1-1,0 1 0,0 0 0,-1 0 0,1 0 0,0 0 0,0-1 1,0 1-1,0 0 0,-1 0 0,1-1 0,0 1 0,0 0 0,0-1 1,11-9 316,1 1 1,0 0 0,0 1 0,1 0 0,20-9 0,-3-3-348,-2 1-16,84-35-8,-14 7 0,-86 42 0,0 1 0,-1-1 0,0-1 0,0 0 0,-1-1 0,0 1 0,18-17 0,-25 21 0,0-1 0,0 1 0,0-1 0,0 1 0,1 0 0,-1 0 0,1 1 0,-1-1 0,1 1 0,0-1 0,0 1 0,0 0 0,-1 0 0,1 1 0,0-1 0,0 1 0,0 0 0,6 0 0,-6 0 0,10 2 0,-18 7 0,-35 18 0,17-12 0,18-12 0,-1-1 0,1 1 0,-1 0 0,0-1 0,0 0 0,0 0 0,0 0 0,-6 0 0,6 0 0,0-1 0,0 0 0,0 1 0,0 0 0,1 0 0,-1 1 0,1-1 0,-1 1 0,-4 3 0,8-4 0,0-1 0,0 0 0,0 0 0,0 0 0,-1 0 0,1 0 0,0 0 0,-1 0 0,1 0 0,-1 0 0,1-1 0,-1 1 0,1 0 0,-1-1 0,0 1 0,1-1 0,-1 0 0,0 1 0,1-1 0,-3 0 0,6-8 0,19-7 0,1 0 0,0-1 0,24-21 0,-23 17 0,40-25 0,31-23 0,-70 57 0,-23 11 0,1 0 0,-1-1 0,1 1 0,-1-1 0,1 1 0,-1-1 0,0 0 0,1 1 0,-1-1 0,0 0 0,1 0 0,-1 0 0,1-1 0,3-2 0,-6 6 0,-14 17 0,-21 23 0,27-34 0,0 1 0,-1-2 0,-12 9 0,13-11 0,31-20 0,-3 3 0,-1-1 0,0-1 0,-1 0 0,0-1 0,17-22 0,-12 7 0,-17 22 0,-12 17 0,-7 10 0,9-9 0,-2-2 0,1 1 0,-2 0 0,1-1 0,-15 12 0,9-12 0,16-16 0,31-29 0,-15 15 0,-9 9 0,-2-1 0,0 1 0,7-17 0,10-18 0,-18 31 0,-16 25 0,6-2 0,8-10 0,12-21 0,47-105 0,-64 130 0,0 0 0,0 0 0,0 0 0,-1 0 0,1 0 0,0 0 0,0-1 0,0 1 0,0 0 0,0 0 0,0 0 0,0 0 0,0 0 0,0 0 0,0 0 0,0 0 0,0 0 0,0 0 0,0 0 0,0 0 0,0 0 0,0-1 0,0 1 0,0 0 0,0 0 0,-1 0 0,1 0 0,0 0 0,0 0 0,-11 14 0,-16 28 0,13 7 0,11-32 0,9-30 0,49-133 0,-51 137-152,1 1 0,0 0 0,1 0 1,0 0-1,13-14 0,-2 3-95,-15 17 118,-2 2-15,0 0 64,0 0 123,0 0 21,0 0-69,0 0 106,-3 3 75,-8 15 114,1-3-128,0 1 0,0 0 0,2 0 0,-7 21 0,6-12-148,4-6 0,22-41-10,65-107-5908,-79 116-1391,-12 11-2747,-8 8 2135,10-2 9560,5-2-3227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58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651 83 3203,'1'0'65,"0"1"1,0-1-1,0 0 0,0 0 0,0 0 1,0 0-1,0 1 0,0-1 0,0-1 1,0 1-1,0 0 0,-1 0 1,1 0-1,0 0 0,0-1 0,0 1 1,0 0-1,0-1 0,0 1 1,0 0-1,1-2 0,47-34 1243,-47 34-780,-2 2 22,0 0-107,0 0-133,0 0-32,0 0 74,0 0 102,7-3 69,19-11-69,-19 10 149,-7 4 123,4-3-80,13-11 197,-13 11 38,-4 3-80,0 0 267,0 0-27,0 0-27,0 0-277,0 0-326,0 0-160,0 0 21,0 0-176,0 0-11,0 0-21,0 0-90,-5 3 90,-1-1-54,4-2-7,1 1 0,-1-1 0,0 1-1,0 0 1,1 0 0,-1 0 0,0 0 0,1 0 0,-1 0 0,1 0 0,-1 0-1,1 0 1,0 1 0,-2 1 0,1-1 21,1 0-1,-1 0 1,0 0-1,0-1 1,0 1-1,0-1 1,0 0-1,0 1 1,-1-1 0,1 0-1,0 0 1,-1 0-1,1 0 1,0-1-1,-1 1 1,-2 0-1,-4 3 431,3 1-272,0 1-1,0-2 1,-1 1-1,1-1 1,-1 1-1,-1-2 1,-12 6-1,12-4 65,7-3-241,0-1 1,0 1-1,-1-1 0,1 0 1,0 0-1,-1 0 0,1 1 1,-1-1-1,0-1 0,1 1 1,-1 0-1,0 0 0,1 0 1,-1-1-1,0 1 0,0-1 1,0 1-1,0-1 0,0 0 1,0 0-1,1 0 0,-4 0 1,-3 4 100,6-2-85,-1 1-19,1 0 1,-1 0-1,0-1 0,0 1 0,0-1 0,-1 1 1,1-1-1,0 0 0,-7 2 0,4-1 12,-1-1 0,1 1-1,0 0 1,0 0 0,1 0 0,-11 9 0,12-9-24,0 0 1,0 0-1,0-1 0,0 1 1,0-1-1,-1 1 1,1-1-1,-1-1 1,0 1-1,0 0 0,0-1 1,0 0-1,-8 1 1,10-1 2,0 0 1,0 0-1,0 0 1,0 0-1,0 1 0,0-1 1,0 1-1,1 0 1,-1 0-1,1 0 1,-5 4-1,2-2-5,2-2 23,-1 1 117,-26 22-64,38-30-80,0-1 0,0 0 0,13-14 0,-17 17 44,1-1 0,-1 1 0,1 0 0,-1 1 0,1-1 0,0 1 0,11-4 0,1-2 36,-17 8-64,0 0 0,1-1 1,-1 1-1,0 0 0,1-1 0,-1 1 0,1 0 0,-1-1 1,1 1-1,-1 0 0,1 0 0,-1 0 0,1-1 0,-1 1 1,1 0-1,-1 0 0,1 0 0,-1 0 0,1 0 0,-1 0 1,1 0-1,-1 0 0,1 0 0,-1 0 0,1 0 0,-1 0 1,1 0-1,-1 0 0,1 1 0,-1-1 0,1 0 0,0 1 1,0-1-2,-1 0 1,1 1 0,-1-1-1,1 0 1,-1 0 0,1 0-1,-1 0 1,1 1 0,-1-1-1,1 0 1,0 0 0,-1 0-1,1 0 1,-1 0 0,1 0-1,-1 0 1,1 0-1,0-1 1,-1 1 0,1 0-1,-1 0 1,1 0 0,-1 0-1,1-1 1,-1 1 0,1 0-1,-1-1 1,1 1 0,-1 0-1,0 0 1,1-2 0,2 1 16,0-1 0,0 1 0,-1-1 0,1 1 0,0 0 0,0 0 0,0 0 0,1 0 0,-1 1 0,3-1 0,-2 0 80,-4 1-69,12-7-185,-10 7 5451,-42 35-2987,36-32-2169,-1 0-1,0 0 0,0 0 0,0 0 0,-1-1 0,1 0 1,-1 0-1,1 0 0,-1 0 0,-7 0 0,-7 4-16,13-3-118,0-1-1,0 0 1,0 0-1,0-1 1,-1 1 0,-11-1-1,-9 3-28,12-3 29,-1 1 0,0-2 0,0 0 0,-17-2 1,30 1 221,-21 6-555,-17 4-988,39-9 1031,-23-9-2499,33 11 2916,0 0-1,0-1 1,-1 0 0,2 0-1,-1 0 1,0-1-1,0 0 1,0 0-1,0-1 1,0 0 0,9-2-1,-12 2-37,-4 1 80,0 0 5,0 0-91,0 0-106,0 0 48,0 0 47,0 0-26,0 0 11,0 0-51,-1 0-1,0 0 1,1 0 0,-1 0-1,1 0 1,-1 0-1,0 0 1,1 0 0,-1 0-1,1 0 1,-1 1-1,0-1 1,1 0 0,-1 0-1,1 1 1,-1-1 0,1 0-1,-1 1 1,1-1-1,0 1 1,-1-1 0,1 0-1,-1 1 1,1 0 0,-14 6 303,6-7-97,1 1 1,-1 0-1,0 0 0,0 0 0,1 1 1,-11 3-1,14-3 16,-17-1 213,16-2-434,0 0 0,1 0 0,-1 0 0,1 0 0,-1 0 1,1-1-1,0 0 0,-1 0 0,1 0 0,0 0 1,0-1-1,-6-4 0,-1 0-577,8 4-1188,3 3-1111,0 0-816,0 0-705,-5-4-2034,-11-3 3192,11 5-1057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00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126 118 2338,'0'0'192,"0"0"-112,0 0 22,0 0-33,-5-5-31,-18-17 36,23 22 6,-5-3-15,-15-9-546,14 9-1056,2-10 3610,3 13-2072,1-1 0,-1 0 0,1 0 0,-1 1 0,1-1 0,0 0 0,-1 0 0,1 0 0,0 0 0,0 1 0,0-1 0,0 0 0,0 0 0,0 0 0,0 0 0,0 0 0,0 1 0,0-1 0,0 0 0,1 0 1,-1 0-1,0 0 0,1-1 0,8-20 196,-14 19-15,3 2-3,1 0-49,0 0 0,0 0 0,0-1 0,-1 1-1,1 1 1,-1-1 0,1 0 0,-1 0 0,1 0 0,-1 1 0,1-1 0,-4 0 0,-2 5 185,-1 1-150,-5 2-73,-1 0 3751,19-3-3245,36 38 651,-41-42-1240,0 0 0,1 1-1,-1-1 1,0 0 0,0 0 0,0 0-1,0 1 1,0-1 0,0 0 0,1 0-1,-1 0 1,0 0 0,0 1 0,0-1-1,1 0 1,-1 0 0,0 0 0,0 0-1,0 0 1,1 0 0,-1 1 0,0-1-1,0 0 1,1 0 0,-1 0 0,0 0 0,0 0-1,1 0 1,-1 0 0,0 0 0,0 0-1,1 0 1,-1 0 0,0 0 0,0 0-1,1 0 1,-1 0 0,0-1 0,2 1 19,0 0 1,0 0-1,0 0 1,0 0 0,0 1-1,0-1 1,0 0 0,0 1-1,0 0 1,0-1-1,0 1 1,-1 0 0,1 0-1,0-1 1,-1 1-1,1 0 1,0 1 0,-1-1-1,0 0 1,1 0 0,-1 1-1,0-1 1,1 1-1,0 1 1,-2-2 28,1-1 1,-1 1-1,0 0 0,1-1 1,-1 1-1,0-1 0,1 1 1,-1-1-1,1 1 0,-1-1 1,1 1-1,-1-1 0,1 1 1,-1-1-1,1 0 0,-1 1 1,1-1-1,0 0 0,-1 1 1,1-1-1,0 0 0,-1 0 1,1 0-1,0 1 0,0-1 1,6 1-2040,4 6-7916,3 3 7321,32 24 16862,-31-25-13869,-11-7-2861,1 0-7137,2 1 5114,-3-3 5260,11 6 10313,6 8-9300,16 14-8605,-29-23 14097,-8-5-4873,0 0-4912,0 0-4750,0 0 14450,0 0-4933,0 0-2327,0 0 96,0 0 128,-1-22 476,1 18-2852,-5 0-5343,-26-30 10214,23 24 4208,5 5-3526,3 5-2947,-5-5 122,-14-13 11,14 14-325,0-2-75,-14-19 42,14 19-10,5 6-86,0 0-37,-6-2-26,-2-1 15,-1 1 1,1 0-1,0 0 0,-12-1 1,15 3-6,5 0 48,0 0 155,0 0-91,0 0 27,0 0 90,0 0-37,0 0-111,0 0 127,6 3 0,20 10 187,-24-12-405,0 0 0,0 0 0,0 0 0,0 1 0,0-1 0,0 0 1,0 1-1,0-1 0,-1 1 0,1 0 0,-1 0 0,1-1 0,-1 1 0,2 3 0,2-3-70,52 17 213,-33-13-4110,-16-5-3015,-2 2 3995,0 0 3252,0 3 4364,2 0 192,-4-4-4374,0-1 0,0 0-1,0 0 1,0 0 0,0-1-1,0 1 1,0-1-1,6 0 1,-7 0-519,1 0 0,-1 0 1,1 0-1,-1 1 0,1-1 0,-1 1 0,1-1 0,-1 1 0,0 0 1,1 0-1,-1 1 0,0-1 0,0 1 0,0-1 0,0 1 0,0 0 1,3 3-1,64 35-676,-66-37 416,-3-1 263,0 0-1,0-1 1,0 1-1,0 0 1,1-1-1,-1 1 1,1-1 0,-1 0-1,1 1 1,-1-1-1,4 2 1,-1-1-35,-1 1-19,1-1 1,0 0 0,0 0-1,0 0 1,0 0 0,0-1-1,0 1 1,0-1 0,1 0-1,-1 0 1,1-1 0,4 1-1,4 1-14,4-3 357,-17-7 922,-15-9-14,15 17-1352,-11-9 404,0 1-1,1-2 1,-12-12-1,22 22-300,0 0 0,0 0 0,0-1 0,-1 1 0,1 0 0,0 0 0,0 0 0,0-1 0,0 1 0,-1 0 0,1 0 0,0 0 0,0-1 0,-1 1 1,1 0-1,0 0 0,0 0 0,-1 0 0,1 0 0,0-1 0,0 1 0,-1 0 0,1 0 0,0 0 0,-1 0 0,1 0 0,0 0 0,0 0 0,-1 0 0,1 0 0,0 0 0,-1 0 0,1 0 0,0 0 0,0 0 0,-1 1 0,-35-2 329,-35-15-12207,39 7 9253,2 0 5553,3 3 8701,17 3-19468,0 0 6310,-13-7 12993,15 7-9384,5 1-2014,3 2 49,0 0 0,0 0-10,0 0 170,0 0-21,0 0 69,0 0-48,0 0 102,0 0-4165,1 2-3644,2 0 5107,12 6 10343,-11-5-5002,18 12 1541,-22-15-4452,0 0 0,1 0 0,-1 0 0,0 1-1,0-1 1,0 0 0,0 0 0,1 0 0,-1 0 0,0 1 0,0-1 0,1 0 0,-1 0 0,0 0 0,0 0-1,1 0 1,-1 0 0,0 0 0,0 0 0,1 0 0,-1 0 0,0 0 0,0 0 0,1 0 0,-1 0 0,0 0 0,0 0-1,1 0 1,-1 0 0,0 0 0,0 0 0,1 0 0,-1 0 0,0 0 0,0-1 0,1 1 0,5-1 47,0 0 0,-1 1 0,1-1 0,0 1 0,0 0 0,0 1 0,0-1 0,0 1 0,0 0 1,0 0-1,0 1 0,-1 0 0,1 0 0,6 3 0,42 10 288,-46-13-212,0 0 1,1 0-1,-2 1 1,1 0-1,8 4 0,9 5-434,-7-7-3019,-3-3-2411,2-3-3465,-2 1 18457,-1 2-3906,0 4-2818,6 6-3448,10 4-417,-26-15 558,23 7-1473,-24-7 2091,-1 0 0,1 0 1,0 0-1,0 0 0,0-1 1,-1 1-1,1-1 0,0 0 1,0 0-1,0 0 0,0 0 0,0 0 1,-1 0-1,1-1 0,0 1 1,0-1-1,0 0 0,-1 0 1,1 0-1,0 0 0,-1 0 0,1 0 1,4-4-1,-4 2-1024,-3 3 257,0 0 197,0 0 218,0 0 226,0 0 127,0 0 91,4 4-6,7 9 232,-19-10 462,-15 5-273,22-7-302,-1 0 0,1-1-1,-1 1 1,1 0 0,-1 0-1,0-1 1,1 1 0,-1-1-1,0 0 1,0 1 0,1-1-1,-1 0 1,0 0 0,0 0-1,0 0 1,-3 0 0,0-3 271,-14-9 64,14 9-133,0 0-96,1 2-137,0 0 0,-1 0 0,1 0 0,0 0 0,-1 0 0,1 1 0,-1 0 0,1 0 0,-6 0 0,3 0 15,0 0 0,0 0-1,0 0 1,0-1 0,0 0 0,0 0 0,0-1-1,-7-2 1,8 1-25,-38-12 31,41 14-44,1 0 0,-1 1 0,1-1 1,0 1-1,-1-1 0,1 1 0,-1 0 0,0 0 0,1 0 0,-1 0 1,1 0-1,-1 1 0,-3 0 0,6-1 43,-1 0 1,0 1 0,1-1-1,-1 0 1,1 0-1,-1 0 1,0 0-1,1 0 1,-1 0-1,1 0 1,-1 0-1,0 0 1,1 0-1,-1 0 1,0 0-1,1 0 1,-1-1 0,1 1-1,-1 0 1,0 0-1,0-1 1,-9 0-1521,3 8-8620,-14 25 18948,16-24-5792,5-8-2915,0 0-27,0 0 181,5-6-106,-2 3-161,-2 1-13,1 0 0,-1 0 1,1 0-1,0 0 0,-1 1 0,1-1 1,0 1-1,0-1 0,0 1 1,0 0-1,1-1 0,-1 1 0,0 0 1,1 1-1,-1-1 0,0 0 0,1 0 1,-1 1-1,1 0 0,-1-1 1,1 1-1,2 0 0,17-1 153,-16 1-54,15-2 427,-11 5-235,0 5 694,28 8-13704,-25-13 14061,0-2 6574,35-2-3879,65 6-3573,-88-5-455,-18 0-105,0-1 0,0 2 0,0-1-1,0 1 1,0-1 0,10 4 0,-10-2-353,1-1 0,0 1 0,0-1 0,0-1 0,0 1-1,0-1 1,0-1 0,0 1 0,0-1 0,0-1 0,0 1 0,0-1 0,-1 0 0,1-1 0,7-3 0,-15 6 418,1 0 0,-1 0-1,0 0 1,0-1 0,0 1 0,0 0 0,1 0 0,-1 0 0,0 0 0,0 0 0,1 0 0,-1 0 0,0 0 0,0 0 0,0 0 0,1 0-1,-1 0 1,0 0 0,0 0 0,1 0 0,-1 0 0,0 0 0,0 0 0,1 0 0,-1 0 0,0 0 0,0 0 0,0 0 0,1 0 0,-1 0 0,0 0-1,0 1 1,0-1 0,1 0 0,-1 0 0,0 0 0,0 0 0,0 0 0,0 1 0,0-1 0,1 0 0,-1 0 0,0 0 0,0 0 0,0 1-1,0-1 1,0 0 0,0 0 0,0 0 0,0 1 0,0-1 0,19 23-1119,-14-17 16,0-7 27,39-7-1912,-40 7-1505,-4 1 7965,0 0-2392,0 0-2316,0 0-2312,0 0 6993,0 0-2130,0 0-1115,0 0 90,0 0 171,0 0 86,0 0-113,0 0 209,0 0-27,-5-1 176,-31-10 1276,34 10-1977,-1 0-1,1 0 1,0 0 0,0 1-1,0-1 1,-1 0 0,1 1-1,0 0 1,-1-1-1,1 1 1,-1 0 0,1 0-1,0 0 1,-1 0-1,1 0 1,0 1 0,-1-1-1,1 1 1,0-1 0,-1 1-1,1 0 1,-4 2-1,3-2-1,1-1-1,-1 1 1,1-1-1,-1 1 1,1-1-1,-1 0 1,1 0-1,-1 0 1,0 0-1,1 0 1,-1 0-1,1-1 1,-1 1-1,1-1 1,-4-1-1,2 2 52,0-1 54,0 0-182,-2-1 28,1 0-1,0 0 1,0-1-1,0 1 0,0-1 1,-8-5-1,9 5-85,-1 0 80,3 1 1,0 1-10,1 0-1,0 0 1,-1 0-1,1 0 1,-1 1-1,1-1 1,-1 0-1,1 1 1,-1-1-1,1 0 0,-1 1 1,-3-1-1,-15 10-43,19-9 30,0 0 0,1 0 0,-1 0-1,1 0 1,-1 1 0,0-1 0,1 0 0,-1 0 0,1 1-1,-1-1 1,1 0 0,-1 1 0,1-1 0,-1 1-1,1-1 1,-1 1 0,1-1 0,-1 1 0,1-1-1,0 1 1,-1-1 0,1 1 0,0-1 0,0 1 0,-1-1-1,1 1 1,0-1 0,0 2 0,9 2 41,0 1 0,0-1 1,0 0-1,1-1 0,0 0 0,19 3 1,8 3-78,-4-6 35,-31-3-16,1 0 0,-1 0 0,1 0 0,-1 0 0,1 1 0,-1-1 0,1 1 0,-1-1 0,1 1 0,2 1 0,-3-1 29,-1-1 1,1 1-1,0 0 0,-1-1 1,1 1-1,-1-1 0,1 0 1,0 0-1,-1 1 0,1-1 1,0 0-1,0 0 0,-1 0 1,1-1-1,0 1 0,-1 0 1,1 0-1,0-1 0,-1 1 1,1-1-1,-1 0 0,1 1 1,-1-1-1,3-1 1,-4 2-2,0 0 0,1-1 0,-1 1 0,0 0 0,0 0 0,0 0 0,1 0 0,-1 0 0,0 0 0,0-1 0,1 1 0,-1 0 0,0 0 0,0 0 0,1 0 0,-1 0 0,0 0 0,0 0 0,1 0 0,-1 0 0,0 0 0,1 0 0,-1 0 0,0 0 0,0 0 0,1 0 0,-1 1 0,0-1 0,0 0 0,0 0 0,1 0 0,-1 0 0,0 0 0,0 0 0,1 1 0,3 1-6,1 0 0,-1-1 1,1 1-1,0-1 0,0 0 1,0 0-1,-1 0 1,1-1-1,0 0 0,0 0 1,0 0-1,8-1 0,-8 0 50,0 1 0,62 8 56,-49-4-27,0-2 1,0 0-1,-1-1 1,28-2 0,-41 1-207,-4 0-420,0 0-2590,0 0-5173,0 0 13618,0 0-5087,0 0-2728,0 0-123,0 0 128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45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26 2530,'0'0'566,"0"0"-187,0 0-101,-6-14 1857,2 3 2187,3 11-4096,0 0 0,1 0 0,-1 0 1,0 0-1,0 0 0,0 1 0,1-1 0,-1 0 0,0 0 0,1 1 0,-1-1 0,0 1 0,1-1 1,-1 0-1,0 1 0,1-1 0,-1 1 0,1-1 0,-1 1 0,0 1 0,43 14 10462,-33-12-9893,-8-3-720,-1-1 0,1 1 1,0 0-1,-1-1 0,1 1 1,-1-1-1,1 0 0,0 1 1,0-1-1,-1 1 0,1-1 1,0 0-1,0 0 0,0 1 1,-1-1-1,1 0 0,0 0 1,0 0-1,0 0 0,0 0 1,-1 0-1,1 0 0,0 0 1,0 0-1,0 0 1,-1 0-1,1-1 0,0 1 1,0 0-1,0-1 0,-1 1 1,1 0-1,0-1 0,0 1 1,-1-1-1,1 1 0,-1 0 1,1-1-1,0 0 0,-1 1 1,1-1-1,-1 1 0,1-1 1,0-1-1,-1 2-60,1-1 1,-1 0-1,1 1 1,-1-1-1,1 0 1,-1 1-1,1-1 1,0 1-1,-1-1 1,1 1-1,0-1 1,0 1-1,-1-1 1,1 1-1,0 0 0,0-1 1,0 1-1,0 0 1,-1 0-1,1 0 1,0 0-1,0-1 1,0 1-1,0 0 1,0 0-1,-1 0 1,1 1-1,0-1 1,0 0-1,0 0 1,0 0-1,0 1 1,-1-1-1,1 0 0,0 1 1,0-1-1,0 0 1,-1 1-1,1-1 1,0 1-1,-1-1 1,1 1-1,0 0 1,2 1 21,-1-1-1,0 0 1,1 0 0,-1 0-1,1 0 1,-1 0 0,1 0 0,-1-1-1,1 1 1,0-1 0,-1 0 0,6 1-1,-1-1 103,1 0 0,0 0 0,0 1 0,14 3-1,13-20 706,-33 16-835,-1 0 1,1 1 0,-1-1-1,1 0 1,-1 0-1,1 1 1,-1-1-1,1 1 1,-1-1 0,0 1-1,1-1 1,-1 1-1,0 0 1,1 0 0,-1 0-1,2 1 1,-2-1-5,0 0-1,1 0 1,-1 0 0,1 0 0,-1 0 0,1 0 0,-1-1-1,1 1 1,0 0 0,-1-1 0,1 0 0,0 1 0,0-1-1,-1 0 1,3 1 0,62 7-11797,-66-8 8711,0 0-410,0 0-118,0 0 49,0 0 234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0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1794,'0'0'491,"0"0"-112,0 0-128,0 0-32,0 0-22,0 0-5,0 0-10,0 0-54,0 0-37,0 0 53,0 0 16,0 0 0,0 0-5,0 0-22,0 0 12,0 0 47,0 0-43,0 0-5,0 0-16,0 0 81,0 0 36,0 0-21,0 0-21,0 0 16,0 0 0,0 0-16,0 0-6,0 0-68,0 0 15,0 0-6,0 0 23,0 0 20,0 0-26,0 0-59,0 0-53,0 0-1,0 0 12,0 0-113,0 0 16,0 0 86,6-9-75,20-27-5,-19 26 15,-7 10 17,0 0-112,0 0-60,0 0 65,0 0-144,0 0-11,0 0-91,0 0-21,0 0 0,0 0-42,0 0 100,0 0-36,0 0 95,0 0 17,0 0 26,0 0 43,0 0-17,0 0-4,0 0 74,0 0-5,0 0-11,0 0 48,0 0-47,0 0-76,0 0 59,0 0-16,0 0-63,0 0-1,0 0-32,0 0-80,0 0-59,0 0-10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46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12 1313,'0'0'582,"0"0"-123,0 0-106,0 0-97,0 0-80,0 0-27,0 0-31,2-2 31,9-6 12,-8 6 9,-3 2 55,0 0 74,0 0 101,0 0 48,0 0 54,0 0 123,0 0 85,0 0 90,0 0 87,0 0 42,0 0-6,0 0-133,0 0-101,1 3-161,1 5-240,0 0-1,-1 0 0,-1 0 1,1 0-1,-2 0 0,1 0 0,-1 0 1,0 0-1,-1-1 0,-3 11 1,6 36-251,-1-51-5,-1-2-33,0-1 0,0 1 1,1-1-1,-1 1 0,0-1 0,1 1 1,-1 0-1,0 0 0,1-1 0,-1 1 0,1 0 1,-1 0-1,1-1 0,0 1 0,-1 0 1,1 0-1,0 0 0,0 0 0,-1-1 1,1 1-1,0 0 0,0 0 0,0 0 0,0 0 1,0 0-1,1 1 0,0 23-106,-1-22 88,0 0 1,0 0-1,0-1 0,0 1 0,-1 0 1,1-1-1,-1 1 0,0 0 1,0-1-1,0 1 0,0-1 1,0 1-1,-3 2 0,9 24-1102,-4-8-4,-1-20 1078,0 0-1,0 0 0,1 0 0,-1 0 0,0 1 0,0-1 0,-1 0 1,1 0-1,0 0 0,0 0 0,0 0 0,-1 0 0,1 0 0,-1 0 1,1 0-1,-1 0 0,1 0 0,-1 0 0,0 1 0,-2 1-1057,3-3 1034,0 1-1,0-1 0,0 1 1,1-1-1,-1 1 0,0-1 1,0 1-1,0-1 0,1 1 1,-1-1-1,0 1 0,0-1 1,1 1-1,-1-1 1,0 0-1,1 1 0,-1-1 1,1 1-1,-1-1 0,1 0 1,-1 0-1,1 1 0,-1-1 1,1 1-1,6 4-1360,-6 0-2888,-1-5 2868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47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53 2306,'11'-53'2461,"15"86"-1457,-25-31-1068,-1-2 64,0 0 160,-2-2 91,2 2 253,-15-7-1288,7 8 4811,5 2 1564,2 3 3328,-3 31-3328,-4-4-3996,8-31-1371,0 1-144,1-1 1,-1 1 0,1-1-1,-1 0 1,0 1-1,0-1 1,0 1 0,0-1-1,-2 5 1,-9 100-2788,5-43 150,5-62 2477,1-2 75,-9 20 576,2-9-742,5-8-5,2-3 59,0 0-1,0 0 22,0 0 5,1 3-85,-1 2 189,0-1-1,0 0 1,0 1-1,0-1 1,-1 1-1,0-1 1,0 0 0,-1 1-1,-2 6 1,-3 9-262,7-18 73,0-2-53,0 0-28,0 0-175,0 0 48,0-3-1749,1 1 4569,-1 1-2475,1-1-3635,-1 1-2869,0-1-4073,0 2 8320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48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0 3331,'0'0'694,"6"6"81,-7-4 3527,-8 0-4735,9 4 5030,-5-9-1138,3 2-3139,2 1-63,0 0-140,0 0-144,0 0 81,5 29 101,-16-22-198,8-5 16,3-2 30,1 1 0,-1-1 0,1 0 0,-1 1 0,0-1-1,1 1 1,-1-1 0,0 1 0,1-1 0,-1 1 0,0-1 0,0 1-1,1-1 1,-1 1 0,0 0 0,0-1 0,0 1 0,0-1 0,0 1-1,0-1 1,0 1 0,0 0 0,0-1 0,0 1 0,0-1 0,0 1-1,-1 0 1,0 0-4,0-1 0,1 1-1,-1-1 1,0 1-1,1 0 1,-1-1 0,0 1-1,1 0 1,-1-1 0,1 1-1,-1 0 1,1 0-1,0 0 1,-1-1 0,1 1-1,0 0 1,-1 0 0,1 0-1,0 0 1,0 0-1,0-1 1,0 1 0,0 0-1,0 0 1,0 0-1,1 1 1,-1 1 1,-21 25 112,19-23-103,0-1 1,-1 1-1,0-1 0,0 0 0,0 0 1,-1 0-1,1 0 0,-1-1 0,0 1 1,-7 4-1,7-6-13,0 2-1,0-1 1,0 0 0,1 1 0,-1-1 0,1 1 0,0 0-1,-4 8 1,6-11 20,1-1-21,0 1 6,-1 0 0,1 0 0,-1 0-1,1 1 1,-1-1 0,1 0 0,0 0 0,0 0 0,-1 0 0,1 0 0,0 0 0,0 1 0,0-1 0,0 0 0,1 0 0,-1 0-1,0 0 1,1 2 0,9 27-13,-4-14 76,-6-15-59,0 0-1,0 0 1,0 1-1,0-1 1,0 0-1,1 0 1,-1 0-1,0 0 1,1 0-1,-1 1 1,1-1-1,0 0 1,-1 0-1,1 0 1,0 0 0,-1 0-1,1 0 1,2 1-1,-3-3-4,1 0 1,-1 0-1,0 0 0,1 0 0,-1 0 1,0 0-1,1 0 0,-1 0 0,0 0 1,0 0-1,0 1 0,0-1 0,0 0 0,0 0 1,-1 0-1,1 0 0,0 0 0,0 0 1,-2-2-1,2 1-43,0 2 17,0 0 36,-3 26-795,-22-4 145,22-19 314,3-3-47,7 13-2046,-6-12 3243,0 3 123,-1 1-6226,-4-5-1290,-1-3 5222,3 1 381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49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2338,'0'0'577,"0"0"-123,0 0-1,0 0 60,0 0 74,0 0 86,0 0-27,0 0-27,-2 14 710,-4 3-519,2-7 1582,4-10-2340,0 0 1,0 1 0,0-1-1,0 0 1,0 0 0,0 0-1,0 0 1,0 1 0,0-1-1,1 0 1,-1 0 0,0 0-1,0 0 1,0 1 0,0-1-1,0 0 1,1 0 0,-1 0-1,0 0 1,0 0 0,0 0-1,0 0 1,1 1-1,-1-1 1,0 0 0,0 0-1,0 0 1,1 0 0,-1 0-1,0 0 1,0 0 0,0 0-1,1 0 1,-1 0 0,0 0-1,0 0 1,0 0 0,1 0-1,-1 0 1,0 0 0,1-1-1,1 1 1406,-2 0 191,12-5 1314,-11 5-2730,-1 0 0,1-1 1,0 1-1,-1-1 0,1 1 0,-1 0 0,1 0 0,0-1 0,-1 1 0,1 0 0,0 0 0,-1 0 0,1-1 0,0 1 0,-1 0 0,1 0 0,0 0 0,0 0 0,-1 0 0,1 0 0,0 0 0,-1 1 1,1-1-1,0 0 0,-1 0 0,1 0 0,0 1 0,-1-1 0,1 0 0,-1 1 0,1-1 0,0 0 0,-1 1 0,1-1 0,-1 1 0,1-1 0,0 1 0,4 2 35,1 0-1,0 0 1,0-1 0,1 0-1,-1 0 1,0 0-1,1-1 1,-1 0 0,1 0-1,11 0 1,40 9 1027,-46-7-1295,1 0 0,-1-1 0,1 0 0,0-1 0,0 0 0,0-1 0,18-2 0,41 2 0,-59 1-2528,-12-1 2077,0 0 1,0-1 0,0 1 0,1 0 0,-1 0-1,0-1 1,0 1 0,0 0 0,-1-1-1,1 1 1,0-1 0,0 1 0,0-1 0,0 1-1,0-1 1,-1 0 0,1 1 0,0-1 0,0 0-1,-1 0 1,1 1 0,-1-1 0,1 0 0,-1 0-1,1 0 1,-1 0 0,1-1 0,0 0-5289,-1 2 667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49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5349,'0'0'865,"0"0"26,0 0 134,0 0 134,0 0 37,0 0 47,0 0 39,0 0 36,0 0 102,18-3 4282,-12 2-5183,1 0 1,-1 1 0,1 0 0,-1 0-1,1 1 1,-1 0 0,0 0 0,1 0 0,-1 0-1,0 1 1,0 0 0,8 4 0,-6-3 50,0 0 0,0-1 0,0 1 0,1-2 0,-1 1 0,1-1 0,16 1 0,-16-2-570,1 0 0,-1 1 0,0 0 0,1 0 0,-1 1 0,0 0 0,16 6 0,-3-1 0,21-3-53,-17-3-476,-23 1-3357,0 4 6230,-1-3-3111,0 0-4745,-1-2-2078,1-1-4027,-2 0 9279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0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6438,'2'2'1431,"7"8"117,-7-8 208,-2-2 278,0 0 144,0 0 176,15 1 5430,-8 1-7336,1-1 0,0 0-1,-1 0 1,1-1 0,0 0 0,-1 0 0,1-1 0,0 0 0,11-3 0,-10 3-103,0-1 1,0 1 0,0 0-1,0 1 1,0 0 0,0 0-1,13 2 1,53 5-346,-68-7-2234,0-3-8974,-7 3 5864,0 0 422,0 0 700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0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0 384 8584,'0'0'2141,"0"0"69,0 0 454,1-1 1440,4-11-2058,1-3-280,0 1 0,-2-1 1,0-1-1,3-16 1,-4 15-1296,0 0 1,2 0 0,8-20 0,-8 27-579,0 0 1,-1 0-1,0-1 0,-1 0 0,0 0 0,-1 1 1,0-2-1,-1 1 0,0-17 0,-2 26-571,24-54-5172,-23 54 5503,-1-3 3226,1 3-3320,2 4-6757,2 6-3885,-3-2 8049,-1-4 781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1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1 333 8904,'2'3'325,"0"-2"-154,-1-1 1,0 1 0,0 0-1,0 0 1,-1 1 0,1-1-1,0 0 1,0 0 0,-1 0-1,1 0 1,0 1 0,-1-1-1,0 0 1,1 1 0,-1-1-1,0 0 1,1 1 0,-1-1-1,0 0 1,0 3-1,-1-3 1938,1-1 224,0 0 155,0 0 266,0 0 70,1 0-2612,0 0 0,0-1 0,0 1-1,1-1 1,-1 0 0,0 1 0,0-1 0,0 0-1,-1 0 1,1 1 0,0-1 0,0 0 0,0 0-1,-1 0 1,1 0 0,0 0 0,-1 0 0,1 0-1,-1 0 1,1 0 0,-1 0 0,0 0 0,1 0-1,-1-1 1,0 1 0,0 0 0,0 0 0,0 0-1,0-1 1,2-43 319,-2 39-273,1-25-136,8-37-1,-2 21-81,-6 36-173,0 1-1,1-1 1,0 0-1,1 0 1,0 1-1,0-1 1,2 1-1,7-15 1,1 14-4620,-13 11 4530,0 0 0,1 0 0,-1 0 0,1-1 0,-1 1 0,0 0 0,1 0 0,-1-1 0,0 1 0,0 0 0,1 0 0,-1-1 0,0 1 0,0 0 0,1-1 0,-1 1 0,0 0 0,0-1 0,0 1 0,0-1 0,0 1 0,1 0 0,-1-1 0,0 1 0,0-1 0,0 1 0,0 0 0,0-1 0,0 1 0,-1-1 0,1 1 0,0 0 0,0-1 0,0 1 0,0 0 0,0-1 0,-1 1 0,1 0 0,0-1 0,0 1 0,0 0 0,-1-1 0,1 1 0,0 0 0,-1-1 0,1 1 0,0 0 0,-1 0 0,0-1 0,-1-1-4320,2 2 507,0 0 635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2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2562,'0'0'246,"0"0"-43,0 0 10,0 0 86,8-5 443,-5 10 360,-2-4-365,-1 0-1,1 1 0,0-1 1,0 0-1,0 0 0,0 0 1,0 0-1,0 0 0,0 0 1,0 0-1,0-1 0,0 1 1,1 0-1,-1 0 0,0-1 1,1 1-1,-1-1 0,0 1 1,1-1-1,2 1 0,0-2 166,0 0 0,0 0-1,1 1 1,-1-1 0,0 1-1,1 0 1,-1 0 0,7 1-1,38 9 1786,-35-6-2530,0-1 0,0-1 0,22 2 0,-5 2-79,-1-2 4,-12 1-39,-18-5-43,1 0 1,0 1-1,-1-1 1,1 1 0,0-1-1,0 0 1,-1 1 0,1-1-1,0 0 1,0 0-1,0 0 1,-1 1 0,1-1-1,0 0 1,0 0 0,0 0-1,0 0 1,-1 0-1,1 0 1,0-1 0,0 1-1,0 0 1,-1 0 0,1 0-1,1-1 1,0 0-4,0 1 0,1 0 0,-1-1 0,0 1 0,0 0 0,1 0 0,-1 0 0,0 1 0,0-1 0,0 0 0,1 1 0,-1 0 0,0-1 0,0 1 1,0 0-1,3 1 0,-4-1-52,0-1 1,0 1 0,0 0 0,1-1 0,-1 1 0,0-1 0,1 0 0,-1 1 0,0-1-1,1 0 1,-1 0 0,0 0 0,1 0 0,-1 0 0,1 0 0,-1 0 0,0 0-1,3-1 1,-3 0-554,32 22-2803,-29-20 4700,2-1-3621,14-5-14188,-14 0 13508,-5 3 594,-1 2 336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2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69 2402,'0'0'70,"0"0"-118,0 0-80,0 0-59,0 0-27,-8 7-107,6-6 5020,2-1-4551,-1-1 1,1 1 0,0 0 0,0 0 0,0-1 0,0 1-1,0 0 1,0 0 0,0-1 0,0 1 0,0 0 0,0 0 0,0-1-1,0 1 1,0 0 0,0 0 0,0-1 0,0 1 0,0 0-1,0 0 1,0-1 0,0 1 0,1 0 0,-1 0 0,0-1-1,0 1 1,0 0 0,0 0 0,0 0 0,1-1 0,-1 1-1,0 0 1,0 0 0,1 0 0,-1 0 0,0 0 0,0-1-1,1 1 1,-1 0 0,0 0 0,0 0 0,1 0 0,-1 0 0,0 0-1,0 0 1,1 0 0,-1 0 0,0 0 0,1 0 0,-1 0-1,0 0 1,0 0 0,1 0 0,-1 0 0,0 0 0,1 0-1,21 9 11407,-9-3-7505,-3-3-3940,25 3 1796,-32-5-1877,1 0 0,-1 0 0,1 0 1,0 0-1,-1-1 0,1 0 0,0 1 0,-1-1 0,1 0 0,4-1 1,1 0-23,-1 0 0,1 1 0,-1-1 0,1 2 1,-1-1-1,16 4 0,-14-2-3,0-1 0,0 0-1,0-1 1,12 0 0,-12-1-15,0 0 1,0 1-1,-1 0 0,1 1 1,17 3-1,-25-4-368,-2 0 334,0 0 1,1-1-1,-1 1 0,0 0 1,1 0-1,-1-1 1,0 1-1,0 0 0,1 0 1,-1-1-1,0 1 0,0 0 1,0 0-1,1-1 1,-1 1-1,0 0 0,0-1 1,0 1-1,0 0 0,0-1 1,0 1-1,0 0 1,0-1-1,0 1 0,0 0 1,0-1-1,0 1 0,0-1 1,0 1-1,0 0 1,0-1-1,0 1 0,0 0 1,0 0-1,-1-1 0,1 1 1,0 0-1,0-1 1,0 1-1,-1 0 0,1 0 1,0-1-1,0 1 0,-1 0 1,1 0-1,0-1 1,-1 1-1,0 0 0,-7-19 81,8 17-52,-2-2 14,0 1 1,1 0-1,-1-1 1,1 0-1,0 1 1,0-1-1,0 0 1,1 1-1,-1-1 1,1-5 0,1 1 181,3-8-772,-4 16 543,1-1 0,-1 1-1,0 0 1,0 0 0,1 0 0,-1 0 0,0 0 0,0 0-1,1 0 1,-1 0 0,0 0 0,0 0 0,1 0 0,-1 0-1,0 0 1,0 0 0,1 0 0,-1 0 0,0 0 0,0 0-1,1 0 1,-1 0 0,0 0 0,0 0 0,1 0 0,-1 1-1,0-1 1,0 0 0,0 0 0,1 0 0,-1 0 0,0 0-1,0 1 1,0-1 0,1 0 0,-1 0 0,0 0-1,0 1 1,0-1 0,0 0 0,0 0 0,0 0 0,0 1-1,0-1 1,1 0 0,-1 1 0,1 1-2476,-1-2-667,0 0-342,0 0-139,-3 5-2395,2 7 3568,1-11 1640,-2 9-1451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0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39 865,'-5'2'62,"0"0"0,0 1 0,1 0 0,0 0 0,0 0 0,0 1 0,0-1 0,0 1 0,1 0 0,-1 0 0,1 0 1,0 0-1,1 1 0,-1-1 0,-2 8 0,3-6 381,2-6-155,0 0-58,0 0-22,0 0-53,0 0 26,0 0 6,0 0-11,0 0 27,0 0-32,0 0 0,0 0 37,0 0-16,0 0-26,0 0 15,0 0 65,0 0-49,0 0 43,0 0 17,0 0-17,-2-5-64,-7-16-10,6 16 20,3 5 1,0 0-5,0 0 53,0 0-6,0 0-5,0 0 1,0 0-17,0 0-48,0 0 32,0 0 0,0 0 113,0 0-209,0 0-54,0 0 12,0 0-108,10-9 12,-8 8 46,2-3 9,1 1-1,-1-1 0,0 0 1,0 0-1,0 0 1,0-1-1,-1 1 0,0-1 1,0 0-1,0 0 0,-1 0 1,4-10-1,-11 36-28,4-16 54,1-5-113,0 0 48,0 0 96,0 0-20,0 0-103,0 0-47,0 0 79,0 0 97,0 0-86,0 0-31,0 0 4,0 0-159,0 0 63,0 0-90,0 0 0,0 0 80,0 0-128,0 0 63,0 0-10,0 0 75,0 0 32,0 0-21,0 0 47,0 0 1,0 0 0,0 0-44,0 0 44,0 0-11,0 0-43,0 0-80,0 0-48,0 0 0,0 0-96,0 0 27,0 0-102,0 0-101,0 0-64,0 0-64,0 0-145,0 0-74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3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6214,'4'2'12879,"0"-1"-4989,0-3-3370,3-5-3675,4-5-527,-3-10-5156,-8 14-1911,1 3-6600,-4 4 10398,-4-1 1727,5 1-313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3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5189,'1'-8'2396,"0"7"3904,6 11 5390,-5-13-8195,0-6-8921,-2 7 199,0 2-736,0 0 235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3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1185,'9'10'-352,"-9"-10"-65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4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10 2915,'0'0'571,"-8"-9"3086,8 9-3471,1 1-1,0 0 1,0 0 0,-1 0 0,1-1 0,0 1 0,0 0 0,0-1 0,0 1-1,0-1 1,0 1 0,0-1 0,0 0 0,0 1 0,1-1 0,-1 0 0,0 0-1,0 1 1,0-1 0,0 0 0,0 0 0,1 0 0,-1 0 0,0 0-1,0-1 1,0 1 0,0 0 0,2-1 0,22 1 3136,-2-2 2482,-4 1-3616,29 9 1185,-44-8-3236,1 1 0,-1-1-1,1 1 1,-1 0-1,0 1 1,0-1 0,0 1-1,5 1 1,-6-1-75,0-1 0,0 0 0,0 1 0,1-1 0,-1 0 0,1-1 0,-1 1 0,1 0 0,-1-1 0,6 0 0,8 0 1296,-2 2-4381,-12-2 2168,-1 0 1,0 1-1,1-1 0,-1 0 1,0 0-1,1 0 1,-1 0-1,1 0 0,-1-1 1,0 1-1,1-1 0,1 0 1,-1 0-2493,-3 1 218,0 0 460,0 0 555,0 0 427,0 0 331,0 0 326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4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21 2691,'1'1'88,"-1"-1"1,0 1 0,1-1-1,-1 1 1,1-1 0,-1 0 0,1 1-1,0-1 1,-1 0 0,1 1-1,-1-1 1,1 0 0,0 0 0,-1 1-1,1-1 1,0 0 0,-1 0-1,1 0 1,0 0 0,1 0 0,2-7 195,8-9 502,-4 12 2676,-7 5-2624,-1-1 246,0 0 389,0 0 187,0 0 65,0 0-81,0 0-69,0 0-48,0 0-86,0 0-149,0 0-363,7 5-101,-7-5-823,0 0 0,0 0 1,1 1-1,-1-1 0,0 0 0,1 0 1,-1 0-1,0 0 0,0 0 0,1 0 1,-1 1-1,0-1 0,0 0 0,1 0 1,-1 0-1,0 1 0,0-1 0,0 0 1,0 0-1,1 0 0,-1 1 0,0-1 1,0 0-1,0 0 0,0 1 0,0-1 1,0 0-1,0 1 0,0-1 0,0 0 1,0 0-1,0 1 0,0-1 0,0 0 0,0 0 1,0 1-1,0-1 0,0 0 0,0 1 1,0-1-1,0 0 0,0 0 0,0 1 1,-1-1-1,1 0 0,0 0 0,0 0 1,0 1-1,0-1 0,-1 0 0,1 0 1,0 0-1,0 1 0,-1-1 0,1 0 1,0 0-1,0 0 0,-1 0 0,1 0 1,0 1-1,-1-1 0,1 0 0,0 0 1,0 0-1,-1 0 0,-6 6-22,1 1 1,1 0-1,-1 1 1,1-1-1,0 1 0,1 0 1,0 0-1,-5 15 1,-2 4-149,9-25 164,1-1 0,0 1 1,0 0-1,0 0 1,0 1-1,1-1 1,-1 0-1,0 0 0,1 4 1,-9 15-140,8-20 83,0 0-1,0 0 1,0 0 0,0 0-1,1 0 1,-1 1-1,1-1 1,-1 0-1,1 0 1,-1 1 0,1-1-1,0 0 1,0 1-1,-1-1 1,1 0 0,0 1-1,0-1 1,1 0-1,-1 1 1,0 1 0,3 14-2030,-6-14 314,-4-9 1639,7 6 131,0-1-1,-1 0 0,1 1 0,0-1 1,0 0-1,0 0 0,0 1 0,0-1 0,0 0 1,0 0-1,0 1 0,0-1 0,0 0 1,1 1-1,-1-1 0,0 0 0,1 0 0,-1 1 1,0-1-1,1 1 0,-1-1 0,1 0 1,-1 1-1,1-2 0,5-11-2325,-8 10 729,-4-4-8021,2 4 9247,2 2-2098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5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6598,'0'8'1779,"4"-11"3052,2-7 486,-4 3-4624,1-32 4347,7-18-3775,-9 53-3206,0-4 4688,-1 4-8801,0 2-982,1 0-3502,-1 2 9150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5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71 5958,'-2'0'164,"1"-1"0,-1 1 0,0-1 0,1 1 0,-1-1 1,1 0-1,-1 0 0,1 0 0,-1 0 0,1 0 0,0 0 0,0 0 1,-1 0-1,1 0 0,0 0 0,0-1 0,0 1 0,0 0 1,-1-4-1,2 4 1048,-1 0-1116,1 1 1,0-1-1,-1 1 1,1 0-1,0-1 1,-1 1 0,1-1-1,0 1 1,0-1-1,-1 1 1,1-1-1,0 1 1,0-1-1,0 1 1,0-1 0,0 1-1,0-1 1,0 1-1,0-1 1,0 1-1,0-1 1,0 1 0,0-1-1,0 1 1,1-1-1,-1 1 1,0-1-1,0 1 1,1-1 0,-1 0-1,1-14-9,-11 1-688,10 14 526,0 0 0,0-1 0,0 1 0,0 0 0,-1 0 0,1 0 0,0 0 0,0-1 0,0 1 0,0 0 0,0 0 0,0 0 0,-1 0 0,1 0 0,0 0 0,0 0 1,0-1-1,0 1 0,-1 0 0,1 0 0,0 0 0,0 0 0,0 0 0,-1 0 0,1 0 0,0 0 0,0 0 0,0 0 0,-1 0 0,1 0 0,0 0 0,0 0 0,0 0 0,0 0 1,-1 0-1,1 0 0,0 0 0,0 0 0,0 0 0,-1 1 0,1-1 0,0 0 0,0 0 0,0 0 0,0 0 0,-1 0 0,1 0 0,0 0 0,0 1 0,0-1 0,0 0 0,0 0 0,0 0 1,0 0-1,-1 1 0,1-1 0,0 0 0,0 0 0,0 0 0,0 1 0,0 0-2642,0-1-43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7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93 3107,'-26'-1'571,"21"1"-122,5 0 68,0 0 55,0 0 127,0 0 107,0 0 11,0 0 74,0 0 198,0 0 203,0 0 144,0 0 198,0 0 101,0 0 133,0 0 225,0 0 16,0 0 223,0 0 33,0 0-123,5 0-432,21 0-64,-26 0-1442,5-3-160,5-4-135,0 1 0,1 1-1,-1-1 1,1 2 0,1-1-1,-1 1 1,1 1 0,-1 0-1,1 1 1,0 0 0,0 0-1,0 1 1,0 0 0,1 1-1,16 2 1,-15 0-9,-8 0 0,0-1 0,0-1 0,1 1 0,-1-1 0,0 0 0,11-1 0,-2 0 0,-22 5 0,-41 13 0,-11 4 0,54-19 0,0-1 0,0 1 0,-1-1 0,1 0 0,-1 0 0,-8 1 0,8-2 0,-1 1 0,1 0 0,0 0 0,0 0 0,-10 4 0,6 0 0,-19 8 0,29-12 0,0-1 0,-1 0 0,1 0 0,0 1 0,-1-1 0,1 0 0,-1 0 0,1 1 0,0-1 0,-1 0 0,1 0 0,-1 0 0,1 0 0,0 0 0,-1 0 0,1 1 0,-1-1 0,1 0 0,-1 0 0,1 0 0,0 0 0,-1 0 0,1 0 0,-1-1 0,1 1 0,-1 0 0,1 0 0,0 0 0,-1 0 0,1 0 0,-1-1 0,1 1 0,0 0 0,-1 0 0,1 0 0,0-1 0,-1 1 0,1 0 0,0-1 0,0 1 0,-1 0 0,1-1 0,1-3 0,1 1 0,0 0 0,0-1 0,1 1 0,-1 0 0,1 0 0,-1 0 0,1 0 0,0 1 0,0-1 0,1 1 0,-1-1 0,0 1 0,1 0 0,0 0 0,7-3 0,-1 0 0,1 0 0,-1 1 0,1 0 0,0 0 0,0 1 0,12-2 0,-1 3-31,-1-2 0,-1 0 0,1-1-1,-1-1 1,31-12 0,-46 16-1287,-5 2-2035,0 0-1745,0 0-790,0 0 90,0 0 695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7:58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78 3139,'-2'-40'368,"2"37"-298,0 3 74,-14-6 146,6 1 5207,-8-5-4686,12 7 43,4 3 102,1-9 702,2 8-59,11 18 1726,-9-10-2519,34 57 5930,8 35-2277,-14-40-2650,7 45-1606,-16-47-160,-21-40-43,-16-28 0,-32-47 0,33 41 0,2 1 0,0 0 0,1-1 0,-6-18 0,-15-26 0,16 30 0,14 31 0,0 0 0,0 0 0,0 0 0,0-1 0,0 1 0,0 0 0,0 0 0,0 0 0,0 0 0,0-1 0,0 1 0,0 0 0,0 0 0,0 0 0,0 0 0,0-1 0,0 1 0,0 0 0,1 0 0,-1 0 0,0 0 0,0 0 0,0 0 0,0-1 0,0 1 0,0 0 0,1 0 0,-1 0 0,0 0 0,0 0 0,0 0 0,0 0 0,1 0 0,-1 0 0,0 0 0,0 0 0,0 0 0,1 0 0,-1-1 0,0 1 0,0 0 0,0 1 0,0-1 0,1 0 0,-1 0 0,0 0 0,0 0 0,0 0 0,1 0 0,-1 0 0,0 0 0,0 0 0,0 0 0,0 0 0,1 0 0,-1 0 0,0 1 0,0-1 0,0 0 0,0 0 0,0 0 0,0 0 0,1 0 0,-1 0 0,0 1 0,4 2 0,-1 0 0,1 0 0,-1 0 0,0 1 0,0-1 0,0 1 0,0 0 0,-1 0 0,1 0 0,1 5 0,58 141 0,33 55 0,-35-64 0,-55-127 0,-8-12 0,-20-24 0,-28-46 0,24 19 0,17 31 0,0 1 0,-21-28 0,17 30 0,23 28 0,1-2 0,0 1 0,18 15 0,-16-18 0,-7-6 0,-1 0 0,0 0 0,0 1 0,0 0 0,0-1 0,0 1 0,-1 1 0,0-1 0,0 0 0,3 7 0,71 116 0,-69-111 0,-17-19 0,3-2 0,1 0 0,0-1 0,0 0 0,0 1 0,-6-12 0,5 8 0,0-1 0,1 1 0,0-1 0,0 0 0,-4-16 0,2 6 0,5 24 0,3 1 0,1 0 0,-1 0 0,1-1 0,0 1 0,0 0 0,0-1 0,5 7 0,20 31-2018,9 27-5284,-6-8 1642,-30-61 461,0 0 234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00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1634,'0'0'384,"0"0"-128,0 0-160,0 0-128,0 0 0,0 0-64,0 0-96,0 0 32,0 0-64,0 0-33,0 0-127,0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08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84 133 705,'0'0'550,"-8"9"-107,-23 27-48,23-26-102,8-10-95,0 0-54,0 0 16,0 0 16,0 0-37,0 0 0,0 0 16,0 0-75,0 0 48,0 0-27,0 0-26,0 0 16,0 0 5,0 0-11,0 0-26,0 0 37,0 0-32,0 0 32,0 0-42,0 0 4,0 0 1,0 0-11,0 0 32,0 0-10,-30-36 52,24 28-68,6 8 53,0 0-11,0 0-22,0 0 22,0 0 33,0 0 31,0 0-11,0 0-111,0 0 84,0 0 1,0 0-32,0 0 21,0 0-96,0 0 27,0 0-17,0 0-36,0 0 20,0 0-4,1-36 106,-1 29-59,0 7 22,0 0 37,0 0-5,0 0 10,0 0-10,0 0 0,0 0-48,0 0 15,0 0-31,0 0 5,0 0 37,0 0-79,0 0-1,0 0-37,0 0 53,0 0 17,0 0-60,0 0 60,0 0-11,0 0-54,0 0-16,0 0 48,0 0-26,0 0 5,0 0 69,0 0 12,0 0-87,0 0 28,0 0-28,0 0 1,0 0 42,0 0 1,0 0-33,0 0 16,0 0-48,0 0 6,0 0 16,0 0 31,0 0-20,12-10 15,33-30-32,-34 30 54,-11 10-27,0 0 43,0 0-17,0 0-47,0 0 0,0 0 26,0 0-37,0-41 198,14 52-145,41 31-48,-42-31 33,-13-11-17,0 0 16,0 0-26,0 0 69,0 0-69,0 0-38,0 0 91,0 0-11,0 0-53,0 0 38,0 0-17,0 0 22,0 0-22,0 0 16,0 0-21,0 0 96,0 0-48,0 0-53,0 0 53,0 0-91,0 0 75,0 0-10,0 0 36,0 0-95,0 0-6,0 0-53,0 0-11,0 0-5,0 0-123,0 0-144,0 0-155,0 0-64,0 0-58,0 0-65,0 0-69,0 0-101,0 0-124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01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63 291 865,'0'0'309,"0"0"-47,0 0-59,3 3-107,5 5 4575,-19-18 726,6 6-6795,5 4 1430,-1-1 1,0 1 0,1 0 0,-1-1 0,1 1 0,-1-1 0,0 1 0,1-1 0,-1 1 0,1-1 0,0 0-1,-1 1 1,1-1 0,-1 1 0,1-1 0,0 0 0,0 1 0,-1-1 0,1 0 0,0 0 0,0 1 0,0-1 0,0 0-1,0 1 1,0-1 0,0-1 0,0 1 109,0 0-1,0 0 1,0 0-1,0 0 1,0 0-1,0 0 1,0 0-1,0 0 0,-1 0 1,1 0-1,0 0 1,-1 0-1,1 0 1,-1 0-1,1 0 1,-1 0-1,0 0 1,0-1-1,-10-15 360,26 36-217,-10-14-225,-5-5 15,0 0 7,0 0-49,0 0-32,0 0 48,0 0-80,1-4 10,4-15 70,-3 14 0,-2 5-21,0 0 144,1 1-153,0-1 1,1 1-1,-1 0 1,0-1-1,0 1 1,0 0-1,0 0 1,0 0-1,0 0 1,0 0-1,0 0 1,-1 0-1,1 0 1,0 0-1,0 0 1,-1 1-1,1 1 1,0-2 52,-1 0 1,1 0-1,-1 0 1,1 0-1,-1 1 1,1-1-1,0 0 1,0-1-1,-1 1 1,1 0-1,0 0 1,0 0-1,0 0 1,0-1-1,0 1 0,2 1 1,3 3-147,17 16 123,-17-15-69,-7-2-49,0 0-50,0-1 0,0 0 0,0 1-1,-1-1 1,0 0 0,1 0-1,-1 0 1,0 0 0,0 0-1,-1-1 1,1 1 0,-4 3-1,1-3-530,5-3 75,0 0 143,0 0 17,0 0 69,0 0 32,0 0 107,0 0-27,0 0 37,-1-5 123,-14-53-53,13 52 70,2 6 15,0 0 187,0 0 43,-52-42 1943,45 38-1837,7 4-79,0 0-11,0 0-75,1 0-117,-1 0 1,1 0-1,-1 0 1,1 0-1,-1 0 1,1 1-1,-1-1 0,1 0 1,-1 0-1,1 0 1,0-1-1,-1 1 1,1 0-1,-1 0 0,1 0 1,-1 0-1,1 0 1,-1 0-1,1-1 1,-1 1-1,0 0 0,1 0 1,-1-1-1,1 1 1,-1 0-1,0-1 1,1 1-1,-1 0 0,1-1 1,-1 1-1,0 0 1,0-1-1,1 0 1,-8-11 536,3 7-604,0 0 312,4 5 6,0 0-1,0 0-63,0 0 42,0 0 6,5 6-44,-1 1-130,-3-4-32,0-1 0,1 0 0,-1 1-1,1-1 1,0 0 0,-1 0 0,1 0 0,0 0 0,0 0 0,1-1 0,-1 1 0,0 0-1,4 1 1,22 16 366,-21-14 48,-7-5 85,1 0-512,-1 0 1,1 1-1,-1-1 1,1 0-1,-1 0 0,1 1 1,-1-1-1,1 0 0,-1 0 1,0 1-1,1-1 1,-1 1-1,1-1 0,-1 0 1,0 1-1,0-1 0,1 1 1,-1-1-1,0 1 1,0-1-1,0 1 0,1-1 1,-1 0-1,0 1 1,0 0-1,0 0 88,0-1-1,0 1 1,0-1 0,0 1-1,0-1 1,1 1 0,-1-1 0,0 1-1,0-1 1,1 1 0,-1-1-1,0 1 1,0-1 0,1 0-1,-1 1 1,0-1 0,1 0 0,-1 1-1,1-1 1,-1 0 0,1 1-1,-1-1 1,1 0 0,-1 0-1,1 1 1,-1 5 515,-3 18 75,3-18 74,0-6 43,0 0-176,0 0-11,0 0-69,0 0 16,0 0 155,0 0 80,0 0 96,-4-5-38,0-2-747,1 1 0,-1-1 0,1 0 1,1 0-1,-3-9 0,5 14-116,0 0 0,-1 0 0,1 0 1,-1 1-1,1-1 0,-1 0 0,0 0 1,0 1-1,0-1 0,0 0 0,0 1 1,0-1-1,0 1 0,-2-2 0,-4-6 8,-13-26-1,14 25-16,0 0-1,1 0 1,0-1-1,0 0 1,1 0-1,-4-21 1,8 30-3,-1 0 0,1 0 0,0 0 0,0 0 0,0 0 0,0 0 0,0 0 0,0 0 0,1 0 0,-1-1 0,1 1 0,-1 0 0,1 0 0,0 1 0,0-1 0,0 0 0,0 0 0,0 0 0,1 0 0,1-1 0,8-14 0,-13-6-5264,0 2-1980,3 18 1025,-1 3 219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05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2723,'0'0'379,"0"0"-150,0 0-31,0 0 15,0 0-5,0 0 38,0 0-6,0 0-53,0 0 27,0 0 4,0 0-4,4-5 42,11-16-53,-15 21-198,0 0-1,1 0 1,-1 0-1,0-1 1,0 1-1,0 0 1,1 0-1,-1 0 1,0-1-1,0 1 1,0 0 0,0 0-1,0-1 1,1 1-1,-1 0 1,0 0-1,0-1 1,0 1-1,0 0 1,0 0-1,0-1 1,0 1-1,0 0 1,0 0 0,0-1-1,0 1 1,0 0-1,0 0 1,-1-1-1,1 1 1,0 0-1,0 0 1,0-1-1,0 1 1,0 0-1,0 0 1,-1-1 0,1 1-1,0 0 1,-11-14 567,15 21 1147,19 27 180,-19-30-847,-4-4-27,7 23 1382,-5-19-1360,-2-4-49,0 0 27,0 0-37,5 6-278,14 17-198,-14-17-79,-5-6 196,2 1-529,-1 1-1,0-1 0,0 1 1,0 0-1,0-1 0,0 1 1,0 0-1,0 0 0,-1 0 1,1-1-1,-1 1 0,1 2 1,0 1 157,2 1 629,-4 2-69,-1 26-59,2-33-704,1 1 0,-1-1 0,-1 1-1,1-1 1,0 1 0,0-1 0,-1 1 0,1-1 0,-1 1 0,1-1 0,-1 0 0,0 1 0,1-1 0,-1 0 0,0 1 0,0-1 0,0 0 0,0 0 0,0 0 0,-2 2 0,-1 0 137,4-3-178,0 0 1,0 0-1,-1 1 1,1-1-1,0 0 1,0 0 0,0 0-1,0 1 1,-1-1-1,1 0 1,0 0 0,0 0-1,0 1 1,0-1-1,0 0 1,0 0 0,0 1-1,0-1 1,0 0-1,0 0 1,0 1-1,0-1 1,0 0 0,0 0-1,0 1 1,0-1-1,0 0 1,0 0 0,0 1-1,0-1 1,1 0-1,-1 0 1,0 0 0,0 1-1,0-1 1,0 0-1,0 0 1,1 0-1,-1 1 1,0-1 0,0 0-1,0 0 1,1 0-1,15 18 516,-12-13-38,-3-3-443,-1 0-1,1-1 1,-1 1-1,1 0 1,0 0-1,0-1 1,0 1-1,0 0 1,0-1-1,0 1 1,0-1 0,4 3-1,-3-1 40,1 2 110,-3-5-95,0 0-60,0 0-10,0 0 0,0 0-10,0 0-49,0 0-10,-6-4 69,-20-14-16,20 14 21,11-9 103,-5 12-129,1 0 1,-1 0-1,1 1 1,-1-1-1,0 0 1,1 0-1,-1 0 1,0 0-1,1 0 1,-1 0-1,0 0 1,0 1-1,0-1 1,0 0-1,0 0 1,0 0-1,0 0 1,0 0-1,-1 0 1,1 0-1,0 0 1,-1 0-1,1 1 1,-1-2-1,-15-26 566,12 24-462,1-1 0,0 0 0,0 0 0,1 0 0,-1 0 0,1 0 0,1 0 0,-3-10 0,3 11-23,1 0-1,-1 0 0,0 0 0,-1 0 0,1 0 1,-1 0-1,0 0 0,0 0 0,0 1 1,-5-7-1,3 4 75,1 1 84,3 5-111,1-5-69,0-12-46,3-7 8,0 25-23,2 14-5,3 13-4,6 53 0,-11-53 0,2-1 0,9 30 0,-11-38 0,-14-27 0,6 2 0,0 0 0,1 0 0,-1-1 0,1 1 0,-3-11 0,-15-91 0,21 90 0,8 27 0,10 41 0,-11-15 0,2 12 0,-9-47 0,0 0 0,0 0 0,-1 0 0,1 0 0,0 0 0,0 0 0,0 0 0,0 0 0,0 0 0,0 0 0,0 0 0,0 0 0,-1 0 0,1 0 0,0 0 0,0 0 0,0 0 0,0 0 0,0 0 0,0 0 0,0 0 0,-1 0 0,1 0 0,0 0 0,0 0 0,0 0 0,0 0 0,0 0 0,0 0 0,0 0 0,0 0 0,-1 0 0,1 1 0,0-1 0,0 0 0,0 0 0,0 0 0,0 0 0,0 0 0,0 0 0,0 0 0,0 0 0,0 0 0,0 0 0,0 1 0,0-1 0,0 0 0,0 0 0,0 0 0,0 0 0,0 0 0,0 0 0,0 0 0,0 0 0,0 1 0,0-1 0,0 0 0,0 0 0,0 0 0,0 0 0,0 0 0,0 0 0,-14-21 0,12 17 0,0 0 0,0 0 0,0 0 0,1 0 0,0 0 0,0-1 0,0 1 0,-1-9 0,2 13 0,0 0 0,0 0 0,0 0 0,0-1 0,0 1 0,0 0 0,0 0 0,0 0 0,0 0 0,0 0 0,0-1 0,0 1 0,0 0 0,0 0 0,0 0 0,0 0 0,0 0 0,0-1 0,0 1 0,1 0 0,-1 0 0,0 0 0,0 0 0,0 0 0,0 0 0,0 0 0,0-1 0,0 1 0,0 0 0,1 0 0,-1 0 0,0 0 0,0 0 0,0 0 0,0 0 0,0 0 0,1 0 0,-1 0 0,0 0 0,0 0 0,0 0 0,0 0 0,1 0 0,-1 0 0,0 0 0,0 0 0,0 0 0,0 0 0,0 0 0,1 0 0,-1 0 0,0 0 0,0 0 0,0 0 0,0 0 0,0 0 0,1 0 0,-1 0 0,13 19 0,-11-15 0,0 0 0,-1 0 0,1 1 0,-1-1 0,0 1 0,0 8 0,2 11 0,1-6 0,-2 0 0,-1 0 0,0 1 0,-1-1 0,-5 29 0,2-10 0,4-16 0,4-26 0,-4-1 0,0 1 0,1-1 0,-2 1 0,1-1 0,-1 1 0,-1-12 0,-17-93 0,21 86 0,5 39 0,11 46 0,-17-49 0,0 1 0,-1 0 0,-1 0 0,0 0 0,-4 20 0,0 10 0,5-42 0,-1-1 0,0 1 0,0 0 0,1 0 0,-1 0 0,0 0 0,0 0 0,0 0 0,-1 0 0,1 0 0,0 0 0,0 0 0,-1 0 0,1 0 0,0 0 0,-1 0 0,1 0 0,-1 0 0,1 0 0,-2 1 0,-5-24 0,-5-51 0,11 64 0,-3-42 0,4 49 0,0-1 0,-1 1 0,1 0 0,0 0 0,0-1 0,1 1 0,-1 0 0,0 0 0,1 0 0,-1 0 0,1-1 0,1-1 0,-1 4 0,-1 0 0,1 0 0,0 1 0,0-1 0,-1 0 0,1 1 0,-1-1 0,1 1 0,0-1 0,-1 0 0,1 1 0,-1-1 0,1 1 0,-1 0 0,0-1 0,1 1 0,-1-1 0,1 1 0,-1 0 0,0-1 0,0 1 0,1 0 0,-1-1 0,0 1 0,0 0 0,0-1 0,0 1 0,0 0 0,0-1 0,0 2 0,4 37 0,-1-9 0,-1-20 0,3 8 0,-2 0 0,0 1 0,-1 28 0,3 1 0,-2-28 0,-3-3 0,-7-17 0,6-3 0,-1 1 0,0 0 0,1 0 0,-1-1 0,1 1 0,0-1 0,-1 1 0,0-6 0,-6-72 0,-3 40 0,-6-28 0,16 64 0,0 0 0,1 0 0,-1 0 0,1 0 0,0 0 0,0-1 0,0 1 0,1 0 0,0 0 0,1-6 0,-3 13 0,1 0 0,-1-1 0,0 1 0,1 0 0,0 0 0,0-1 0,0 1 0,0 0 0,0 0 0,0-1 0,2 7 0,14 42 0,-11-37 0,-1 0 0,5 26 0,-5-9 0,-3-26 0,1 1 0,-2-1 0,1 0 0,-1 1 0,0-1 0,0 1 0,-1-1 0,-1 8 0,1-8 0,1 0 0,0 1 0,0-1 0,0 0 0,3 10 0,0 15 0,-3-30 0,0 0 0,0 1 0,0-1 0,0 1 0,0-1 0,0 1 0,0-1 0,0 0 0,0 1 0,0-1 0,-1 1 0,1-1 0,0 1 0,0-1 0,0 0 0,-1 1 0,1-1 0,0 0 0,0 1 0,-1-1 0,1 0 0,0 1 0,-1-1 0,1 0 0,0 1 0,-1-1 0,1 0 0,-1 0 0,1 0 0,-1 1 0,1-1 0,0 0 0,-1 0 0,1 0 0,-1 0 0,1 0 0,-1 0 0,1 1 0,-1-1 0,-18-95 0,3-28 0,16 105 0,7 23 0,-4-1 0,-1 1 0,0-1 0,0 1 0,0 0 0,0 0 0,1 9 0,13 40 0,-13-47 0,0 1 0,0-1 0,-1 1 0,0 0 0,0 0 0,-1 0 0,-1 0 0,1 12 0,-5 0 0,-3 26 0,6-45 0,1 0 0,0 0 0,0 0 0,0 0 0,0 0 0,-1 0 0,1 0 0,1 0 0,-1 0 0,0 0 0,0 0 0,0 0 0,1 0 0,-1 0 0,0 0 0,1 0 0,-1 0 0,1 0 0,-1 0 0,1 0 0,-1 0 0,1-1 0,0 1 0,0 0 0,-1 0 0,1-1 0,0 1 0,1 0 0,-5-18 0,-2-1 0,0 1 0,-8-17 0,6 11 0,2 1 0,1-1 0,1 0 0,1 0 0,1-27 0,1 26 0,2 8 0,5 16 0,8 24 0,-11-8 0,-1 0 0,-1 0 0,-1 0 0,0 0 0,-3 23 0,1-4 0,1-28 0,-1 19 0,2 0 0,1 0 0,1 0 0,9 37 0,-11-59 0,0-1 0,0 1 0,0 0 0,-1-1 0,0 1 0,0 0 0,0-1 0,-1 1 0,-1 7 0,2-11 0,0 0 0,0 1 0,0-1 0,0 0 0,0 0 0,0 1 0,0-1 0,0 0 0,0 0 0,0 1 0,-1-1 0,1 0 0,0 0 0,0 0 0,0 1 0,0-1 0,0 0 0,-1 0 0,1 0 0,0 1 0,0-1 0,0 0 0,-1 0 0,1 0 0,0 0 0,0 0 0,-1 0 0,1 1 0,0-1 0,0 0 0,-1 0 0,1 0 0,0 0 0,0 0 0,-1 0 0,1 0 0,0 0 0,0 0 0,-1 0 0,1 0 0,-1 0 0,-9-19 0,2-23 0,12 34 0,6 25 0,-7-13 0,-1 1 0,0 0 0,0 0 0,-1 0 0,0 0 0,1 1 0,-2-1 0,1 0 0,-1 10 0,-1-6 0,1 0 0,1 0 0,0-1 0,3 17 0,1 4 0,-7-10 0,-8-26 0,7 2 0,0 1 0,1-1 0,0 1 0,0-1 0,0 0 0,1 0 0,-2-8 0,3-1 0,2 11 0,8 24 0,10 42 0,-15-43 0,-11-40 0,-10-24 0,21 49 0,0 0 0,0 0 0,0 0 0,-1 0 0,0 1 0,0 0 0,-1 0 0,0 0 0,0 0 0,3 11 0,-6 11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05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1 0 32767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05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34 32767,'40'7'0,"-76"-48"0,6 41 0,68 28 0,-1-18 0,-37-10-1569,0 0-3396,0 0-2082,0 0-544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08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50 117 1537,'0'0'508,"-2"-5"-183,1 2-248,0 0-1,0 0 0,0-1 1,1 1-1,-1 0 1,1 0-1,0-1 0,0 1 1,0 0-1,0 0 0,1-1 1,1-5-1,0 4 42,-2 5-38,0 0-16,0 0-80,0 0 42,0 0-47,0 0-32,0 0 15,0 0 6,0 0 0,0 0 11,0 0 32,0 0-17,0 0 60,0 0 52,0 0 76,0 0 42,0 0 32,0 0 54,0 0 101,0 0-21,0 0-1,0 0 135,0 0 58,0 0-38,0 0 38,0 0-32,0 0-38,0 0-5,0 0 59,0 0-59,0 0-15,0 0-44,-9 42 736,8-37-1111,-1-1 0,1 1 0,-1 0 0,2 0 0,-1 0 0,0 0 0,1 0 0,0 0 0,1 0 1,-1 0-1,3 9 0,13 32 482,-12-36 16,-4-10-139,0 0-69,0 0 70,0 0-54,0 0-16,0 0-48,0 0 21,0 0-48,0 0-95,0 0 207,3-5 96,0 0-389,-1 0-1,0 0 0,0 0 0,0 0 0,-1 0 0,1-1 1,-1 1-1,0-8 0,-1 8 449,0 5 16,0 0-37,0-2-474,0 1 0,1-1 0,-1 1 0,0-1 0,0 1 0,0-1 0,0 1 0,-1 0 0,1-1 0,0 1 0,-1-1 0,0-2 0,0 2 52,1-2 293,-4-2 241,-10-16 64,10 17-96,3 0-42,-12-51 1109,12 50-1195,1 6-32,0 0 288,1-5 240,4-23 2189,1 33-3144,-2-1-27,-1 0 0,1 0 1,-1 0-1,0 0 0,-1 1 1,1-1-1,-1 1 0,0 0 0,0 0 1,0 0-1,-1 0 0,0 0 1,0 0-1,0 0 0,-1 0 1,0 8-1,1 3 0,-4-13 0,-6-24 0,-8-35 0,17 56 0,0 0 0,1 0 0,-1 0 0,0 1 0,0-1 0,0 0 0,0 0 0,0 0 0,0 1 0,1-1 0,-1 0 0,0 0 0,0 1 0,0-1 0,0 0 0,0 0 0,0 1 0,0-1 0,0 0 0,0 0 0,0 1 0,0-1 0,0 0 0,0 0 0,0 1 0,0-1 0,0 0 0,-1 0 0,1 0 0,0 1 0,0-1 0,0 0 0,0 0 0,0 0 0,-1 1 0,1-1 0,0 0 0,0 0 0,0 0 0,-1 0 0,1 1 0,0-1 0,0 0 0,0 0 0,-1 0 0,1 0 0,0 0 0,0 0 0,-1 0 0,1 0 0,0 0 0,-1 0 0,1 1 0,0-1 0,0 0 0,-1 0 0,1-1 0,0 1 0,0 0 0,-1 0 0,1 0 0,0 0 0,0 0 0,-1 0 0,1 0 0,0 0 0,-1 0 0,-22-22 0,14 7 0,15 14 0,16 22 0,-20-18 0,-1 1 0,1 0 0,-1-1 0,0 1 0,0 0 0,0 0 0,0 0 0,-1 0 0,0 0 0,0-1 0,-1 8 0,-1-13 0,-1 0 0,0 0 0,1 0 0,-1-1 0,1 0 0,0 1 0,0-1 0,0 0 0,0 0 0,1 0 0,-1 0 0,1 0 0,0 0 0,0 0 0,0 0 0,0 0 0,0-4 0,3-9 0,6 14 0,-6 3 0,-1 0 0,1 1 0,0-1 0,0 0 0,-1 1 0,1-1 0,-1 1 0,1-1 0,-1 1 0,0 0 0,0-1 0,1 4 0,3 7 0,0 1 0,-2 0 0,1 0 0,0 16 0,2 6 0,-2-8 0,-10-35 0,4 5 0,0 0 0,1 0 0,0 0 0,0 0 0,0 0 0,0 0 0,0 0 0,0-6 0,3 11 0,0 0 0,-1-1 0,0 1 0,1 0 0,-1 0 0,0 0 0,0 0 0,0 0 0,0 1 0,0-1 0,-1 0 0,1 0 0,-1 0 0,0 1 0,0-1 0,0 5 0,4 49 0,-6 9 0,2-38 0,-8 51 0,3-60 0,7-38 0,2-24 0,-9-4 0,2 45 0,2 27 0,1 87 0,-1-94 0,-1 0 0,0 0 0,-7 24 0,0 1 0,14-69 0,-1 10 0,-1 1 0,1-24 0,-2-64 0,-4 88 0,0 15 0,-2 31 0,2 56 0,4-61 0,-2 0 0,-1 0 0,-9 45 0,9-63 0,0 0 0,1 0 0,-1 0 0,1 0 0,1 8 0,0-15 0,-1 0 0,0 0 0,0-1 0,0 1 0,0 0 0,0 0 0,0 0 0,0 0 0,0 0 0,1 0 0,-1 0 0,0 0 0,0 0 0,0 0 0,0 0 0,0 0 0,0 0 0,0 0 0,1 0 0,-1 0 0,0 0 0,0 0 0,0 0 0,0 0 0,0 0 0,0 0 0,0 0 0,1 0 0,-1 0 0,0 1 0,0-1 0,0 0 0,0 0 0,0 0 0,0 0 0,0 0 0,0 0 0,0 0 0,0 0 0,1 0 0,-1 0 0,0 0 0,0 1 0,0-1 0,0 0 0,0 0 0,0 0 0,0 0 0,0 0 0,0 0 0,0 0 0,0 1 0,0-1 0,0 0 0,0 0 0,0 0 0,0 0 0,0 0 0,0 0 0,0 0 0,6-24 0,-6 17 0,5-17 0,-2 0 0,-1-1 0,-4-47 0,-1 52 0,4 29 0,1 17 0,-1 37 0,-11-8 0,5-33 0,1 0 0,0 27 0,1 54 0,19-206 0,-15 102 0,-1 0 0,0-1 0,1 1 0,-1 0 0,0-1 0,0 1 0,0 0 0,0-1 0,0 1 0,0 0 0,-1-1 0,1 1 0,0 0 0,-2-3 0,2 4 0,0 0 0,-1 0 0,1 0 0,0 0 0,0 0 0,-1 0 0,1 0 0,0-1 0,-1 1 0,1 0 0,0 0 0,-1 0 0,1 0 0,0 0 0,-1 0 0,1 0 0,0 1 0,-1-1 0,1 0 0,0 0 0,-1 0 0,1 0 0,0 0 0,-1 0 0,1 0 0,0 1 0,-1-1 0,1 0 0,0 0 0,0 0 0,-1 1 0,1-1 0,0 0 0,0 0 0,0 1 0,-1-1 0,1 1 0,-2 1 0,0 1 0,0 0 0,0 0 0,0 0 0,0 0 0,1 0 0,-1 0 0,1 0 0,0 1 0,0-1 0,1 0 0,-1 1 0,0 4 0,1 6 0,1-6 0,-1-1 0,0 1 0,0-1 0,-1 0 0,0 1 0,0-1 0,-3 8 0,12-25 0,-16 28 0,0 16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09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0 0 32767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09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32671,'0'0'-2659,"0"0"-1569,0 0-1057,0 0-160,0 0 481,0 0 704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27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397 37 2370,'0'0'780,"0"0"-97,5-6-64,19-25 337,-24 31-641,0 0-38,0 0 38,0 0 27,0 0-43,0 0-118,0 0-47,0 0-11,0 0-33,0 0-36,0 0 21,0 0-6,0 0 96,0 0 22,0 0-27,0 0 1,0 0 79,0 0-59,0 0-10,0 0 43,0 0-6,0 0-80,0 0-53,0 0 69,0 0-37,0 0 79,0 0 81,0 0 22,0 0 132,0 0 135,0 0-33,0 0 53,0 0-21,0 0-26,0 0-43,0 0 64,0 0-38,0 0-192,0 0-170,0 0 21,0 0-16,0 0-43,0 0 0,0 0-80,0 0-139,0 0 112,-5 6-21,-17 23-122,22-29-17,0 0-21,0 0 42,0 0 43,0 0 59,0 0 54,-6 6 20,-18 19 65,18-19 107,-3-1 53,-2-1-141,8-3 31,-1 0-1,1 0 1,-1 1-1,1-1 1,0 1 0,-1 0-1,1 0 1,0 0-1,-4 4 1,7-4-147,0-1-1,0 1 1,-1-1 0,1 1-1,-1 0 1,1-1 0,-1 1 0,0-1-1,0 1 1,1-1 0,-3 3-1,0 0 3,1 1-28,2-5 11,0 0 95,0 0-20,0 0-54,0 0-86,0 0 17,0 0 74,0 0 22,0 0-43,0 0 48,0 0 32,0 0 70,0 0 37,0 0 15,0 0 60,0 0 69,0 0 5,0 0 65,3-3-311,-1 1 0,1 0-1,0 0 1,0 0 0,0 1 0,0-1 0,0 1 0,0-1 0,5 0 0,2-2 78,-1 0 259,-9 4-90,0 0-44,0 0-127,0 0-113,0 0-21,0 0 6,5-6 36,48-57 1362,-53 63-971,0 0-118,6-5 16,20-14-64,-20 14 128,-6 5-21,0 0 5,0 0 400,0 0 161,0 0-49,0 0-197,0 0-176,0 0-214,0 0-90,0 0-182,0 0-75,0 0 11,0 0-112,0 0-176,-9 4-70,-28 14-37,28-14 43,9-4 48,0 0-22,0 0-64,0 0-74,0 0-27,0 0-38,-7 5-31,-55 45-1031,57-45 1431,0 3 234,-16 21 364,20-28-387,1 0 0,-1 0-1,1-1 1,-1 1 0,0 0 0,0 0-1,1 0 1,-1-1 0,0 1 0,0 0 0,0-1-1,0 1 1,0-1 0,0 1 0,0-1-1,0 1 1,0-1 0,0 0 0,0 1-1,-1-1 1,1 0 0,0 0 0,0 0 0,0 0-1,0 0 1,-1 0 0,-1 0 0,2 0 134,-4 1 787,5-1-102,-6 5-224,-17 16-219,17-15-176,6-6-161,0 0-68,0 0-118,0 0-209,0 0-58,0 0-53,0 0-48,0 0-12,0 0-100,0 0-54,0 0 214,0 0 170,0 0 139,0 0-16,0 0-31,0 0-1,2-5 53,36-57 263,-32 54-87,-6 8-90,5-3 22,18-11 207,-17 11-95,-6 3-12,0 0-52,0 0-81,0 0 48,0 0 75,0 0 203,0 0 235,4-3 80,16-11 43,-15 10-65,-5 4-218,0 0-70,0 0-90,0 0-123,0 0-22,0 0-10,0 0-150,0 0-155,0 0-85,0 0-10,0 0-1,0 0 209,0 0 21,0 0 15,0 0 49,-9 6 64,-25 16-64,25-17 64,9-5 43,-11 6-11,-35 17-53,34-17 32,6-2 42,-21 14 80,20-14 145,3 3 74,-13 19 81,13-19-27,4-7-49,0 0-79,0 0-54,0 0-48,0 0-197,0 0 42,0 0-47,0 0 31,0 0-123,0 0 119,0 0 9,0 0-69,0 0-90,0 0-11,0 0-59,0 0-85,0 0 32,0 0 69,0 0 96,0 0 80,0 0-31,0 0 116,0 0 54,0 0-48,0 0 65,0 0-76,0 0-69,0 0 43,7-9-11,18-26-32,-19 26-6,0 8 54,15-3-106,-15 2-76,-6 2 113,0 0-38,0 0-48,0 0 49,0 0 47,0 0-80,0 0 11,0 0-5,0 0 21,0 0 21,0 0-16,0 0-26,0 0-97,0 0-58,0 0 21,-6 6 43,-15 17 11,16-18 95,5-5 86,0 0 16,-6 6-5,-17 15-11,17-16 16,6-5-53,-9 4 645,1-1 1,-1 0-1,-1 0 1,-16 2 0,21-4-241,5-1-187,0 0-111,0 0-27,-5 5-27,-11 14-48,12-15-59,4-4 86,0 0-33,0 0 60,0 0-17,0 0-48,5 0 65,16-2-12,-16 1-36,0-7 26,16-23-22,-16 23-31,0 13 53,-4-4-15,0-1 0,0 1 0,0 0 0,0 0-1,0 0 1,1 0 0,-1-1 0,0 1 0,0 0 0,1-1 0,-1 1 0,0-1 0,1 1-1,-1-1 1,0 0 0,1 0 0,-1 1 0,1-1 0,-1 0 0,0 0 0,1 0 0,-1 0-1,1-1 1,-1 1 0,0 0 0,1 0 0,-1-1 0,2 0 0,-3 2 3,-17 18-2,16-17-2,0 0 0,-1-1 1,1 1-1,0 0 0,-1-1 0,1 1 1,-1-1-1,0 0 0,1 1 0,-1-1 0,-3 1 1,4-2-2,0 0 0,0 0 0,-1 0 1,1-1-1,0 1 0,0 0 0,0-1 1,0 1-1,0-1 0,0 1 0,0-1 1,0 1-1,0-1 0,0 0 0,0 1 1,-1-2-1,1 1 0,-4-2-36,5 3 53,0 0-16,0 0-85,0 0 127,0 0 1,-5 2-16,0-1-238,0 1-1,0-1 1,-1 0 0,1 0 0,0-1 0,0 1 0,-1-1-1,-7-1 1,7 6-333,3-2-1391,-1 0 3265,-2 2 1030,1-1-4996,0 1-4700,-1 0-6538,6-5 10164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29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32767,'0'0'-705,"22"28"-1889,-22-28-1090,0 0-576,0 0-128,0 0 256,-2 32 321,2-32 544,0 0 608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29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64 3107,'0'0'689,"0"0"-182,0 0-32,0 0-69,0 0 58,0 0-42,0 0 26,0 0-21,0 0 91,0 0 37,0 0 43,0 0 16,0 0 11,0 0-11,0 0 122,0 0 182,0 0 278,0 0 310,0 0 154,0 0-16,0 0-37,0 0-112,0 0-91,0 0-187,0 0-139,0 0-245,0 0-171,0 0-144,0 0-27,0 0-80,0 0-96,3 6-27,32 47 171,-31-48-411,-4-5 0,0 0-53,0 0 16,2 4-38,1 10 221,-10-13 781,-18-14 715,16 7-2077,0 1 782,7 0-59,-5-15-64,5 15-106,2 5-91,0 0-38,5 6-10,55 85-22,-52-73-5,-22-32 0,12 12 0,-1-1 0,1 1 0,0-1 0,0 1 0,1-1 0,-1 0 0,0 1 0,1-1 0,0 0 0,-1 0 0,1-4 0,5 11 0,0-1 0,0 1 0,-1 0 0,1 0 0,-1 0 0,6 10 0,-5-3 0,-26-32 0,9 4-52,0 0 0,2 0 0,0-1 0,2-1 0,0 1 0,1-1 0,-9-35 0,15 49-2580,2 5-2888,0 0-1591,0 0-80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1505,'0'0'460,"0"0"-103,0 0-106,0 0-101,0 0-22,0 0-11,0 0-37,0 0 16,0 0 22,0 0-22,0 0-32,0 0-16,0 0 37,0 0 11,0 0 1,0 0-1,0 0-6,0 0-26,0 0-21,0 0 37,0 0 86,0 0 10,0 0 43,0 0 26,0 0-20,0 0-28,0 0-5,0 0-5,0 0-32,0 0-38,0 0 38,0 0 16,0 0-59,0 0-5,0 0 37,0 0-5,0 0 10,0 0-26,0 0-54,0 0-26,0 0 21,5-3 38,17-7 42,-16 7-11,-6 3 1,0 0 15,0 0-15,0 0-6,0 0-11,0 0-31,0 0 26,0 0-32,0 0-64,0 0 69,0 0-31,6-2 15,67-35 417,-64 31-524,-9 6 124,0 0-86,0 0-11,0 0 65,0 0-54,0 0 10,0 0-10,0 0 70,0 0 4,0 0-10,0 0-85,0 0-6,0 0-138,0 0 85,0 0 224,0 0-139,0 0-58,0 0 90,0 0-47,0 0 52,0 0-58,0 0 43,0 0-48,0 0-33,0 0 38,0 0 64,0 0-64,0 0 54,0 0-12,0 0-31,2 7 58,7 18 38,-7-19-21,-2-6-108,0 0 1,0 0 96,0 0-11,0 0 5,0 0-26,0 0-11,0 0 85,0 0-149,0 0 53,0 0 27,0 0 11,0 0 10,0 0-133,0 0-90,0 0 25,0 0 71,3-6-54,11-19-1,-11 18-52,-3 7 31,0 0-84,0 0 41,0 0-20,0 0-54,0 0-165,0 0-33,0 0-58,0 0-128,0 0-150,0 0-16,0 0 48,0 0-74,0 0-107,0 0 37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37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 2146,'0'0'593,"0"0"-198,0 0-96,-2 5-113,-4 15-36,4-15-54,2-5-43,0 0 33,0 0-11,0 0-86,0 0-11,0 0 44,0 0-6,0 0-59,0 0 6,0 0-6,0 0-21,0 0 64,5 5-11,14 16 33,-14-15 31,-5-6 86,0 0 48,0 0 80,0 0-43,0 0 101,0 0-31,0 0 32,0 0-27,0 0 0,0 0 53,0 0 48,0 0 11,0 0 59,1-5-53,0-13 10,-1 13-43,0 5-58,0 0-38,0 0-32,0 0-32,0 0-5,0 0 102,0-6 127,0-20 134,0 20 144,0 6 80,0 0-21,0 0-11,0 0-96,0 0-75,0 0-5,0 0-112,0 0-17,0 0-36,0 0-97,0 0-74,0 0-123,6 5-11,-2-1-97,-2-3-21,0 1 1,0-1 0,0 1 0,-1 0 0,1 0 0,0-1 0,-1 1 0,0 0 0,1 0 0,-1 0 0,0 1 0,0-1 0,0 0 0,-1 0 0,1 0 0,0 1-1,-1-1 1,0 0 0,1 1 0,-1-1 0,0 0 0,0 1 0,-1-1 0,0 5 0,-5 41 203,6-43-150,0-5 53,0 0 33,1 5-38,1 15-48,-2-15 128,0-5-48,0 0-53,0 0-49,0 0-10,0 0-26,0 0-54,0 0 165,0 0-26,0 0-22,0 0-69,0 0 27,0 0 37,0 0 38,0 0 79,0 0 155,0 0 75,0 0 6,0 0 277,0 0 64,-3-4-80,-8-14-155,8 13-37,3 5-86,-6-4-80,-17-14-117,17 14 96,6 4-10,0 0 52,0 0-15,0 0-198,0 0-43,0 0-127,0 0-44,0 0 102,0 0 11,0 0 106,0 0-149,6 8-10,20 24 143,-24-30-111,-1-1 0,0 0 0,1 0 0,-1 1 0,0-1 0,0 1-1,0-1 1,-1 1 0,1-1 0,0 1 0,0 0 0,-1-1 0,1 1 0,-1 0 0,0-1 0,0 1-1,1 0 1,-2 2 0,1 2 5,2 0 42,-3-5-55,1 0 1,0 1-1,-1-1 0,1 1 0,0-1 0,0 0 0,0 1 0,0-1 0,0 1 0,0-1 0,0 0 1,1 1-1,0 1 0,3 23-73,-2 0 128,-1-20-10,0 0 5,3 14-52,-8-37-115,3 12 50,-5-1 213,-16-16 80,16 16 27,6 6 32,0 0 101,0 0 27,6-7 49,17-19-124,-18 19-91,-5 7 33,-4-6 48,-14-17-230,14 18-54,-2 0 17,-18-12-69,18 12 84,6 5 38,0 0-16,0 0 86,0 0 64,0 0-12,0 0-95,0 0-69,7 2-38,4 2-30,0-1 0,-1 2-1,18 8 1,-25-11-3,0-1 0,-1 1 0,1 0-1,-1-1 1,0 1 0,0 0 0,1 1-1,-1-1 1,-1 0 0,1 0 0,0 1-1,-1-1 1,1 1 0,-1-1 0,0 1-1,0 0 1,0-1 0,1 5 0,-1-1-74,-1-6 75,0 0-59,0 0 113,0 0-1,0 0-58,0 0 5,0 0-48,0 0 80,0 0 5,-8-6-10,3 3-25,3 3-2,0-1 1,0 0-1,0 0 0,0-1 0,1 1 0,-1 0 0,0 0 0,1-1 0,-1 1 0,1-1 0,0 1 0,-1-1 1,1 0-1,0 1 0,0-1 0,0 0 0,0 0 0,1 0 0,-1 0 0,0 1 0,1-1 0,0 0 0,-1 0 0,1 0 1,0 0-1,0 0 0,0 0 0,0 0 0,1-4 0,1 1 0,-1 0 0,-1 1 0,1-1 0,-1 0 0,0 0 0,0 0 0,-2-5 0,2 10 0,0-1 0,0 1 0,0 0 0,0 0 0,0 0 0,0 0 0,0-1 0,0 1 0,0 0 0,0 0 0,0 0 0,0 0 0,0-1 0,0 1 0,0 0 0,0 0 0,0 0 0,0 0 0,-1 0 0,1 0 0,0-1 0,0 1 0,0 0 0,0 0 0,0 0 0,0 0 0,-1 0 0,1 0 0,0 0 0,0 0 0,0-1 0,0 1 0,-1 0 0,1 0 0,0 0 0,0 0 0,0 0 0,-1 0 0,1 0 0,0 0 0,0 0 0,0 0 0,-1 0 0,1 0 0,0 0 0,0 0 0,0 0 0,0 1 0,-1-1 0,1 0 0,0 0 0,0 0 0,0 0 0,-13 21 0,9-12 0,-3 3 0,3-30 0,3 13 0,-4-30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38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32767,'3'7'0,"-1"0"0,-1 0 0,1 0 0,-1 0 0,0 0 0,-1 12 0,0-10 0,0-1 0,1 1 0,0-1 0,3 10 0,29 128 0,-28-127 0,-7-15 0,-24-30 0,19 18 0,-8-8 0,20 22 0,60 80 0,-30-25-21,-33-55-54,-2-6 102,0 0-22,0 0-123,0 0 44,0 0 100,0 0-111,0 0 16,0 0 111,0 0-68,0 0-54,0 0 122,0 0 81,0 0 16,-7-9-80,-20-25-118,20 26-69,7 8 42,0 0 49,0 0 192,0 0-22,0 0-63,6 6-38,0 0-31,0 0 0,1 0 0,-1-1 0,1 0 0,14 8 0,-18-11-1,1-1 0,-1 1 0,1-1 0,0 0 0,0 0 0,0-1 0,0 1 0,0-1 0,0 1 0,0-1-1,0 0 1,-1-1 0,1 1 0,0-1 0,0 1 0,6-3 0,59-4-5,-63 6-43,-6 1-86,0 0-37,0 0-160,0 0-149,0 0-161,0 0 129,0 0-6,0 0 43,0 0 42,0 0-90,0 0 32,0 0-27,0 0 129,0 0 74,0 0 144,-7 6 21,1-2 118,3-2 32,1-1 1,-1 1-1,1-1 1,0 1-1,-1 0 1,1 0-1,0 0 1,1 0-1,-1 0 1,0 0-1,-1 3 1,1-4 77,0 0 1,0 0 0,0 0-1,0 0 1,0-1-1,-1 1 1,1 0 0,0-1-1,0 0 1,-3 1-1,-1 0 398,6-1-199,0 0 44,0 0 26,0 0 101,0 0 118,0 0 74,0 0 81,0 0 42,0 0-303,0 0-226,0 0-121,0 0-49,7-7-32,36-35-26,-20 20-113,39-46-1,-57 60-1306,-5 8-1869,0 0-1559,0 0-865,0 0-101,0 0 491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41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61 769,'0'0'518,"0"0"5,0 0-70,0 0-74,0 0-74,1-5-6,-1 2-132,0 1-98,-1 1 1,1-1-1,0 1 0,0-1 1,0 1-1,0-1 0,0 1 1,1 0-1,-1-1 0,0 1 0,1-1 1,-1 1-1,1 0 0,-1-1 1,1 1-1,0 0 0,0-1 1,0 1-1,0 0 0,1-1 1,14-16 207,-12 14-31,-4 4 15,0 0-52,0 0-17,0 0 11,0 0 37,0 0-5,0 0 10,0 0-21,0 0-42,0 0-65,0 0-4,0 0-12,0 0 86,0 0-22,0 0-31,0 0 10,0 0 64,0 0 38,0 0 106,0 0 134,0 0 122,0 0-4,0 0-49,0 0 27,0 0 170,0 0 124,0 0 37,0 0 58,-6 4-10,-18 16-75,18-15-192,6-5-58,0 0-129,0 0-75,3 5-74,0 4-282,0-1 1,-1 0-1,-1 0 1,0 1-1,0-1 1,0 1 0,-1-1-1,-2 14 1,1-10 211,1-12-21,0 0-96,0 0-49,4 5 28,15 14-59,-14-15 101,-5-4 43,0 0 58,0 0 54,3 6-48,11 15 48,-11-15-53,-3-6-70,0 0-58,0 0-44,0 0-52,0 0-28,0 0 17,0 0 5,0 0-16,0 0-85,0 0-43,0 0 208,0 5 27,-2 16-70,2-16-122,0-5-91,0 0 133,0 0 75,0 0-59,0 0-186,-5-5 10,-11-15 80,12 15 113,4 5 229,0 0-230,0 0-80,0 0 59,0 0 16,0 0-16,0 0-37,0 0 117,0 0 118,0 0-11,-5-6 106,-15-20 92,15 20 10,-2-25 571,6 25-598,1 6-90,0 0 37,0 0-96,0 0 16,0 0 58,0 0 76,0 0-124,0 0-53,0 0-58,0 0-11,0 0-65,0 0-58,0 0-64,0 0 96,0 0 32,0 0-138,0 0 4,8 6 156,24 20-38,-24-20-59,-4 0 54,10 17-27,-11-17 43,-3-5-69,0 0 0,-1-1 1,1 1-1,0 0 0,0 0 0,0-1 1,0 1-1,0 0 0,0 0 1,0-1-1,0 1 0,0 0 1,1 0-1,-1 0 0,0-1 1,0 1-1,1 0 0,-1-1 0,1 1 1,0 1-1,7 22 145,2 32 564,-9-51-469,1 2-134,9 41-500,-9-34-662,-10-34 699,6 14 303,2 6 80,-6-6 16,-17-20 54,17 20 85,4-1 42,-8-19-21,8 20 113,2 6 26,-4-6-22,-12-18-15,12 18-65,3-1-106,-2 1-114,2 4-20,0 0 0,0 0 0,0 0 1,0 0-1,1-1 0,-1 1 0,1 0 0,-1 0 0,1 0 0,0-1 0,0 1 0,0 0 0,1 0 1,0-3-1,-6-27 1,-2-7-6,7 38 0,0 1 0,-1-1 0,1 0 0,0 1 0,0-1 0,0 1 0,0-1 0,0 0 0,0 1 0,0-1 0,0 1 0,0-1 0,0 0 0,0 1 0,0-1 0,1 1 0,-1-1-1,0 0 1,0 1 0,1-1 0,-1 1 0,0-1 0,1 1 0,-1-1 0,0 1 0,1-1 0,-1 1 0,1-1 0,-1 1 0,1 0 0,-1-1 0,1 1 0,0 0 0,-1-1 0,1 1 0,0 0 0,2 1 0,-1 1 0,0 0 0,1 0 0,-1 0 0,0 0 0,0 0 0,0 0 0,-1 1 0,1-1 0,-1 1 0,1-1 0,-1 1 0,0-1 0,0 1 0,1 4 0,19 51 0,17 41 0,-26-71 0,-2 0 0,0 0 0,6 36 0,-17-42 0,0-22 0,1 0 0,0 0 0,0 0 0,-1 1 0,1-1 0,0 0 0,0 0 0,-1 0 0,1 0 0,0 0 0,0 0 0,-1 0 0,1 0 0,0 0 0,0 0 0,-1 0 0,1 0 0,0 0 0,-1 0 0,1 0 0,0 0 0,0 0 0,-1 0 0,1 0 0,0 0 0,0 0 0,-1 0 0,1 0 0,0-1 0,0 1 0,-1 0 0,1 0 0,0 0 0,0 0 0,-1-1 0,1 1 0,0 0 0,0 0 0,0 0 0,0-1 0,-1 1 0,-2-4 0,0 0 0,0 0 0,0 0 0,1-1 0,-1 1 0,1-1 0,0 1 0,-2-10 0,-8-26 0,-3-10 0,15 50 0,1 0 0,-1 0 0,0 0 0,0 0 0,0 0 0,0 0 0,0 0 0,0 0 0,0 0 0,0 0 0,0 0 0,1 0 0,-1 0 0,0 0 0,0 0 0,0 0 0,0 0 0,0 0 0,0 0 0,0 0 0,0 0 0,0 0 0,0 0 0,0 0 0,0 0 0,1-1 0,-1 1 0,0 0 0,0 0 0,0 0 0,0 0 0,0 0 0,0 0 0,0 0 0,0 0 0,0 0 0,0-1 0,0 1 0,0 0 0,0 0 0,0 0 0,14 25 0,-2-2-45,-1 0-1,-1 1 1,13 48-1,-22-66-1176,-1-6-1687,0 0-1453,0 0-907,0 0-267,0 0 193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51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0 156 609,'0'0'283,"0"0"-33,0 0-57,0 0-71,0 0-74,0 0-10,0 0 21,0 0 21,0 0 64,0 0 27,0 0 47,0 0 28,0 0 0,0 0 47,0 0-21,0 0 22,0 0 58,0 0 49,0 0 20,0 0 124,0 0 21,0 0-38,0 0 28,0 0 90,0 0 90,0 0 1,0 0 74,0 0 38,0 0 75,0 0 58,0 0 48,0 0 139,0 0 6,0 0-1,0 0-127,0 0-113,5-6-155,14-18 11,-14 18 54,-5 6-236,5-4-165,16-10-21,-16 10 11,-5 4-60,2 1-335,0-1 0,0 1 0,0 0 0,0 0 0,-1 0 0,1 0 1,0 0-1,-1 0 0,1 0 0,-1 1 0,1-1 0,1 3 0,-2-3 22,4 2 186,-5-3-11,0 0-150,0 0 11,6-6 16,21-15-90,-26 20-5,0 0 1,0 0-1,0 0 1,0 0-1,0 0 1,0 0-1,0 0 1,0 1-1,1-1 0,-1 0 1,0 1-1,1-1 1,-1 1-1,0 0 1,1-1-1,-1 1 1,1 0-1,-1 0 1,2-1-1,2 1 72,0-1 300,-5 1-68,6-5-92,17-12 70,-17 12 85,-6 5-101,0 0 54,6-5 31,17-15-16,-17 15 43,-6 5-101,0 0 0,0 0 58,0 0 32,0 0-74,0 0-27,0 0-48,0 0-86,0 0 70,0 0-21,0 0-33,0 0-21,0 0-53,0 0 0,0 0-86,0 0 6,0 0-49,0 0-58,0 0 48,0 0-16,0 0-123,0 0-47,0 0-151,0 0-74,0 0-107,-2 6-160,-1-1 370,-5 7 213,6 0-3095,-7-7 2224,-26 13-11,27-13 134,8-5 175,0 0 156,0 0 181,0 0 96,-6 6 112,-19 18 166,19-18 21,0-5-54,-45 11-741,46-11 677,5-1 6,0 0 107,0 0 32,0 0-86,0 0-80,0 0 177,-5 3 175,-14 10 81,14-10 149,5-3 165,0 0 33,0 0 154,0 0 97,0 0 5,0 0 21,0 0-16,0 0 139,0 0 86,0 0 84,0 0-111,0 0-230,0 0-373,5-5-262,19-14-118,-19 14-63,1 3-38,47-32-26,-46 28-6,-1 1 0,2-1 0,-1 2 0,1-1 0,-1 1 0,1 0-1,1 0 1,-1 1 0,0 0 0,1 0 0,10-1 0,-14 3 0,-1 0 0,0 0 0,1 0 0,-1 0 0,0 0 0,0-1 0,0 0 0,0 0 0,4-3 0,-4 3 0,0 0 0,-1 0 0,1 0 0,0 0 0,0 1 0,0 0 0,0-1 0,1 1 0,5 0 0,-9 0 0,0 1 0,0 0 0,-1-1 0,1 1 0,0 0 0,0 0 0,0 0 0,-1 0 0,1 0 0,0 0 0,0 0 0,0 0 0,0 0 0,-1 0 0,1 0 0,0 0 0,0 0 0,0 0 0,0 1 0,-1-1 0,1 0 0,0 1 0,0-1 0,-1 0 0,1 1 0,0-1 0,-1 1 0,1-1 0,-1 1 0,1-1 0,0 1 0,-1 0 0,1-1 0,0 2 0,-11 21 0,0-1 0,10-20 0,1-1 0,-1 0 0,1 0 0,0 0 0,-1 1 0,1-1 0,0 0 0,0 0 0,-1 0 0,1 0 0,0 0 0,0 0 0,0 0 0,1-1 0,-1 1 0,0 0 0,0 0 0,0-1 0,1 1 0,-1-1 0,0 1 0,1-1 0,-1 1 0,0-1 0,1 0 0,-1 1 0,0-1 0,1 0 0,-1 0 0,1 0 0,-1 0 0,1 0 0,-1-1 0,0 1 0,1 0 0,-1 0 0,1-1 0,-1 1 0,0-1 0,0 1 0,1-1 0,-1 0 0,0 1 0,1-2 0,32-30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51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1 1 32767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52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32767,'-17'8'3,"17"-8"-3,0 1 1,0-1-1,0 0 0,0 0 0,0 0 0,0 1 0,0-1 0,0 0 0,0 0 0,0 0 1,0 1-1,0-1 0,0 0 0,0 0 0,0 0 0,0 1 0,0-1 0,0 0 0,0 0 0,0 0 1,1 0-1,-1 1 0,0-1 0,0 0 0,0 0 0,0 0 0,0 0 0,1 1 0,-1-1 1,0 0-1,0 0 0,0 0 0,0 0 0,1 0 0,-1 0 0,0 0 0,0 0 0,0 0 0,1 1 1,-1-1-1,36 8-23,-28-6 6,-3-1-95,-5-1 155,-13-10 46,13 9-92,-1 0 0,0 1 0,1-1 0,-1 0 0,0 1 1,1-1-1,-1 0 0,0 1 0,0-1 0,0 1 0,0 0 0,0-1 1,0 1-1,0-1 0,1 1 0,-1 0 0,0 0 0,0-1 0,-1 1 1,2 0-57,0 0 80,0 0-106,0 0 95,0 0 71,0 0-17,4 4-32,5 2-2069,14 4 5934,-11-5-11208,-6-3-601,0 1-3624,-6-3 8125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54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46 193 641,'0'0'528,"0"0"54,0 0-54,0 0-116,0 0-33,-7 4-16,-2 2-130,-5 3-106,-2-1 5171,19-14-4700,0 1-325,-2 4-69,0-1 0,0 0 0,0 1 0,0-1 1,0 0-1,-1 0 0,1 1 0,-1-1 0,1 0 0,-1 0 1,0-3-1,9 0 84,23-15-5,-31 19-279,0 0 1,0 1-1,0-1 1,0 0 0,0 1-1,0-1 1,0 0-1,0 0 1,0 0-1,0 0 1,0 0-1,-1 0 1,1 0-1,0 0 1,-1 0-1,1 0 1,-1 0-1,1-1 1,-1 1-1,0 0 1,0 0-1,1 0 1,-1-1-1,0-1 1,0 1 15,2-3 82,-2 5-27,1-2-68,-1 1 0,1-1 0,0 0 0,0 1 0,0-1 0,1 1 0,-1-1 0,0 1 0,1 0 0,-1-1 0,1 1 0,2-2 0,-1 0 14,2-1 75,-5 4-43,0 0 49,0 0 175,0 0 65,0 0 69,0 0-27,0 0 43,0 0-32,0 0-112,0 0-32,0 0-43,0 0-95,0 0-39,0 0 6,0 0-53,0 0-59,0 0 59,-1-6 58,2 6-105,-1-1 0,0 1 0,0-1 0,0 1 1,0-1-1,0 0 0,1 1 0,-1-1 0,0 1 0,-1-1 0,1 0 0,0 1 0,0-1 0,0 1 0,0-1 0,0 1 0,-1-1 1,1 0-1,0 1 0,-1-1 0,1 1 0,0-1 0,-1 1 0,1-1 0,-1 1 0,1 0 0,-1-1 0,1 1 0,-2-1 1,-13 14-469,15-12 500,-4 3-482,4-4-64,0 0 11,0 0-11,0 0 11,0 0 11,0 0 111,0 0 86,0 0 86,0 0 58,0 0 0,0 0-21,0 0 80,-7 6 48,-18 17 27,19-17 15,1-3 28,-16 7-49,16-8 0,5-2 11,0 0 101,0 0 38,0 0 64,0 0 64,0 0-64,1 1-172,-1 0 0,1-1 1,0 1-1,0 0 0,-1 0 1,1-1-1,-1 1 1,1 0-1,-1 0 0,1 0 1,-1 0-1,0 0 0,1 0 1,-1 0-1,0 0 0,0 1 1,3 6 1691,3-1 3697,25-35-6563,-28 25 1163,0 0 0,-1-1 0,1 1 0,-1 0-1,0-1 1,0 1 0,0-1 0,-1 1 0,0-1 0,1 0-1,-1 0 1,0-5 0,1 1 26,-1 3-3,-1 5-96,0 0 36,15-19-52,-12 15 154,-3 4 86,0 0-48,0 0-144,0 0 133,0 0 203,0 0-54,0 0-85,0 0-32,0 0-74,0 0-49,0 0 43,0 0 64,0 0 32,0 0-64,-5 6 32,-13 16-15,13-16-215,3-1 134,-16 48-16,16-48 48,2-5 11,0 0-65,0 0-36,0 0-12,0 0 22,0 0 150,-3 4-70,-8 14-203,8-14-37,3-4-27,0 0 43,0 0 58,0 0 38,0 0 69,0 0 150,0 0-75,2 0-51,-1-1-1,1 1 1,0-1-1,-1 0 1,0 1-1,1-1 0,-1 0 1,1 0-1,-1 0 1,0 0-1,0 0 1,2-2-1,-2 2-8,3-2-31,-4 2 43,0 0 1,0 0-1,0 1 1,0-1 0,0 0-1,1 0 1,-1 0-1,0 0 1,1 0-1,-1 0 1,1 1-1,-1-1 1,1 0 0,-1 0-1,1 1 1,-1-1-1,2-1 1,11-15 149,-1-3-102,-9 15-133,-3 5 31,0 0 76,0 0-49,0 0 59,0 0 91,0 0 117,6-5 192,15-14-159,-16 15-65,-5 4 53,0 0 60,0 0-38,0 0 32,0 0 42,0 0 33,0 0-43,0 0 16,0 0-16,-5 4 27,-16 15-86,15-14 27,6-5 149,0 0 65,-9 5-107,-27 15 42,27-15 171,9-5-176,0 0-266,0 0-263,0 0 102,0 0-91,0 0 70,0 0 32,0 0-38,0 0 38,-5 6-81,-18 21 76,17-21 5,6-6-70,0 0-11,0 0-170,0 0 80,0 0 150,0 0 74,0 0-38,0 0 22,0 0-16,0 0-42,0 0-22,0 0 187,0 0 69,0 0-69,0 0-16,6-8-81,17-25-90,-18 25 32,-5 8 27,0 0-75,5-6 48,48-56 2365,-47 56-2119,-6 6-129,0 0-47,0 0-1,0 0-10,0 0-102,0 0 38,0 0-33,0 0 17,0 0-22,-6 6 22,-17 20 5,17-19 235,6-7 416,-3 4 11,-13 33-157,10-15-342,6-22-177,-1 1 0,1-1 0,0 0 0,0 1 0,0-1-1,0 0 1,0 1 0,0-1 0,0 0 0,0 0 0,0 1 0,0-1 0,0 0 0,0 1 0,0-1 0,0 0 0,0 1-1,0-1 1,0 0 0,1 1 0,-1-1 0,0 0 0,0 0 0,0 1 0,0-1 0,1 0 0,-1 0 0,0 1 0,0-1-1,1 0 1,-1 0 0,0 0 0,0 1 0,1-1 0,0 0 0,7-6-2,0-1 0,-1 1 0,1-2 0,-1 1 0,-1-1 0,0 0 0,0 0 0,5-9 0,-9 13 0,0 0 0,-1 1 0,1-1 0,-1 0 0,0 0 0,0 0 0,0 0 0,-1 0 0,1-5 0,-1 8 0,0 1 0,0 0 0,0 0 0,0 0 0,0-1 0,0 1 0,0 0 0,0 0 0,-1 0 0,1 0 0,0-1 0,0 1 0,0 0 0,0 0 0,0 0 0,0 0 0,0-1 0,0 1 0,0 0 0,-1 0 0,1 0 0,0 0 0,0 0 0,0-1 0,0 1 0,-1 0 0,1 0 0,0 0 0,0 0 0,0 0 0,0 0 0,-1 0 0,1 0 0,0 0 0,0 0 0,0 0 0,-1 0 0,1 0 0,0 0 0,0 0 0,0 0 0,-1 0 0,1 0 0,0 0 0,0 0 0,0 0 0,-1 0 0,1 0 0,0 0 0,-16 17 0,15-17 0,1 1 0,-1-1 0,1 1 0,-1-1 0,1 1 0,0-1 0,-1 1 0,1-1 0,0 1 0,-1-1 0,1 1 0,0 0 0,0-1 0,0 1 0,-1-1 0,1 1 0,0 0 0,0-1 0,0 1 0,0-1 0,0 1 0,0 0 0,0-1 0,1 1 0,-1 0 0,14-4 0,-11 1 0,-1 1 0,1-1 0,-1 0 0,1 0 0,-1-1 0,0 1 0,0 0 0,0-1 0,0 1 0,-1-1 0,1 1 0,-1-1 0,1 0 0,-1 0 0,0 1 0,1-6 0,1-19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55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13 32767,'-29'-12'0,"39"39"0,-10-27-32,0 0-1602,0 0-992,0 0-1186,0 0-864,0 0-609,0 0 32,0 0 769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58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64 2082,'-11'-12'304,"9"10"-80,2 2-74,0 0 15,0 0 49,0 0 26,-17-10 609,13 5-622,1 1 137,0 0 0,0 0 0,-1 0 0,1 1 0,-1-1 0,0 1 0,-8-6 0,6 11 1219,6 2 7477,6 2-2333,-3-4-9288,12 0 3210,-11-2-532,-1 1-1,0 0 1,1-1-1,-1 1 1,1 0-1,-1 0 1,0 1 0,0-1-1,4 3 1,0 0 3,0 0 0,0-1 0,1 1 0,-1-1 0,1-1 0,0 1 1,0-1-1,0 0 0,0-1 0,1 0 0,-1 0 0,0-1 0,17-1 0,-23 1 4,0 0 0,1 0 0,-1 0 0,0 0 0,0 0 0,1 0 0,-1 0 0,0 1 0,0-1 0,0 1 0,1-1 0,-1 1 0,2 1 0,14 3 1066,-16-5-1019,-2 0 26,-17-7 700,-5 10-492,19-2-380,1-1 0,0 1 0,0 0 0,-1-1-1,1 0 1,0 1 0,-1-1 0,1 0 0,-1 0 0,1 0-1,0-1 1,-1 1 0,1 0 0,0-1 0,-1 0 0,-2-1-1,-4-2-2,1 0 0,0 1 0,-1 0 0,0 0 0,0 1 0,-11-2 1,-41-12 164,29 15-151,-1 1 1247,31-1-1075,2 1-101,0 0-43,2 0-62,0 0 1,0 0-1,0 0 1,0 0-1,0 0 1,0 0-1,0 0 1,0 1-1,0-1 1,0 1 0,0-1-1,2 2 1,16 2 1,-9-5-4,0 1 0,-1 0 0,1 1 0,0 0 0,-1 0 0,1 1 0,-1 0 0,1 1 0,9 3 0,-11-3 0,0-1 0,0 0 0,1-1 0,10 1 0,18 2 0,-12 4 0,-20-5 0,-15-4 0,-155-22 0,157 21 0,1-1 0,-1 0 0,1 0 0,0-1 0,0 1 0,-7-6 0,87 23 0,-54-9 0,0-1 0,33 2 0,8 2 0,-31 5 0,-22-6 0,-16-9 0,-5-2 0,1 1 0,-1 0 0,-16-1 0,-16-4 0,15-2 0,22 7 0,20 5 0,18 0 0,8 3 0,-18 1 0,-6-1 0,1-1 0,-2 2 0,15 6 0,-26-10-551,-9-5-911,-40-14-4967,43 15 5909,0 1 1,0 0-1,0 0 0,-1 0 0,1 0 0,0 1 1,0 0-1,0-1 0,-9 2 0,-7 12-4420,19-12 4697,1-1 1,-1 1-1,0 0 0,1-1 0,-1 1 0,0-1 0,1 1 1,-1-1-1,0 1 0,0-1 0,1 1 0,-1-1 1,0 1-1,0-1 0,0 0 0,0 0 0,1 1 1,-1-1-1,0 0 0,0 0 0,0 0 0,0 0 1,0 0-1,0 0 0,-1 0 0,-1-1-3019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8:59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23 2562,'0'0'2,"-1"-1"0,1 0-1,-1 1 1,0-1 0,1 1 0,-1-1-1,1 1 1,-1-1 0,0 1-1,0 0 1,1-1 0,-1 1-1,0 0 1,0-1 0,1 1-1,-1 0 1,0 0 0,-1 0-1,1 0 25,1 0-1,-1 1 0,1-1 0,-1 1 1,1-1-1,-1 0 0,1 1 1,-1-1-1,1 0 0,-1 0 0,0 1 1,1-1-1,-1 0 0,1 0 0,-1 0 1,0 0-1,1 0 0,-1 0 0,0 0 1,1 0-1,-1 0 0,0 0 0,1 0 1,-1 0-1,0 0 0,1 0 0,-1 0 1,0-1-1,1 1 0,-1 0 0,1 0 1,-1-1-1,1 1 0,-1 0 1,1-1-1,-1 1 0,1-1 0,-2 0 1,1 0-77,-2-1 355,3 2 91,-13 11 950,14-12-1304,-1 1 1,0-1-1,0 0 0,1 0 0,-1 1 0,0-1 1,0 0-1,0 0 0,0 0 0,0 1 0,-1-1 0,1 0 1,0 0-1,0 1 0,0-1 0,-1 0 0,1 0 1,0 1-1,-1-1 0,1 0 0,-1 1 0,1-1 0,-1 0 1,1 1-1,-1-1 0,0 1 0,0-2 0,-2 0 605,3 2 6,0 0-33,0 0 139,0 0 278,0 0 336,0 0 298,0 0 167,0 0 31,0 0-42,27 7 5092,-11-2-5102,-13-4-1641,0 0 1,1 0-1,-1 0 1,1 0-1,-1 0 1,1-1-1,-1 1 1,8-1-1,-9 0-119,0 0 0,0 0 0,0 0 1,0 0-1,0 1 0,0-1 0,-1 0 0,1 1 0,0-1 0,0 1 0,0 0 0,0-1 0,0 1 0,-1 0 0,1 0 1,0 0-1,2 2 0,-4-2-31,1-1 1,-1 0-1,1 1 0,-1-1 1,1 1-1,0-1 1,-1 0-1,1 1 0,0-1 1,0 0-1,-1 0 1,1 0-1,0 1 0,0-1 1,-1 0-1,1 0 1,0 0-1,0 0 0,-1 0 1,2-1-1,3 2 34,2 1-15,-7-1-37,1-1-1,0 0 0,-1 1 1,1-1-1,0 0 1,0 0-1,-1 1 1,1-1-1,0 0 1,0 0-1,0 0 0,-1 0 1,1 0-1,0 0 1,0 0-1,0 0 1,-1 0-1,1-1 1,0 1-1,0 0 0,0 0 1,-1-1-1,1 1 1,0 0-1,-1-1 1,1 1-1,1-1 0,1 1 5,1-1-1,0 1 0,-1 1 0,1-1 0,0 0 0,0 1 0,-1 0 0,1-1 0,-1 1 1,1 1-1,-1-1 0,1 0 0,-1 1 0,0-1 0,5 5 0,18 4-11,-24-9-51,0 0 0,0-1 0,0 1 0,0-1 0,0 1-1,0-1 1,0 0 0,0 0 0,0 0 0,0 0 0,0 0 0,3-1 0,-2-5-259,-14-6 332,7 10-24,0 0-1,0 0 1,-1 0 0,1 1-1,-1 0 1,1-1-1,-1 1 1,1 1-1,-1-1 1,0 0-1,1 1 1,-1 0 0,-8 1-1,-20-3-12,0 3 21,29 0-7,0-1 1,1 1-1,-1-1 1,0 0-1,1 0 1,-1-1-1,0 1 1,1 0-1,-6-2 1,2 0-3,-1 0 1,1 1-1,-1 0 0,1 1 1,-10-1-1,-1-5 78,2 0 242,6 8 1284,21 5-1075,-6-5-524,0 0 0,0 0-1,0-1 1,0 1 0,1-1 0,5 0 0,25 8-2,-29-7 1,0 0 0,0 0 0,0-1 0,14 2 0,-14-2 0,0 0 0,1 0 0,-1 1 0,0-1 0,10 5 0,-4-2 0,-1 0 0,1-2 0,16 3 0,-3-2 0,-23-2 0,-9-2 0,-119-14 0,155 13 0,-7 0 0,0 0 0,1 2 0,32 2 0,-39-3 0,-15 1 0,0 0 0,-1 0 0,1-1 0,0 1 0,0 0 0,0 0 0,-1 1 0,1-1 0,0 0 0,0 1 0,-1-1 0,1 0 0,2 2 0,13 6-2883,15 7-8450,-29-13 3576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7:3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1666,'0'0'539,"0"0"-171,0 0-128,0 0-47,0 0-28,0 0-5,0 0 11,0 0 64,0 0 91,0 0 4,0 0 17,0 0 6,0 0 10,0 0 27,0 0-54,0 0-5,0 0 37,0 0 11,0 0 64,0 0-42,15 11-17,49 36 6,-49-35 42,-15-12 65,0 0-108,0 0-90,0 0 43,0 0-75,0 0-80,13 15-81,2 2-81,-6-5 4,1 0 0,21 19 1,-28-20 39,21 62-144,3 14 107,11 31-32,-34-108 6,-4-10-81,0 0-53,9 14-134,27 41-74,-35-54 301,0 1 0,0-1 0,0 1 0,0 0 0,0-1 0,0 1 0,0 0 1,-1-1-1,1 1 0,-1 0 0,1 0 0,-1 2 0,9 63-1033,7 71 209,-16-134 825,0-1 0,0 1 0,0 0 0,0-1 0,1 1 0,0 0 0,0-1 0,0 1 0,0-1 0,0 0 0,1 1 0,2 3-1,-2-4 19,0 1-1,0-1 0,-1 1 0,0-1 0,0 1 1,0 0-1,0-1 0,0 1 0,-1 0 0,0 0 0,0-1 1,0 1-1,-1 5 0,2 54-42,3-30 27,2-13 22,-2-8-1,-1 0 0,-1 0 0,0 1 1,1 16-1,7 107 155,-12-112-26,-11 22-28,13-44-90,-1-1-1,1 0 0,0 1 0,0-1 0,-1 0 0,1 1 1,0-1-1,0 0 0,0 1 0,1-1 0,-1 0 0,0 0 0,0 1 1,1-1-1,-1 0 0,1 0 0,-1 1 0,2 1 0,12 35 28,13 62 0,-28-75-214,-12 105-326,13-121 434,0-1-1,0 0 0,1 1 0,1-1 1,-1 1-1,4 8 0,2 14-2,-5 19-94,-6 71-1,0-54 55,4-66 119,0 1-1,0-1 1,0 1 0,0-1 0,0 0 0,0 1-1,0-1 1,1 1 0,-1-1 0,1 1 0,-1-1-1,1 0 1,-1 1 0,2 0 0,19 39-13,-20-41 18,-1 1 0,1 0 1,-1 0-1,1 0 0,-1 0 0,1 0 1,-1 0-1,0 0 0,0 0 1,0 1-1,1-1 0,-1 0 0,0 0 1,0 0-1,-1 0 0,1 0 1,0 0-1,0 0 0,0 0 0,-1 1 1,-10 48 61,9-37 16,2-13 69,-8 12 17,4-5-154,1 1 1,-1-1 0,1 1-1,1-1 1,0 1-1,0 0 1,1 0 0,0 0-1,0 0 1,1 0-1,0 0 1,0 0-1,3 12 1,1-8 56,-4-12-5,0 0-5,-1 13-32,2 1-32,-1-7-5,0-1 0,0 1 0,0-1 0,-1 1 0,0-1 0,0 1 0,-4 7-1,-5 27-213,7-31-219,3-10-304,0 0-246,0 0-240,0 0-251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1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32 577,'0'0'320,"0"0"-5,-1-5-38,-6-16-79,6 15-59,1 6-16,0 0-27,0 0-27,0 0 0,0 0 27,0 0 33,0 0 15,0 0-32,0 0-16,0 0-64,0 0 101,0 0-42,0 0 5,0 0 38,0 0 37,0 0-27,0 0 16,0 0 16,0 0-53,0 0-43,0 0 101,0 0-10,0 0 5,0 0 65,0 0 4,0 0-37,0 0 17,0 0-1,0 0-101,0 0-11,0 0 59,0 0-1,0 0-10,0 0-101,0 0-37,0 0-1,0 0 134,0 0-65,0 0-31,0 0-48,0 0-97,0 0 54,0 0 80,1 7 17,7 24 9,-8-31-127,16 9 58,46 29 6,-47-29 5,-10 0-27,13 29 38,-14-29 32,-4-9-17,0 0-68,0 0 31,0 0-16,0 0 43,0 0 43,0 0-43,0 0-32,0 0 48,0 0-69,0 0 37,0 0 16,0 0-11,0 0-31,0 0 36,0 0 28,0 0-6,0 0 10,0 0-58,0 0 107,0 0-43,0 0-80,0 0 0,0 0 48,0 0-32,0 0 32,0 0-48,0 0 0,0 0 48,0 0-32,0 0 22,0 0-65,0 0 64,0 0-26,0 0 16,0 0 5,0 0 85,0 0-149,0 0 64,0 0 37,0 0-95,0 0 52,0 0 28,0 0-17,0 0-122,0 0 63,0 0 81,0 0-16,0 0-22,0 0 80,0 0-31,-4-5-6,-14-15-32,13 15 21,5 5 65,0 0 31,0 0-133,0 2 6,1 0 1,-1 1-1,0-1 0,1 0 1,-1 0-1,1 0 0,0 0 1,0 0-1,0 0 0,2 3 1,0 1 9,0 1-27,-3-7 96,0 0-47,0 0-129,0 0 75,0 0 11,0 0 111,0 0-122,0 0-5,0 0 37,0 0-107,0 0 16,-1-7 81,0-3-51,0 1 0,1-1 0,1 1 0,2-15 1,-1 19-15,-3 14 38,-1 27 69,-4-18 10,-16 21-36,16-30-54,6-9 32,-11-33-107,8 26 80,3 7 33,-3 10-39,-10 21-149,9-29 61,8-25 67,-12 33 59,-27 29-48,26-29 22,9-10 42,0 0-63,0 0 63,0 0-5,0 0 64,0 0-133,0 0 37,0 0-32,0 0 69,0 0-37,0 0-21,0 0 10,0 0 91,0 0-53,0 0 96,0 0-124,0 0-9,0 0 52,0 0 7,0 0-82,0 0 44,0 0-48,0 0-11,-12 11 85,-36 33-21,36-33 43,12-11-27,0 0-64,0 0 80,0 0-6,0 0-47,0 0 5,0 0 37,0 0-63,0 0 58,0 0-43,0 0 48,0 0 11,0 0-80,0 0 38,0 0-38,0 0 58,-7 10-58,-18 27 64,19-27 22,6-10-65,0 0 32,0 0-15,0 0 10,0 0-54,0 0 65,0 0 5,0 0-43,0 0 49,0 0-60,0 0 17,0 0 69,0 0-5,0 0-81,0 0 22,0 0 64,0 0-80,0 0 6,0 0 36,0 0-36,0 0-12,0 0 76,0 0-17,0 0-53,0 0 53,0 0 17,0 0-86,0 0-54,0 0-31,0 0 47,-10 10 1,-30 29 15,30-29 33,10-10 85,0 0-69,0 0-38,0 0 91,0 0 11,0 0 0,0 0-49,0 0 12,0 0-49,0 0 27,0 0 69,0 0-69,0 0-37,0 0 26,0 0 48,0 0 1,0 0-44,0 0-26,0 0-37,0 0 90,0 0 11,0 0-64,0 0 0,0 0 48,0 0-16,0 0 86,0 0-86,0 0-64,0 0 15,0 0 44,0 0 48,0 0-54,0 0 48,0 0 17,0 0-86,0 0-22,0 0 70,0 0-5,0 0 26,0 0-69,0 0 48,0 0-5,-11 8 26,-31 27-63,32-26 47,10-9-90,0 0 31,0 0 76,0 0-65,0 0-16,0 0 22,0 0 15,0 0 44,0 0-1,0 0-32,0 0 33,0 0-1,0 0-26,0 0 48,0 0-22,-11-5-53,-34-16 26,34 16-47,11 5 53,0 0-21,0 0-17,0 0 6,0 0 91,0 0-16,0 0-27,0 0-38,0 0 81,0 0-32,0 0-70,0 0 16,0 0 38,0 0-16,0 0 53,0 0 16,0 0 0,0 0 5,0 0 17,0 0-22,0 0-16,-8-8-31,-1 1 1,-1 0-1,0 0 0,-16-9 1,5 4-9,-14-15 84,27 14-70,3 4 0,-2 2 9,7 7-43,0 0 32,0 0 12,12 7-7,2 1-130,9 6 151,-2 3-4223,-21-17 3033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11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3427,'0'0'854,"0"0"-160,0 0 27,0 0 144,0 0 128,0 0 21,0 0 64,0 0 65,0 0 95,0 0-31,0 0-1,0 0-47,0 0-145,0 0-42,0 0 106,0 0-16,0 0-53,0 0-80,0 0 64,6 0 198,20 1 106,-20-1 16,-6 0-10,0 0-33,0 0-15,6-3-236,97-26 433,-97 26-1548,-6 3-197,0 0-108,0 0-26,0 0-43,0 0-10,0 0 15,0 0 65,0 0 48,0 0 144,-7 2 106,-20 8 54,20-8 5,1-1 59,-20 3 27,20-3 43,6-1 15,0 0 32,0 0 65,0 0 58,0 0-32,0 0 27,0 0-85,0 0-91,0 0-38,0 0-5,0 0 32,0 0 155,0 0 155,0 0 101,0 0 10,0 0-202,0 0-144,0 0-69,0 0-33,6-1-10,7-1-26,0-1 0,1 0 0,-2-1 0,22-9 1,-10 4-3,15-1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14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0 332 32767,'99'-55'0,"-106"61"0,1 0 0,0 0 0,0 0 0,0 1 0,1-1 0,-7 12 0,35-29 0,40-24 0,-43 20 0,0 0 0,-1-1 0,19-22 0,-31 31 0,10-7 0,-17 14 0,0 0 0,0 0 0,-1 0 0,1 0 0,0 0 0,0 0 0,0 0 0,0 0 0,0 0 0,0 0 0,0 0 0,0 1 0,0-1 0,0 0 0,0 0 0,0 0 0,0 0 0,0 0 0,0 0 0,0 0 0,0 0 0,0 0 0,0 0 0,0 0 0,0 1 0,0-1 0,0 0 0,0 0 0,0 0 0,0 0 0,0 0 0,0 0 0,0 0 0,0 0 0,0 0 0,0 0 0,0 1 0,0-1 0,0 0 0,0 0 0,0 0 0,0 0 0,0 0 0,0 0 0,0 0 0,0 0 0,0 0 0,0 0 0,1 0 0,-1 0 0,0 0 0,0 0 0,0 0 0,0 0 0,0 0 0,0 0 0,0 0 0,0 1 0,-24 25 0,-11-6 0,-2 24 0,21-34 0,16-10 0,0 0 0,0 0 0,0 0 0,0 0 0,0 0 0,0 0 0,0 0 0,0 0 0,0 0 0,0 1 0,-1-1 0,1 0 0,0 0 0,0 0 0,0 0 0,0 0 0,0 0 0,0 0 0,0 0 0,0 0 0,-1 0 0,1 0 0,0 0 0,0 0 0,0 0 0,0 0 0,0 0 0,0 0 0,-1 0 0,1 0 0,0 0 0,0 0 0,0 0 0,0 0 0,0 0 0,0 0 0,0 0 0,-1 0 0,1-1 0,0 1 0,0 0 0,0 0 0,0 0 0,0 0 0,0 0 0,0 0 0,0 0 0,0 0 0,0 0 0,0 0 0,0-1 0,-1 1 0,1 0 0,0 0 0,0 0 0,0 0 0,0 0 0,0 0 0,0 0 0,0-1 0,0 1 0,0 0 0,0 0 0,0 0 0,11-10 0,-7 6 0,0 1 0,-1-1 0,1 0 0,-1 0 0,0 0 0,0 0 0,0-1 0,2-4 0,0 1 0,0 1 0,1 0 0,0 0 0,0 1 0,0 0 0,1 0 0,0 0 0,1 0 0,-1 1 0,1 1 0,10-6 0,-1-1 0,-11 8 0,25-15 0,-49 39 0,7-11 0,9-7 0,-2 0 0,1 1 0,0-1 0,-1 0 0,0-1 0,1 1 0,-1-1 0,0 1 0,-1-1 0,1 0 0,0 0 0,-9 2 0,4-3-6,0 1-1,0 0 1,-1 1-1,-15 7 1,19-7-261,-4 2-443,-33 18-37,32-17 37,11-6 21,0 0 91,0 0 134,0 0 122,0 0 225,-6 5 53,-22 17-1,22-16 33,6-6 155,0 0 144,-7 8 69,-18 25 92,19-25 36,6-8 80,0 0 97,0 0 69,0 0-85,0 0-273,0 0-176,0 0-80,0 0-53,7-5-16,17-11-22,-3 3-5,-2-1 0,31-28 0,-30 24 0,0 1 0,1 1 0,38-22 0,-9 5 0,-47 31 0,-1 0 0,1 1 0,-1-1 0,1 0 0,0 1 0,0-1 0,0 1 0,0 0 0,0 0 0,4-1 0,-8 10 0,-14 12 0,8-13 0,0-1 0,0 0 0,-1-1 0,1 0 0,-1 0 0,-10 4 0,14-7 0,-1 0 0,1 0 0,0 1 0,-1-1 0,1 1 0,1 0 0,-1 0 0,0 0 0,1 1 0,0-1 0,-6 8 0,17-21 0,0 2 0,1-1 0,0 1 0,0 1 0,1-1 0,18-9 0,4-6 0,18-22 0,-42 33 0,-28 22 0,-63 49 0,115-81 0,-6 4 0,35-28 0,-40 28 0,-25 22 0,-48 35 0,37-31 0,12-5 0,-1 0 0,0 0 0,0-1 0,0 0 0,-1 0 0,1 0 0,-1 0 0,1 0 0,-8 1 0,13-6 0,0 0 0,0 0 0,1 0 0,-1 0 0,1 0 0,0 0 0,-1 1 0,1-1 0,5-4 0,11-9 0,-28 32 0,-30 31 0,9-31 0,29-15 0,-1 0 0,0 0 0,0 0 0,0 1 0,1-1 0,-1 1 0,1-1 0,-1 1 0,1 0 0,-4 4 0,-15 20 0,21-26 0,0 0 0,0 0 0,0 0 0,0 0 0,0 0 0,0 0 0,0 0 0,0 0 0,0 0 0,0 0 0,0 0 0,0 0 0,0 0 0,0 0 0,0 0 0,0 0 0,0 0 0,0 0 0,0 0 0,0 0 0,0 1 0,15-17 0,4-3 0,36-27 0,8-9 0,-60 52 0,0 0 0,1-1 0,-1 2 0,1-1 0,0 0 0,0 1 0,0-1 0,0 1 0,0 0 0,0 0 0,1 0 0,-1 1 0,8-2 0,3 0 0,-12 6 0,-21 16 0,-7 4 0,25-22 0,-1-1 0,1 1 0,-1 0 0,1-1 0,-1 1 0,1-1 0,-1 1 0,1 0 0,-1-1 0,1 1 0,0 0 0,-1 0 0,1-1 0,0 1 0,0 0 0,0 0 0,0-1 0,-1 1 0,1 0 0,0 0 0,1-1 0,-1 1 0,0 0 0,0 0 0,0-1 0,1 2 0,2-2 0,0-1 0,1 0 0,-1 0 0,0 0 0,0 0 0,0-1 0,0 1 0,0-1 0,0 1 0,-1-1 0,1 0 0,0 0 0,-1 0 0,4-4 0,0 2 0,0-1 0,-1 0 0,1 1 0,-1-2 0,-1 1 0,8-11 0,-30 26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14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76 32767,'-13'-28'0,"9"0"0,-26 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15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58 32767,'-29'-46'0,"51"75"0,-61-62 0,6 26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16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0 32767,'-47'16'0,"36"-11"0,-1-1 0,0-1 0,-18 5 0,9-8 0,30-6 0,39-10 0,-29 14 0,-25 8 0,1-4 0,1 0 0,-1 0 0,0-1 0,0 1 0,-1-1 0,1 0 0,-10 0 0,-6 1 0,0 1 0,-24 6 0,1 5 0,43-14 0,0 1 0,-1-1 0,1 1 0,0-1 0,-1 1 0,1 0 0,0 0 0,0 0 0,0 0 0,-1 0 0,1 0 0,0 0 0,1 0 0,-1 0 0,0 0 0,0 0 0,0 2 0,7-10 0,-4 4 0,-19 13 0,-3 2 16,15-7-35,-1-1 0,0-1 0,0 1 0,-1-1 0,1 0 0,-1 0 0,0 0 0,-11 2 0,13-5-1097,5 0-1729,0 0-1319,0 0-833,0 0-309,0 0 213,0 0 646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1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1 194 416,'0'0'262,"0"0"32,0 0 26,5 21-75,15 62-26,-15-62-48,-5-21-101,0 0 4,0 0-42,0 0-37,0 0 32,0 0-65,0 0-10,0 0-32,0 0 0,0 0-21,0 0 53,0 0 16,0 0 0,0 0 16,0 0 48,0 0-38,0 0 33,0 0 32,0 0-1,0 0-10,0 0 27,0 0-32,0 0 0,0 0 37,0 0-11,0 0 0,0 0 12,0 0-39,0 0-10,0 0 6,0 0 31,0 0 48,0 0-4,0 0-65,0 0-6,0 0 33,0 0-16,0 0 37,0 0-43,0 0 6,0 0 21,0 0 43,0 0-48,0 0 53,0 0-5,0 0 74,0 0 75,0 0-80,0 0 6,0 0 26,0 0-69,0 0-16,0 0-48,0 0 21,0 0-16,0 0-11,0 0 27,0 0-90,0 0 42,0 0-22,0 0-31,0 0-64,0 0 63,0 0 6,0 0-37,0 0 69,0 0-32,0 0 59,0 0-64,0 0 37,0 0 16,0 0-16,0 0-27,0 0 112,0 0-63,0 0-65,0 0 59,0 0-32,0 0-58,0 0-12,0 0 81,0 0 16,0 0-22,0 0 0,0 0 17,0 0-12,18-13 7,54-42-33,-70 54-16,-1 1 1,0-1 0,0 1-1,0-1 1,0 0 0,0 1 0,0-1-1,0 0 1,0 1 0,0-1 0,-1 0-1,1 0 1,0 0 0,0 0 0,-1 0-1,1 0 1,-1 0 0,1 0 0,-1 0-1,1 0 1,-1 0 0,0 0-1,0-1 1,1 1 0,-1 0 0,0 0-1,0 0 1,0-2 0,0-67-70,0 70 79,0 0 22,0 0 0,0 0-10,-12-13-38,-33-43 16,34 42 16,11 14-22,0 0 65,0 0 48,0 0-49,0 0-42,0 0 75,0 0-80,0 0 80,0 0-81,0 0 22,0 0 43,0 0-27,0 0 27,0 0 53,0 0-37,0 0 32,0 0 10,0 0-69,0 0 21,0 0 6,0 0-21,0 0-22,0 0-32,0 0 90,0 0-74,0 0-85,0 0 69,0 0 0,0 0-123,0 0 139,0 0 32,0 0-213,0 0-123,0 0-59,0 0 165,0 0-90,0 0 64,0 0 90,0 0-52,0 0-55,-7-12 28,-21-34 79,22 35 54,12 65-144,-5-43 0,-1-11-176,0 0-129,0 0-63,0 0-108,0 0-132,0 0-209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60 192,'0'0'64,"0"0"-32,0 0 32,27-60-32,-27 60-64,0 0-32,0 0-32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2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1 224,'0'0'176,"0"0"59,0 0 0,0 0 5,-2 6-42,0-3-154,1-2-27,0 1-1,0 0 1,0 0 0,1-1 0,-1 1-1,0 0 1,1 0 0,-1 0 0,1-1-1,0 1 1,0 0 0,0 4-1,0-6 75,0 0-27,0 0-26,0 0-1,0 0 16,0 0-15,0 0 4,0 0 49,0 0 32,0 0 5,0 0 16,0 0 64,0 0 6,0 0-32,0 0 26,0 0 0,0 0 32,0 0-10,0 0-6,0 0-5,0 0-11,0 0 43,0 0 21,0 0-37,0 0-5,0 0 47,0 0 102,0 0-32,0 0-80,0 0-32,0 0 21,0 0 33,0 0 25,0 0 1,0 0-32,0 0-42,0 0 15,0 0 32,0 0-5,9 14-112,5 7-107,-2 0 0,0 0 0,-2 1 0,13 39 0,0 63 315,-22-114-176,-1-10-21,0 0 111,0 0-47,0 0-33,0 0-53,0 0-42,-18 13-6,8-5-107,2-3-8,0 1 0,0 1 0,1-1-1,0 1 1,-7 8 0,12-12 1,-1 0 0,1 0 0,1 0 0,-1 1 0,0-1 0,1 1 0,0-1 0,0 1 0,0-1 0,0 1 0,1-1 0,-1 1 0,1 0 0,0-1 0,0 1 1,1 0-1,-1-1 0,1 1 0,2 6 0,19 38-20,-17-39-47,-5-9 42,6 11 70,18 32 16,-18-32 58,-6-11-74,0 0-54,0 0 22,0 0-11,0 0 48,0 0-80,0 0 5,0 0 27,0 0-69,0 0 26,0 0 112,11 23 27,-11-23-96,7 14 16,0 0 0,-2 1 1,0 0-1,0 0 0,2 20 0,-7-28-9,0 0 1,-1 0 0,0 0 0,0 0-1,-1 0 1,0 0 0,0 0 0,-1-1-1,0 1 1,-5 8 0,7-13-6,0-1 0,0 1 0,0-1 0,0 1 0,0 0 0,1-1 0,-1 1 0,1 0 0,-1 0 0,1 0 1,0-1-1,-1 5 0,0 44-34,-4-39 32,-17 32 42,16-32-20,16-2-38,31 30 96,-30-30-59,-11-9-106,0 0 63,-1 16 118,0 48-26,1-61-73,-1 0 1,1 1-1,0-1 1,0 0 0,0 1-1,1-1 1,-1 1-1,1-1 1,0 0-1,0 0 1,0 1-1,0-1 1,3 4-1,-3-5 2,0 0 0,0 1 0,0-1 0,0 1 0,0-1 0,-1 1 0,1-1 0,-1 1-1,0 0 1,0-1 0,0 1 0,0-1 0,-1 1 0,1-1 0,-1 1 0,0 2-1,-6 54-35,2-49 80,-16 30-43,16-30-59,5-10 86,0 0 53,0 0-112,0 0 0,0 0 112,0 0-32,0 0-32,0 0-69,6 13-6,21 36 101,-21-37-68,-6-12-76,0 0 54,0 31 171,-1-25-99,1 1 0,0-1-1,0 1 1,1-1-1,0 0 1,2 7 0,1 1 0,-2-7-7,-1 0 1,1 0-1,-1 1 0,0-1 0,-1 13 1,1 34 1765,13-38-1655,42 46-64,-42-46 48,-14-16 5,0 0-63,0 0-81,-1 5 47,0 0 0,0 0 0,0-1 1,-1 1-1,0 0 0,-4 8 0,0-1 21,2-2 28,6 2-10,8 37-97,-8-37-36,-2-12 4,0 0 134,0 0-149,0 0-70,0 0-26,0 0-76,0 0 33,0 0 59,0 0 42,0 0 21,0 0-68,0 0 74,-12 13-43,-38 40-139,38-40 177,12-13-49,0 0-271,0 0-81,0 0-43,0 0-250,0 0-129,0 0 11,0 0-117,0 0-38,0 0 22,0 0-176,0 0-214,0 0-65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2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127 180 737,'-3'10'379,"-9"38"427,20-27-779,21 65-11,-21-65 37,-10-8 0,3 2-44,-1-9-4,0-1 0,0 1 0,0 0 0,-1 0 0,0-1 0,0 1 0,-1-1 0,0 1 0,-2 6 0,-13 37 91,13-36-32,4-13 48,0 0 11,0 0-22,0 0-4,0-5-87,0-1 0,0 1 0,1-1 0,0 1 0,1 0 0,-1-1 0,4-7 0,0-1 0,-1 1 86,-4 13 1,0 0-28,0 0-21,0 0-43,0 0 75,0 0 32,0 0-63,0 0-92,0 0 53,0 0-58,10-16 48,32-50 0,-31 50 48,-11 16-96,0 0-53,0 0 42,0 0-37,0 0-21,0 0 106,0 0 6,0 0 47,0 0 1,0 0 37,0 0 86,0 0-6,0 0-37,0 0-33,0 0 60,0 0 31,0 0-10,-13-9 21,-40-30 11,40 30-53,13 9-1,0 0-21,6 11-16,3 1-69,-6-7-22,1-1 1,-1 0-1,-1 1 1,1 0-1,-1 0 0,0 0 1,3 9-1,-5-14 48,0 0 22,0 0-5,-19-14-17,2 2-29,2-1-1,-16-16 1,25 23-28,1 0-1,-1 0 1,2 0-1,-1-1 1,1 1 0,0-1-1,0 0 1,1-1-1,-4-12 1,5 7-34,2 13 71,0 0 100,0 0-112,0 0 38,0 0-70,0 0 27,0 0 27,0 0-80,0 0 42,0 0-10,0-10-155,-1-6 107,-1-1 1,-1 1 0,0-1 0,-7-17-1,8 30-3,0-1 0,0 0-1,0-1 1,1 1 0,-1 0-1,2 0 1,-1-1 0,0 1-1,1-8 1,0-1-59,-2 1-274,2 13-177,0 0-176,0 0-38,0 0-95,0 0-86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49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1409,'1'-14'1371,"2"7"8723,4 11 63,-1 2-8677,-1-1-4750,-4-4 3331,0 0 0,0 0-1,1 0 1,-1 1-1,0-1 1,-1 0 0,1 1-1,0-1 1,0 1-1,-1-1 1,1 1 0,-1-1-1,1 1 1,-1 0-1,0-1 1,1 1 0,-1-1-1,-1 4 1,2-1 90,0 0-79,3 10 311,-1-1-1,0 1 0,1 15 1,-4-28-367,0 0 1,0 0-1,0 0 1,0 0-1,0 0 1,0 0-1,0 0 1,0 0-1,1 0 1,-1 0-1,0 0 1,1 0-1,-1 0 1,1-1-1,-1 1 1,1 0-1,0 0 1,-1 0-1,1-1 1,0 1-1,0 0 0,0 0 1,1 0-1,-2 0-7,1-1-1,0 1 0,-1-1 1,1 1-1,0-1 0,-1 1 1,1 0-1,-1-1 0,1 1 1,-1 0-1,1-1 0,-1 1 1,0 0-1,1 0 0,-1-1 1,0 1-1,0 0 0,0 0 1,1 0-1,-1-1 0,0 1 1,0 0-1,0 0 0,0 0 1,-1-1-1,1 1 0,0 0 1,0 0-1,-1 1 0,-2 19 67,2-15-59,2 0 86,4 59-70,-5-64-38,0 0 1,0 0-1,0 0 1,0 0-1,1 0 1,-1 0-1,0 0 1,0 0-1,1 0 1,-1 0-1,0 0 1,1 0-1,-1-1 1,1 1-1,-1 0 1,1 0-1,1 1 1,11 23-713,-5 0 51,-6-18-38,-2-7 64,1 5-15,-3 36-5786,0-29 6462,1-6-1115,1-6-202,0 0-80,0 0-145,0 0-95,0 0-33,0 0-69,0 0 0,0 0 144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1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1634,'0'0'459,"0"0"-107,0 0-128,0 0-101,0 0-11,0 0-32,0 0 27,0 0 69,0 0 22,0 0 15,0 0-26,0 0-32,0 0 48,0 0 0,0 0 15,0 0 7,0 0 4,0 0 22,0 0 5,0 0 11,0 0 48,0 0 32,0 0 6,0 0 10,0 0 21,0 0-21,0 0 165,0 0-4,0 0 164,0 0 12,0 0-135,0 0 17,0 0-53,0 0-129,11 8-47,35 23 36,-35-23-133,-11-8-42,0 0 48,55-26 127,-44 21-181,-11 5-117,11 6 187,31 19-70,-32-19-21,-10-6-27,12-6 246,34-19 26,-34 19-85,1 12 0,38 21 21,-38-20 44,0-8-65,49-1 651,-51-6-699,35-24-27,-34 24 118,-12 8-65,12 5-138,35 13-181,-35-13 111,-12-5-32,0 0 33,11 1-118,2-2 22,-8 1-23,1 0-1,-1 0 1,0 0 0,1 1 0,-1-1-1,0 1 1,0 1 0,6 1 0,1 1-55,-7-2 31,0-1 0,0 1 0,0-1 0,0 0 1,0 0-1,9 0 0,-4 5 153,32 18-85,-31-18 117,-11-6 123,0 0-102,0 0 44,0 0 58,59-12-129,-47 10-74,-12 2-10,0 0-6,0 0 64,0 0-107,0 0 22,10-15-6,33-45 6,-43 59-36,1-1-1,0 0 1,0 1 0,0-1-1,1 1 1,-1-1 0,0 1 0,1 0-1,-1 0 1,0-1 0,4-1-1,24-13 69,-22 12 26,-7 4 27,0 0-74,7 5-17,21 14 17,-21-14-33,-7-5-48,0 0 75,0 0 6,0 0-145,0 0-64,0 0-90,0 0 20,0 0-36,0 0-33,0 0-229,0 0-139,0 0-288,0 0-305,0 0-325,0 0-358,0 0-341,0 0-412,0 0-138,0 0 106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49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31 7879,'-3'-25'1533,"3"20"-161,0 5-43,0 0 128,0 0-26,0 0-75,0 0 80,0 0 32,0 0-203,0 0-64,0 0 27,2 7-21,9 22 47,-8-22 118,-3-7 203,2 6 53,34 95 1116,-34-95-2741,0-1 1,0 1-1,0-1 1,0 1-1,-1 0 1,0-1-1,0 10 1,3 12 0,22 74-4499,-25-95 2579,-1-6-257,0 0-325,0 0-220,0 0-186,0 0-181,6 12-770,5 0 2802,-6-8 190,0 2-1609,-5-6 299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49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7399,'0'0'1900,"0"6"-95,0 19-49,0-18 54,0-7-22,0 0-95,0 0 132,0 0-154,1 4-213,3 4-227,0-1 0,0 1 0,1-1 1,6 9-1,0-4-1467,-10-11 268,0 0 0,0 0 0,0 1 0,1-1 0,-1 0 0,0 1 0,-1-1 0,1 0 0,0 1 0,0-1 0,-1 1 0,1-1 0,-1 1 1,1-1-1,-1 1 0,0 0 0,0-1 0,0 1 0,0-1 0,0 3 0,0 1 53,1 0 59,-1-5-32,6 7-187,18 19-362,-18-20-711,-6-6-822,3 6-971,1-1 1825,6 8-238,-7 7-4179,-2 11 1268,-1-24 437,0-7 492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50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10378,'0'0'3870,"0"0"-138,0 0 21,0 0 37,0 0-438,0 0-1403,0 0-978,0 0-485,0 0-240,7 6-113,23 17-63,-20-11-38,17 86-246,-25-92-1051,-2-6-1047,11 23-2655,-10-20 4681,0-1 0,-1 0-1,1 1 1,-1-1 0,1 1 0,-1-1-1,0 1 1,0-1 0,0 1 0,0-1 0,-1 1-1,1-1 1,-1 0 0,1 1 0,-1-1-1,-2 4 1,1-1-3136,2-5 123,0 0 342,0 0 565,0 0 540,0 0 496,0 0 304,0 0 160,0 0 156,0 0 133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50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5765,'0'0'2755,"0"0"133,0 0 64,0 0 102,0 0 240,0 0 101,0 0-160,0 0-683,0 0-1100,0 0-726,0 0-374,6 7-176,0 2-138,18 19 63,-24-28-240,8 6-886,22 17-1132,-22-18-912,-8-5-695,0 0-485,0 0 5,0 0 347,0 0 560,5 1 1864,-1 1 2142,1 0 0,-1 0 0,0 0 0,0 0 0,0 0 1,-1 1-1,1 0 0,-1-1 0,1 1 0,-1 0 0,6 7 0,-4-4 3239,-5-6 218,0 0 1,0 0-753,0 0-1458,0 0-950,0 0-480,0 0-246,0 0-127,0 0-49,10 6-32,30 18-443,-30-18-1981,-10-6-1836,6 5-1121,18 16-465,-19-16 343,-5-5 826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52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2851,'0'0'453,"0"0"-116,0 0-60,0 0 49,0 0 85,0 0 75,0 0 69,0 0 11,0 0 53,0 0 0,0 0 1,0 0-54,0 0 5,0 0 37,0 0 124,5 1 20,16 3 76,-16-3 154,-5-1 16,0 0-53,6 6-192,21 17-91,-21-17-160,54 25 192,-58-30-688,-1-1 1,1 1-1,-1 0 1,1-1 0,-1 1-1,1 0 1,-1 0-1,0 0 1,1 0-1,-1 0 1,0 0 0,0 0-1,0 0 1,1 0-1,-1 0 1,-1 1-1,1-1 1,0 0 0,0 1-1,-1-1 1,2 3-1,-1 0 15,3 1-31,-4-5-92,0 0-197,9 6-155,1 1 188,0 0-1,-1 1 0,0 0 0,14 16 0,-19-19-582,-4-5-160,0 0-133,0 0-220,0 0-277,0 0-181,0 0-112,0 0-17,0 0 22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53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3 4356,'0'0'320,"0"0"-95,0 0 116,0 0 129,-5 0 101,-17-2 145,17 1-33,5 1-32,0 0-10,0 0-134,0 0-155,0 0-5,0 0 107,0 0 69,0 0 155,0 0-11,0 0 33,0 0 26,0 0 0,0 0 53,0 0-53,0 0-176,0 0 16,0 0-112,8 7-214,25 19-69,-31-25-168,-1 0 0,1 0 1,-1 0-1,1 0 0,-1 0 0,1 0 1,-1 1-1,0-1 0,0 0 0,0 1 1,0-1-1,0 1 0,0-1 1,0 1-1,-1 0 0,1-1 0,0 1 1,0 2-1,0 1-1,6 9-393,0 1 0,6 23 0,-9-27 133,-2-4-580,-2-7-144,0 0-161,0 0-90,0 0-331,0 0-251,0 0-128,0 0 64,0 0 149,0 0 134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53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6022,'0'0'614,"0"0"-123,0 0-64,2 5 128,-1 3-20,-1 1 0,0 0 0,0-1 0,-2 12 0,1-14 265,1-6-122,0 0-203,0 0-234,0 0-135,0 0 17,9 5-80,29 17-75,-28-17-107,-5 0-283,18 14-389,-23-19 773,0 1-1,1-1 1,-1 0 0,0 0-1,1 0 1,-1 1 0,0-1-1,1 0 1,-1 1 0,0-1-1,0 0 1,1 0 0,-1 1 0,0-1-1,0 0 1,0 1 0,0-1-1,1 1 1,-1-1 0,0 0-1,0 1 1,0-1 0,0 0-1,0 1 1,0-1 0,0 0-1,0 1 1,0-1 0,0 1 0,0-1-1,-1 0 1,1 1 0,0 0-1,-5 25-1482,4-19-70,1-7 16,0 0 107,0 0 43,0 0 64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53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53 4997,'-6'-8'955,"-18"-28"-159,18 28-38,6 8 187,0 0 208,0 0 267,0 0 69,0 0-42,-4 28 1233,4-22-1650,0-6-235,0 2-717,1 0-1,-1 0 0,1 0 1,-1-1-1,1 1 0,0 0 1,0 0-1,0 0 0,0-1 1,1 1-1,-1 0 0,3 2 1,-1-1 64,0 3 216,1 1-123,4 12-122,10 38 1,-3-8-768,-14-46 439,0 0 0,0 0 1,0 0-1,0-1 0,1 1 1,0 0-1,-1-1 0,1 1 0,4 3 1,-1 0-330,0 1-1378,-5 0-240,5 54-2124,-5-56 2417,0-5 337,0 0 331,0 0 133,0 0 59,0 0 91</inkml:trace>
  <inkml:trace contextRef="#ctx0" brushRef="#br0" timeOffset="1">14 261 8072,'0'0'1131,"3"-6"-207,7-21-22,-7 21 96,-3 6 177,0 0-75,0 0-59,0 0 69,0 0-165,0 0-901,0 1 0,1-1 0,-1 1 1,0-1-1,1 1 0,-1 0 0,0-1 0,0 1 1,0 0-1,1-1 0,-1 1 0,0 0 0,0-1 1,0 1-1,0 0 0,0-1 0,-1 1 0,1 0 0,0-1 1,0 1-1,0 0 0,-1-1 0,1 2 0,-1-1-15,1 0-1,-1 0 1,1 1-1,0-1 0,-1 1 1,1-1-1,0 0 0,0 1 1,0-1-1,0 1 0,0-1 1,0 0-1,1 1 1,-1-1-1,0 1 0,2 1 1,13 53 382,-14-50-401,4 0-111,-1-2 39,-1-1 0,-1 1 0,1 0 1,-1 0-1,1 0 0,-1 0 0,0 0 0,-1 0 0,1 1 1,-1-1-1,1 7 0,-2-11 22,0 1-1,0 0 1,0 0 0,0 0-1,0-1 1,0 1 0,0 0-1,0 0 1,1-1 0,-1 1 0,0 0-1,1 0 1,-1-1 0,0 1-1,1 0 1,-1-1 0,1 1 0,-1 0-1,1-1 1,-1 1 0,1-1-1,0 1 1,-1-1 0,1 1-1,1 0 1,-2-1-7,1 1 1,0-1-1,-1 1 0,1-1 1,-1 0-1,1 1 0,-1-1 0,1 1 1,-1-1-1,0 1 0,1-1 1,-1 1-1,1 0 0,-1-1 1,0 1-1,0-1 0,1 1 0,-1 0 1,0-1-1,0 1 0,0 0 1,0-1-1,0 1 0,0 0 0,0-1 1,0 1-1,0-1 0,0 1 1,0 0-1,-1-1 0,1 1 0,-1 1 1,-3 19-1171,4-20 1143,-1 0 1,1-1-1,0 1 1,0 0 0,0-1-1,0 1 1,0 0-1,-1-1 1,1 1 0,1 0-1,-1-1 1,0 1-1,0 0 1,0 0-1,0-1 1,0 1 0,1-1-1,-1 1 1,0 0-1,1-1 1,-1 1 0,1 0-1,-1-1 1,0 1-1,1-1 1,-1 1 0,1-1-1,0 1 1,-1-1-1,2 1 1,-1 0 1,-1-1-1,1 0 1,-1 1 0,1-1-1,-1 0 1,1 1 0,-1-1-1,0 1 1,1-1 0,-1 1-1,1-1 1,-1 1 0,0-1-1,0 1 1,1-1 0,-1 1-1,0 0 1,0-1 0,0 1-1,0-1 1,0 1-1,1 0 1,-1-1 0,0 1-1,-1-1 1,1 1 0,0 0-1,0-1 1,0 1 0,0-1-1,0 1 1,-1-1 0,1 2-1,-6 17-1485,5-14 20,3 0 113,1-1 1007,-2-3 243,0 1 1,1-1-1,-1 1 1,0-1 0,-1 1-1,1 0 1,0-1 0,0 1-1,-1 0 1,1 0-1,-1-1 1,1 3 0,-1-4-1092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54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5029,'0'0'747,"0"0"-224,0 0-122,0 0-102,0 0 37,0 0 32,0 0 38,0 0-75,0 0 43,0 0 21,-1 6-75,12 59 38,-11-62-361,1 0 1,0 0-1,0 0 1,0-1-1,0 1 0,1 0 1,-1-1-1,1 1 1,0-1-1,0 1 1,0-1-1,3 3 1,2 2-35,-6-6 27,0 0 1,0 0-1,-1 0 0,1 0 0,0 0 0,0 0 0,-1 0 0,1 0 0,-1 0 0,1 0 0,-1 1 1,1-1-1,-1 0 0,0 0 0,0 0 0,1 1 0,-1-1 0,0 0 0,0 0 0,-1 2 1,1 20-1118,7 38-320,-7-56 411,0-5 1,6 5 4,17 14-31,-17-14-48</inkml:trace>
  <inkml:trace contextRef="#ctx0" brushRef="#br0" timeOffset="1">28 220 5765,'0'0'497,"0"0"-219,0 0-145,0 0 32,0 0 76,0 0 36,3 5 92,9 17 57,-2 0 1,-1 0 0,10 43 0,-3-12-794,-14-48-98,0 2-245,8 21-149,-7-21-97,-3-7-48,4 6 49,13 17 69,-13-17-16,-4-6-49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54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3780,'0'0'565,"0"0"-196,0 0-156,0 0-26,0 0 101,0 0 113,0 0 42,0 0-27,0 0-149,3 7-128,12 58 7,1 5-447,-7-33-121,-7-31 262,-2-6-11,0 0 43,3 5 43,4 6 165,-1 0 0,0 0 0,-1 1 0,-1 0 0,0 0 0,0 0 0,2 26 1,-5-32-140,-1-6-27,0 0 22,0 0 22,0 0-22,0 0-38,0 0-69,0 0-90,0 0-6,0 0 16,0 0 128,0 0 102,0 0 240,0 0 261,0 0 209,0 0 15,0 0-20,0 0 36,0 0 97,0 0 64,0 0 128,0 0 133,0 0-117,0 0-80,0 13 491,-1-4-10837,-6 18 6401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1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57 769,'0'0'480,"0"0"-10,0 0-70,0 0-122,0 0-49,0 0-10,0 0-10,12-9 36,36-29 17,-36 29 37,-12 9 53,0 0-37,0 0 27,0 0-17,0 0-95,0 0 21,0 0 21,0 0-37,0 0-16,0 0-11,0 0 37,0 0 6,0 0 0,-2 9 86,-6 29 47,6-29 22,2-9 26,0 0 161,0 0 10,0 0-27,0 0 65,0 0-22,0 0-69,-6 6-224,-16 20-43,22-25-277,-1-1 1,1 0 0,0 0-1,-1 1 1,1-1 0,0 0-1,-1 1 1,1-1 0,0 1-1,0-1 1,-1 0 0,1 1-1,0-1 1,0 1 0,0-1-1,-1 0 1,1 1 0,0-1 0,0 1-1,0-1 1,0 1 0,0-1-1,0 1 1,0-1 0,0 0-1,0 1 1,1 0 0,-1 4 28,0 0 1,0 1 0,0-1 0,-1 0-1,0 0 1,0 0 0,0 0 0,-1 0-1,-2 5 1,2-3-94,7 2 127,19 30 80,-19-30-85,-5-9 6,0 0 31,0 0-63,-1 5-46,0-1 0,0 0 1,1 1-1,0-1 1,0 1-1,0-1 0,0 1 1,2 6-1,-1 1 2,-1 0 102,0-12-80,0 0-171,0 0-48,0 0-26,0 0 47,0 0-10,0 0-37,-5 11-49,-15 34-37,15-33-112,5-12-86,0 0-170,0 0-123,0 0-117,0 0-86,0 0-11,0 0 54,0 0 149,0 0 107,0 0 85,0 0 107,0 0 11,0 0 80,0 0-48,0 0-64,0 0-32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9:59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2594,'26'-13'497,"-20"10"-75,-6 3-54,0 0 22,0 0-351,1 1 0,0-1 0,0 0 0,0 1 0,0-1 0,0 1 0,-1-1 0,1 1 0,0 0 0,0-1 0,-1 1 0,1 0 0,-1-1 0,1 1 1,0 0-1,-1 0 0,0-1 0,1 1 0,-1 0 0,1 0 0,-1 0 0,0-1 0,0 1 0,1 0 0,-1 0 0,0 0 0,0 0 0,0 0 0,0 0 0,0 0 0,0-1 0,-1 1 1,1 0-1,0 0 0,0 0 0,-1 0 0,0 1 0,0 0 473,1-2-53,0 0 11,4 1-238,0 1-1,-1-1 0,1 0 1,0 1-1,-1 0 1,1 0-1,-1 0 1,0 0-1,0 0 1,0 1-1,0-1 0,0 1 1,4 5-1,27 32 778,-18-22-901,-15-17-107,0 0 0,1 1 0,-1-1 0,0 0 0,0 0 0,0 1 0,-1-1 0,1 1-1,0-1 1,-1 1 0,1-1 0,0 1 0,-1-1 0,0 1 0,1 2 0,4 2 15,-2-4-28,-1 0-1,1 0 0,0 1 1,-1-1-1,1 1 1,-1-1-1,0 1 0,0-1 1,0 1-1,2 5 0,-3-5-200,-1-3-75,0 0-54,13 16 27,-5-5-1682,-1-4-3325,-7-7 4020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0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3395,'0'0'374,"0"0"-43,0 0 0,-3 2 32,3-2-260,-1 0-1,1 0 1,-1 0 0,1 0-1,-1 1 1,1-1 0,0 0-1,-1 0 1,1 1 0,0-1-1,-1 0 1,1 0 0,0 1-1,-1-1 1,1 0 0,0 1-1,0-1 1,-1 0 0,1 1-1,0-1 1,0 1 0,0-1-1,-1 0 1,1 1 0,0-1-1,0 1 1,0-1 0,0 1-1,0-1 1,0 0 0,0 1 0,0-1-1,0 1 1,0-1 0,1 1-1,-1-1 1,0 0 0,0 1-1,1 0 82,0 0 0,0 0 0,1-1 0,-1 1 0,0 0 0,0-1 0,0 1 0,1-1 0,-1 0 0,0 1 0,0-1 0,1 0 0,-1 0 0,0 0 0,1 1 0,1-1 0,-1 1 74,0 0 1,1 0 0,-1 1-1,0 0 1,0-1-1,0 1 1,0 0-1,0 0 1,0 0-1,-1 0 1,1 0 0,2 4-1,1 1 566,37 44 3548,-42-50-4355,0 0 0,1-1-1,-1 1 1,0 0 0,1 0-1,-1-1 1,1 1 0,0 0-1,-1-1 1,1 1 0,-1 0-1,1-1 1,0 1 0,0-1-1,-1 1 1,1-1 0,0 1-1,0-1 1,0 0 0,-1 1-1,1-1 1,0 0 0,2 1-1,-2-1-10,0 0-1,0 0 0,0 0 1,0 1-1,0-1 0,-1 0 1,1 1-1,0-1 1,0 1-1,0-1 0,0 1 1,-1-1-1,1 1 0,0 0 1,0-1-1,-1 1 0,1 0 1,0-1-1,-1 1 0,1 0 1,0 1-1,35 50-1377,-35-52 1307,-1 0-1,0 0 0,1 1 0,-1-1 1,0 0-1,1 0 0,-1 1 1,0-1-1,1 0 0,-1 1 0,0-1 1,1 1-1,-1-1 0,0 0 1,0 1-1,0-1 0,1 1 1,-1-1-1,0 0 0,0 1 0,0-1 1,0 1-1,0-1 0,0 1 1,0-1-1,0 1 0,0-1 1,0 0-1,-1 2 0,2 4-1311,6 0-2925,-7-5 3714,12 9 149,-2-5-6701,-10-5 5602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0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125 363 3587,'0'0'774,"0"0"43,0 0 91,0 0 31,0 0 33,0 0-54,0 0-117,2 3-112,41 44 1937,-40-45-2098,34 24 257,-32-23 1188,1 2-3400,6 2-6813,-15-17 4206,-32-31 3881,5 10 381,-24-26 786,10 12 198,27 22-20,1 2 3936,44 57-4448,-24-30-910,-1-1 0,1 1-1,0-1 1,0 0 0,1-1 0,0 1 0,0-1 0,0 1 0,0-1 0,1 0-1,10 4 1,-11-5-6,18 6-2050,-22-9 2218,0 0 0,-1 0 0,1 0 0,0 0 0,0 0 0,-1 0 0,1 0 0,0 0 0,0 0 0,-1 0 0,1 0 0,0-1 0,-1 1 0,1 0 0,0 0 0,-1-1 0,1 1 1,0 0-1,-1-1 0,1 1 0,-1-1 0,1 1 0,-1 0 0,1-1 0,-1 1 0,1-1 0,0-1 0,1 0-525,-2 2 75,0 0 161,-20-13 63,14 8 332,1-1 0,-1 1 0,2-1 0,-1 0-1,1 0 1,0 0 0,0-1 0,-5-11 0,7 12 49,-1 0 0,-1 0-1,1 0 1,-1 0 0,0 0 0,-1 1 0,-4-6 0,6 9 201,1 1-213,-1 0 0,1-1 0,0 0 0,0 1-1,0-1 1,0 0 0,0 0 0,0 0 0,0 0 0,-1-3 0,-5-4 211,-6-5 1268,21 20 2689,14 12-836,-8-8-4480,-10-8 1185,-3-1-105,0 0 1,0 0-1,1 0 1,-1 0 0,1-1-1,-1 1 1,0 0-1,1 0 1,-1 0-1,1-1 1,0 1-1,-1 0 1,1-1-1,0 1 1,-1 0-1,1-1 1,0 1-1,0-1 1,0 1-1,0-1 1,0 1-1,-1-1 1,1 0-1,0 1 1,2-1-1,19 4-42,-21-4-34,-1 0 0,0 0 0,1 0 0,-1 0 1,1 0-1,-1 0 0,1 0 0,-1 0 0,1 0 0,-1 0 0,1 0 0,-1-1 0,1 1 1,-1 0-1,0 0 0,1 0 0,-1-1 0,1 1 0,-1 0 0,0 0 0,1-1 0,-1 1 1,0 0-1,1-1 0,-1 1 0,0 0 0,0-1 0,1 1 0,-1-1 0,0 1 0,0 0 1,0-1-1,0 1 0,1-1 0,-1 1 0,0 0 0,0-1 0,-10-15-3577,-1-1 3253,10 16 343,1 0 1,-1-1-1,1 1 0,-1 0 0,0-1 0,0 1 1,0 0-1,0 0 0,0 0 0,0-1 0,0 1 1,-1 0-1,1 0 0,-2 0 0,-15-17-137,9 6 166,-18-27-17,14 18 68,11 19-20,0-1 1,0 1 0,1-1 0,-1 0 0,1 0 0,-1 0 0,1 0 0,0 0 0,0 0 0,0-5 0,-2-12-1848,3 20 220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2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2402,'0'0'604,"0"0"-161,0 0-80,0 0-6,0 0 33,0 0 37,0 0-32,0 0-27,0 0-58,0 0 5,5 3 11,0 1-143,0 0 0,0 0 1,0 0-1,-1 1 0,5 5 0,-7-8 196,-2-2 118,0 0-86,5 6 16,-2-3-392,-1 0 0,0-1 0,0 1 0,0 0 0,0 0 0,0 0 0,-1 0 0,1 1 0,-1-1 0,0 0 0,0 1 0,-1-1 0,1 0 0,-1 1 0,1-1 0,-1 1 0,-1 2 0,2-4-15,-1 0 0,1 0-1,-1-1 1,1 1 0,0 0 0,0-1 0,-1 1 0,2 0 0,-1-1-1,0 1 1,0-1 0,3 3 0,-2-2 10,33 41 26,-31-39-52,0 0 0,0-1 0,-1 2 0,1-1 0,-1 0 0,0 1 0,-1-1 0,1 1 0,1 5 0,4 0 60,1-2-30,0 1-1,0 0 0,12 19 1,-18-23-141,-3-5-26,8 7 111,24 21-154,-25-21-182,-7-7-218,0 0-310,0 0-209,0 0 1012,0 1 0,1 0 0,-1-1 0,0 1 0,0 0 0,0-1-1,1 1 1,-1 0 0,0-1 0,0 1 0,1-1 0,-1 1 0,1 0 0,-1-1-1,1 1 1,-1-1 0,1 1 0,-1-1 0,1 1 0,-1-1 0,1 1 0,0-1-1,-1 0 1,2 1 0,-1-1-6,0 1-1,-1-1 0,1 0 1,0 1-1,-1-1 0,1 1 1,0-1-1,-1 1 1,1-1-1,-1 1 0,1-1 1,-1 1-1,1-1 0,-1 1 1,0-1-1,1 1 1,-1 0-1,0-1 0,1 1 1,-1 0-1,0-1 0,0 1 1,0 0-1,0 1 1,0-2-1363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2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10282,'0'0'945,"0"0"-27,0 0 171,0 0 240,9 5 251,-5-2-1316,-1-2-137,-1 0 0,1 0 0,-1 0 0,1 0 0,-1 1 0,0-1-1,0 1 1,0 0 0,0-1 0,0 1 0,0 0 0,-1 0-1,1 0 1,0 0 0,-1 0 0,0 1 0,0-1 0,0 0 0,0 1-1,0-1 1,0 0 0,0 5 0,-1-3 962,4 0-208,3 4-673,-3-3-136,0-1 1,0 0-1,0 0 0,0 0 1,1-1-1,0 1 1,0-1-1,5 3 0,-9-6-70,3 3 4,1-1 1,-1 1 0,1-1 0,-1 1 0,0 0-1,-1 1 1,1-1 0,-1 1 0,1-1-1,-1 1 1,0 0 0,-1 0 0,5 7-1,3 6-169,-7-14-2,-1 0-1,0 1 1,0-1 0,0 0 0,0 1 0,0-1 0,-1 1 0,0 0-1,1 4 1,6-2-347,7 4-1001,-2 1 1,19 19-1,-28-25-889,-3 0-816,6 6 1378,-4-8-2386,-3-3 2481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3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41 5445,'-1'-1'39,"-19"-16"670,19 16-666,1 1 1,-1-1 0,1 0-1,-1 1 1,1-1 0,0 0 0,-1 1-1,1-1 1,0 0 0,0 0 0,0 1-1,0-1 1,-1 0 0,1 0 0,0 1-1,0-1 1,1 0 0,-1 0-1,0 1 1,0-1 0,0 0 0,0 1-1,1-1 1,-1 0 0,1-1 0,1-1 1039,-2 3 166,0 0 236,0 0 4,0 0-192,0 0-80,0 0-117,4 7-409,0-1 0,1 1 0,0-1 0,0 0 0,0-1 0,9 8 0,-12-11-515,1 0 443,-3-2-379,7 6-16,47 40 6,-50-42-139,7 8-414,-1 0 0,0 0 0,9 15 0,-13-17-620,0-1 0,1 0 0,0 0 0,0-1 0,1 0 1,0 0-1,17 12 0,-13-15-446,-6-4-7493,-6-1 7275</inkml:trace>
  <inkml:trace contextRef="#ctx0" brushRef="#br0" timeOffset="1">137 81 4676,'0'0'929,"0"0"-128,0 0-32,0 0 26,0-1-624,1 1-1,0-1 1,0 1 0,-1-1-1,1 1 1,0 0-1,0-1 1,0 1 0,0 0-1,0-1 1,0 1-1,0 0 1,0 0 0,-1 0-1,1 0 1,0 0-1,0 0 1,0 0 0,0 0-1,0 0 1,0 0-1,1 1 1,37 33 2818,-31-21-2571,-6-9-313,1 0 0,-1 0 1,1 0-1,0-1 0,0 1 1,0-1-1,6 4 0,16 19-11,-21-20-431,1 0-1,0-1 1,1 0-1,-1 0 1,1 0-1,0-1 1,0 0-1,1 0 1,-1 0-1,1 0 1,12 4 0,-7-2-1126,47 36-2973,-54-39 3085,-5-3 177,0 0 101,0 0 58,0 0 172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3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23 7399,'-6'-3'1591,"-15"-13"-198,16 12-117,5 4 181,0 0 417,0 0 352,0 0 38,0 0-439,17 14 364,-5-7-1845,0 0 0,0 0 0,0 1-1,19 18 1,-23-19-416,44 43 165,-20-12-4726,-29-33 2054,2-1-980,9 5 2563,-10-7 170,31 25-4277,-32-26 2935,-3-1 300,0 0 224</inkml:trace>
  <inkml:trace contextRef="#ctx0" brushRef="#br0" timeOffset="1">163 78 6118,'-7'-13'923,"5"10"-42,2 3-59,0 0 145,0 0 191,0 0-1100,0-1 1,0 1-1,0 0 1,0-1-1,0 1 1,0-1-1,0 1 1,0-1 0,0 1-1,0-1 1,0 1-1,0-1 1,0 1-1,0 0 1,1-1-1,-1 1 1,0-1-1,0 1 1,0 0-1,1-1 1,-1 1-1,0-1 1,1 1-1,-1 0 1,0-1-1,1 1 1,-1 0-1,0 0 1,1-1-1,-1 1 1,1 0-1,-1 0 1,1-1-1,-1 1 1,1 0-1,-1 0 1,1 0-1,18 8 1156,10 16-391,-20-13-718,1-1 1,1 0-1,18 14 0,4 4-40,10 9-743,-42-37 616,-1 1 0,1-1 0,-1 0 0,1 0 1,-1 1-1,1-1 0,-1 0 0,1 0 0,-1 0 0,1 0 1,-1 1-1,1-1 0,-1 0 0,1 0 0,0 0 1,-1 0-1,1 0 0,-1-1 0,1 1 0,-1 0 0,1 0 1,-1 0-1,1 0 0,-1 0 0,1-1 0,-1 1 0,2-1 1,6-3-626,10 1-2986,-18 3 3525,1 0 0,0 0 0,0 0 0,-1 1 0,1-1 1,0 0-1,0 0 0,0-1 0,-1 1 0,1 0 0,0 0 0,0 0 0,-1 0 1,1 0-1,0-1 0,0 1 0,-1 0 0,1-1 0,0 1 0,-1 0 0,1-1 1,-1 1-1,1-1 0,0 1 0,-1-1 0,1 1 0,-1-1 0,1 0 0,0 0 1,-1 1-1829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3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5349,'0'0'1244,"0"0"-203,2 3-224,0 0-683,1-1 1,-1 1 0,0-1 0,1 1 0,-1-1-1,1 0 1,0 0 0,0 0 0,0 0 0,0 0-1,0-1 1,0 1 0,1-1 0,-1 0 0,7 2-1,-7-3 91,4 5-28,38 26 70,-42-30-166,-3-1-36,0 0-39,4-1-69,1-1 1013,13-7-4629,-18 9 3551,1-1 0,-1 1 0,0-1 0,1 1 0,-1-1 0,0 1 0,0-1 0,0 1 0,1-1 0,-1 1 0,0-1 0,0 1 0,0-1 0,0 1 0,0-1 0,0 1 0,0-1 0,0 1 0,-1-1 0,1 0 0,0 1 0,0-1 0,0 1 0,0 0 0,-1-1 0,1 1 0,0-1 0,-1 1 0,1-1 0,-1 0 0,1-1 208,1 1 1,-1-1 0,1 1 0,-1-1-1,1 1 1,0-1 0,0 1-1,-1 0 1,1-1 0,0 1 0,1 0-1,-1 0 1,0-1 0,3-1-1,11-11 1214,-11 1 739,-4 13-1960,0 0 0,0-1-1,0 1 1,0 0 0,0 0 0,-1 0-1,1-1 1,0 1 0,0 0-1,0 0 1,0 0 0,0-1-1,0 1 1,0 0 0,0 0-1,1-1 1,-1 1 0,0 0-1,0 0 1,0 0 0,0-1 0,0 1-1,0 0 1,0 0 0,0 0-1,1 0 1,-1-1 0,0 1-1,0 0 1,0 0 0,0 0-1,1 0 1,-1 0 0,0-1-1,0 1 1,0 0 0,1 0 0,-1 0-1,0 0 1,0 0 0,1 0-1,-1 0 1,0 0 0,1 0-1,8 1 296,-1-1-1272,0 1 0,0 0 1,0 0-1,12 4 1,-14-3-2251,8-4-186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5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4805,'0'0'1222,"2"-3"-85,8-10 48,-8 10-10,-2 3 36,0 0 7,0 0-113,23 25 1660,-22-24-2738,0-1-1,0 1 1,0 0 0,0 0-1,-1 0 1,1 0-1,0 0 1,0 0 0,-1 1-1,1-1 1,-1 0 0,1 0-1,-1 0 1,1 2 0,0 1 32,1 0 64,-2-4-11,1 0-1228,7 5 3086,-4-2-6027,-1 1-5915,9 11 8328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5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8168,'5'20'3187,"-1"-13"-2723,1 3-92,1 0 1,1 0-1,10 12 1,-15-20-507,-2-1 90,1 0 1,-1 0-1,0 0 0,1 0 1,-1 0-1,1 0 0,-1 0 1,1 0-1,0-1 0,0 1 0,-1 0 1,1 0-1,0-1 0,0 1 1,1 1-1,-1-2-106,27 0-3079,-25 1 2001,-3-1 91,10 8-514,-8-6-1909,-2-2 2840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1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1730,'0'0'587,"0"0"-107,0 0-127,0 0-108,0 0-31,0 0-43,0 0 5,0 0 69,0 0 60,0 0 68,0 0-42,0 0 43,0 0-54,0 0 6,0 0-32,0 0 63,0 0-4,0 0-44,0 0-74,0 0-11,0 0 102,0 0 16,0 0-27,0 0 48,0 0-16,0 0-33,0 0 28,11 8-75,31 20 11,-31-20-86,-11-8-32,0 0-112,60 27 53,-48-21-122,-12-6 0,0 0 63,11 6 6,33 17 6,-32-18-81,-12-5 86,0 0-91,0 0-5,0 0 79,11 6-68,34 15 4,-34-16 6,0-2 128,32 11 0,-32-11 6,-11-3-6,11-1 48,0-2-80,30-3 758,-30-3-747,31-29-16,-31 29 16,-11 9 15,0 0 6,0 0-112,0 0 80,0 0 27,0 0-160,0 0-54,0 0-64,0 0-106,0 0-102,0 0-203,0 0-224,0 0-155,0 0-262,0 0-261,0 0-16,0 0 155,0 0 69,0 0 64,0 0 75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6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20 2723,'-1'1'49,"0"-1"0,0 0 0,-1 1 0,1-1 0,0 0 0,-1 0 0,1 0 0,0 0 0,-1 0 0,1 0 0,0 0 0,-1 0 0,1-1 0,0 1 0,0 0 0,-1-1 0,1 1 0,0-1 1,0 1-1,0-1 0,0 0 0,-1 1 0,1-1 0,0 0 0,0 0 0,-1-1 0,-15-9 3522,17 17-2584,2 13 268,61 38 625,-19-17-3363,17 16-6281,-49-45 6680</inkml:trace>
  <inkml:trace contextRef="#ctx0" brushRef="#br0" timeOffset="1">15 112 3555,'-10'-6'1212,"5"4"-555,6 3 3331,38 29-1399,-18-15-2193,0 2-1,-2 0 1,0 0 0,-1 2 0,18 23 0,-27-31-799,0-1 0,0-1 1,1 1-1,22 15 0,-10-8-1912,-18-14 713,-4-1 1357,1-1-1,0 1 0,-1-1 0,1 1 0,0-1 1,0 1-1,0-1 0,0 0 0,0 0 1,0 1-1,0-1 0,3 2 0,-3-2-205,2 3-1401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6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5765,'0'0'956,"-3"2"-118,-9 7 123,9-7 181,3-2 86,0 0-149,0 0-220,0 0-775,-1 1 0,1-1 1,-1 1-1,1 0 0,-1-1 0,1 1 0,-1 0 0,1-1 1,0 1-1,-1 0 0,1 0 0,0-1 0,0 1 0,-1 0 1,1 0-1,0 1 0,7 8-28,1 0-1,0 0 1,1-1 0,0 0 0,0-1-1,12 8 1,15 16-382,-30-28-50,0 1-1,0-1 1,1 0 0,-1-1 0,9 4 0,22 13-3362,3 3-1157,-26-13 3544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7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10 3523,'-1'-1'78,"1"1"0,0-1 0,-1 0 0,1 1 0,-1-1 0,1 1 0,-1-1 0,1 1 0,-1-1 0,0 1 0,1-1 0,-1 1 0,0 0 0,1-1 0,-1 1 0,0 0 0,1 0 0,-1-1 0,0 1 0,0 0 0,1 0 0,-1 0 0,0 0 0,0 0-1,0 0 1,1 0 0,-1 0 0,0 0 0,0 0 0,1 0 0,-1 0 0,0 0 0,0 1 0,1-1 0,-1 0 0,0 1 0,1-1 0,-1 0 0,0 1 0,1-1 0,-1 1 0,0 0 0,0-1-15,1 1-1,-1 0 1,1-1 0,0 1-1,-1-1 1,1 1 0,0 0-1,0-1 1,-1 1 0,1 0 0,0-1-1,0 1 1,0 0 0,0-1-1,0 1 1,0 0 0,0 0 0,0-1-1,0 1 1,1 0 0,-1-1-1,0 1 1,0-1 0,1 1-1,-1 0 1,0-1 0,1 1 0,-1 0-1,1-1 1,-1 1 0,1-1-1,-1 1 1,1-1 0,-1 1 0,1-1-1,-1 0 1,1 1 0,0 0-1,26 19 1358,171 133-405,-134-95-3537,-2 2-3776,-45-44 4867</inkml:trace>
  <inkml:trace contextRef="#ctx0" brushRef="#br0" timeOffset="1">95 154 7239,'-1'5'121,"0"0"0,1 0 0,0 0 0,0 0 0,0-1 0,0 1 0,1 0 0,1 6 0,-2-11-94,1 1-1,-1-1 1,0 0 0,1 1-1,-1-1 1,1 0 0,-1 0-1,0 1 1,1-1 0,-1 0-1,1 0 1,-1 0 0,0 0-1,1 0 1,-1 1 0,1-1-1,-1 0 1,1 0 0,-1 0-1,1 0 1,-1 0 0,1 0-1,-1 0 1,1 0 0,0-1-1,4 1 146,1 3-30,-1 0 0,0 0 1,1 1-1,-1-1 0,0 1 1,-1 0-1,1 0 0,-1 1 1,0-1-1,0 1 0,0 0 1,4 8-1,-2-4-25,0-2 0,0 1-1,1 0 1,13 11 0,1-3-84,-14-9-226,0-1 0,0-1-1,1 1 1,0-1 0,12 5 0,-12-6-481,0-1 1,0 1 0,0 0 0,0 1 0,-1-1 0,0 1-1,0 1 1,-1-1 0,8 8 0,-12-10-950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7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7527,'0'0'513,"-3"3"-129,2-1-307,0 0 1,0 0-1,0 0 1,0 0-1,0 0 1,0 0 0,1 0-1,-1 1 1,1-1-1,0 0 1,0 0-1,-1 0 1,2 1-1,-1-1 1,0 0-1,0 0 1,1 0-1,-1 0 1,1 1-1,0-1 1,0 0-1,0 0 1,0 0-1,0 0 1,0 0-1,2 1 1,-1 2 466,-2-5-149,6 5-197,81 52-17,-19-17-1563,-66-40 1286,-1 1-1,0 0 1,1-1 0,-1 0 0,0 1 0,1-1 0,-1 0 0,1 1 0,-1-1 0,1 0 0,-1 0 0,1 0 0,-1 0 0,1 0 0,-1-1 0,0 1 0,3-1 0,4 0-279,-2 2-317,1 0-1,-1 0 1,1 1-1,-1 0 1,0 0-1,8 4 1,-10-4-434,-4-2 31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7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21 2947,'-40'-19'977,"36"18"-588,4 1-368,0 1-1,0-1 0,0 1 0,0-1 0,0 0 1,0 1-1,-1-1 0,1 1 0,0-1 1,0 1-1,-1-1 0,1 0 0,0 1 0,0-1 1,-1 0-1,1 1 0,-1-1 0,1 0 0,0 1 1,-1-1-1,1 0 0,-1 0 0,1 1 0,-1-1 1,0 0-1,1 1-1,-1-1 0,1 0 0,-1 0 0,1 0 0,-1 1 0,1-1 0,0 0 0,-1 0 0,1 1 0,0-1 0,-1 0 0,1 1 0,0-1 0,-1 1 0,1-1 0,0 0 0,-1 1 0,1-1 0,0 1 0,0-1 0,0 1 0,0-1 0,-1 0 0,1 1 0,0 0 0,5 3 232,77 73 737,-79-73-844,1 1-38,12 9-31,-12-11-54,0 0 1,-1 0 0,1 1 0,-1-1 0,0 1 0,0 0 0,0-1 0,0 1 0,-1 0 0,4 7-1,-6-8 43,0-3-26,0 0-22,5 6-91,16 20-106,-16-19-12,-5-7-196,0 0-129,0 0 11,0 0 42,0 0-10,0 0 0,0 0 37,0 0 86,0 0 96,0 0 96,0 0 85,-2 0 72,0-1 1,0 1-1,1-1 1,-1 1-1,0-1 1,0 0-1,0 1 1,1-1-1,-1 0 1,1 0-1,-1 0 1,-2-2-1,1 0 4,1 3 6,0-1-1,0 0 1,1 1 0,-1-1 0,0 0-1,1 0 1,-1 0 0,1 0 0,0-1-1,-1 1 1,1 0 0,0-1 0,0 1-1,-2-2 1,0-2 31,-1 1 132,-2 5 1,1-2-122,1 1-1,-1-1 0,1 1 1,0-1-1,-1 0 0,1-1 1,0 1-1,0-1 1,-1 1-1,2-1 0,-1 0 1,0 0-1,0-1 0,1 1 1,-1-1-1,-5-5 0,6 4 171,3 4-43,0 0 11,0 0 11,0 0 15,0 0-20,0 2-180,1-1 1,-1 0 0,1 0 0,-1 0 0,1 0-1,0 0 1,0 1 0,-1-1 0,1 0 0,0-1 0,0 1-1,0 0 1,0 0 0,0 0 0,0 0 0,0-1-1,1 1 1,-1 0 0,2 0 0,-2-1 1,1 1-1,-1 0 1,0-1 0,0 1 0,0 0-1,0-1 1,0 1 0,0 0 0,0 0 0,0 0-1,0 0 1,0 0 0,-1 0 0,1 0-1,1 2 1,4 2 76,7 7-63,-2-2-14,1 0 0,0 0 1,16 10-1,-23-18 8,-5-2-6,2 1-33,-1 0 1,1 1 0,-1-1 0,1 0 0,-1 0-1,1-1 1,0 1 0,-1 0 0,1 0 0,0-1-1,0 1 1,2 0 0,-2-1-19,3 3-179,-5-3 22,10 0 75,-5 0-144,-6-1-1336,-7 0 1657,1-1-1,0 0 1,0-1 0,0 0-1,-11-5 1,11 4 95,7 4 58,0 0 70,0 0 144,-6-3 107,-17-10 187,17 9 250,6 4 172,0 0 100,0 0 55,0 0-38,3 5-813,0 0 0,1 0 1,-1-1-1,1 1 0,9 7 1,-6-6-709,-3-2-1436,-4-4-700,0 0-507,0 0-182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8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14 2402,'0'0'422,"0"0"-118,0 0-85,0 0-80,0 0-32,-5-9-690,4 5 2650,4 6 4702,17 18-5958,-14-15-282,9-1 11,-14-3-531,0-1-1,0 1 0,1-1 1,-1 1-1,0-1 0,0 0 0,0 0 1,0 1-1,0-1 0,1 0 1,-1 0-1,0 0 0,0 0 1,0 0-1,1 0 0,-1-1 0,0 1 1,0 0-1,0-1 0,0 1 1,0 0-1,2-1 0,2-2-96,19-4-1938,-18 12 745,18 14-246,-18-15-58,-6-4 63,0 0 145,0 0 149,0 0 123,-12-2 545,-1-1 773,-34-2 1762,41 0-1510,-16-16 31,16 16 6,1 5 85,-16-1 123,16 1 38,5 0 36,0 0-31,0 0-128,0 0-182,0 0-128,0 6-193,0 17-20,0-17-54,0-6-32,11 7-69,33 19-49,-33-19-69,-11-7-133,5 7-176,23 37-727,-11-15 577,-13-22 64,-7 28-662,3-28 492,0-7-86,0 0-32,0 0 5,0 0-21,0 0 53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9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5 4548,'-27'-4'924,"22"3"-177,5 1-170,0 0-145,0 0-63,0 0-1,0 0-59,3 6-111,27 45 106,-27-46-282,1 1-81,10 16-181,-10-17-150,-4-5-160,0 0-160,5 8-75,22 34-177,-14-17-2816,-13-25 3223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09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3876,'0'0'950,"0"0"-165,0 0-33,0 0-31,0 0-6,0 0-53,0 0-5,0 0-38,0 0-48,0 0-176,6 5-160,19 18-107,-19-18-74,-6-5-1,0 0-5,0 0 27,0 0-64,4 5-187,30 44-1981,-31-45 1506,-3-4-161,0 0-122,0 0-96,0 0 15,0 0 81,0 0 69,0 0 54,-2 0 892,0 0 1,-1 0 0,1 0 0,0 0-1,-1 0 1,1 0 0,0 0-1,-1 1 1,-2 0 0,-1-1 564,6 0-294,0 0-59,0 0-42,0 0-48,0 0-21,0 0-38,0 0 11,0 0 5,3 5 5,6 15 6,-7-15-64,-2-5-38,0 0-26,3 5-70,10 17 17,-10-17-81,-3-5-16,0 0-112,0 0-32,0 0-74,0 0 4,0 0 33,0 0 16,0 0-43,0 0-5,0 0 111,0 0 81,0 0 59,0 0 53,0 0 107,0 0 95,0 0 71,0 0 68,0 0 54,0 0-80,0 0-64,0 0-5,0 0 10,0 0-53,0 0-70,0 0-5,0 0-42,0 0-6,-4 7 101,-11 19 12,11-20-65,4-6-27,0 0-53,0 0-53,0 0-11,0 0 0,7 32-107,-6-26-27,-1-6-74,0 0 0,0 0 64,0 0 10,0 0-31,0 0-76,0 0-100,0 0 31,0 0 22,0 0 122,0 0 129,0 0 106,0 0 134,0 0 160,0 0 75,0 0 21,0 0 37,0 0-15,-24-18 490,24 18-795,0 0-101,0 0-192,0 0-268,1 2 334,-1 0 0,0 1 0,0-1 0,0 0 0,0 0 0,-1 0 0,1 0 0,0 0 0,-1 0 0,0 0 0,1 0 0,-3 3 0,1 0-135,1 1-540,4 0-5,10 18-92,-10-18-63</inkml:trace>
  <inkml:trace contextRef="#ctx0" brushRef="#br0" timeOffset="1">82 361 2306,'0'0'438,"0"0"-198,0 0-165,0 0-80,0 0 26,0 0 11,0 0 0,0 0 11,0 0 53,0 0 37,0 0-42,0 0 26,0 0 6,0 0-27,0 0-32,0 0-37,-5 3-64,-15 6-70,15-7-5,5-2-38,0 0-10,0 0 5,0 0 33,0 0 47,0 0 16,1 4 57,1 0 1,0 0-1,0 0 0,1 0 1,-1 0-1,1 0 0,0-1 0,0 1 1,0-1-1,1 0 0,-1 0 1,1 0-1,4 3 0,-7-5-6,5 3 35,-6 20 74,0-19-15,0-5-6,0 0 32,0 0 5,0 0 65,0 0 53,0 0 96,0 0 144,0 0 139,0 0 128,0 0 16,0 0-43,0 0-21,0 0-85,0 0-182,0 0-48,0 0-59,0 0-144,0 0-21,0 0-86,0 0-74,0 0-470,0 0-651,0 0-545,0 0-401,0 0-277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10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1569,'0'0'518,"0"0"-139,0 0-635,0 0-865,0 0 3299,0 0-1222,0 0-1421,0 0-1622,0 0 5007,0 0-2760,0 0-2845,0 0 6171,0 0-2242,0 0-2253,0 0-2381,0 0 7175,0 0-2483,6 1-1275,9 0 1,36-2-3067,-55-5 3066,-11-22-806,12 21-1437,3 7 4624,0 0-2360,0 0-2338,0 0 4179,-7-3-3517,-17-12 3918,17 11-4249,7 4 5862,0 0-2403,0 0-1153,0 0-1452,0 0-2942,0 0 7117,0 0-6006,8 6 6042,22 18-6170,-23-18 7655,0 2-3112,19 25-3107,-26-33 1536,0 0 0,0 1 1,0-1-1,0 0 0,0 0 1,0 1-1,0-1 0,0 0 1,0 1-1,0-1 1,1 0-1,-1 0 0,0 1 1,0-1-1,0 0 0,1 0 1,-1 0-1,0 1 0,0-1 1,0 0-1,1 0 0,-1 0 1,0 1-1,1-1 0,-1 0 1,0 0-1,0 0 0,1 0 1,-1 0-1,0 0 0,1 0 1,-1 0-1,0 0 0,1 0 1,-1 0-1,0 0 0,1 0 1,-1 0-1,0 0 0,0 0 1,1 0-1,-1 0 0,0 0 1,1 0-1,-1 0 0,0 0 1,1 0-1,-1 0 0,0-1 1,0 1-1,1 0 0,-1 0 1,25-14 2055,-19 11-4644,-6 3 3866,0 0-3103,0 0 2654,-13-7-1250,-1 0 218,-11-5-54,-4-10 2947,1-2-2310,21 18-2167,7 6 5392,0 0-1853,0 0-2295,0 0-2878,0 0 6786,0 0-6092,0 0 8366,0 0-5291,0 0-5530,0 0 11343,0 0-3891,0 0-1953,0 0-129,0 0-22,6-8 12,18-22-118,-17 22-2093,4 14-4409,36 18 11296,-46-24-4791,-1 1 0,1-1-1,0 0 1,0 1 0,0-1 0,-1 0 0,1 1 0,0-1 0,-1 1 0,1-1-1,0 1 1,-1-1 0,1 1 0,-1-1 0,1 1 0,0 0 0,-1-1 0,0 1 0,1 0-1,-1-1 1,1 2 0,18 43-5845,-13-37 7298,0-1-775,-2-1-761,-4-6-1046,0 0 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11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0,'-1'7'2701,"2"68"460,5-71-3012,19 15-48,-19-14-36,-6-5-44,0 0-69,0 0-27,0 0-1014,0 0-2013,0 0 4784,0 0-3769,0 0 3485,0 0-1115,0 0-672,0 0 74,0 0 122,0 0 135,0 0 143,-7-1 102,-29-3 827,30 11-1425,-18 21-1318,18-21 4045,6-7-1387,0 0-1495,0 0-1729,0 0 4233,0 0-3716,0 0 4800,0 0-1896,0 0-1003,0 0-75,0 0-16,27-8 32,-26 8-63,-1 0 0,0 0-1,1 0 1,-1 0 0,0 0 0,1 0-1,-1 0 1,1 0 0,-1 0 0,0 0 0,1 0-1,-1 0 1,0 0 0,1 0 0,-1 0-1,1 0 1,-1 0 0,0 1 0,1-1 0,-1 0-1,0 0 1,1 0 0,-1 0 0,0 1 0,0-1-1,1 0 1,-1 0 0,0 1 0,0-1-1,1 0 1,-1 0 0,0 1 0,0-1 0,0 0-1,1 1 1,-1-1 0,0 0 0,0 1-1,0-1 1,0 1 0,9 7 10,-5-3-1,1 0-1,-1 0 1,0 0 0,0 0 0,5 11-1,18 28-89,-27-44 77,0 1-1,0-1 0,0 0 0,0 1 1,0-1-1,0 1 0,0-1 1,0 0-1,1 1 0,-1-1 0,0 0 1,0 1-1,0-1 0,0 0 0,1 1 1,-1-1-1,0 0 0,0 1 1,1-1-1,-1 0 0,0 0 0,1 1 1,-1-1-1,0 0 0,1 0 0,-1 1 1,0-1-1,1 0 0,-1 0 1,1 0-1,-1 0 0,0 0 0,1 1 1,-1-1-1,1 0 0,-1 0 1,0 0-1,1 0 0,-1 0 0,1 0 1,-1 0-1,1-1 0,21-4-215,-17 3-37,-5 2-881,0 0-1724,0 0 5092,0 0-1665,0 0-1474,0 0-1360,0 0 3976,0 0-1180,0 0-618,0 0-535,0 0-1083,-6 0 3416,-1-1-1666,1-1 0,-1 1 0,1-1 0,-1-1 1,1 1-1,0-1 0,0 0 0,-9-6 0,8 4 684,7 5-1302,0 0-1368,0 0 4288,0 0-1437,0 0-709,0 0 15,0 0-31,0 0-983,0 0-1847,0 0 5451,0 0-2787,0 0-2792,12 2 5984,3 5-2714,-3-1-502,16-1-125,-22-5-134,-6 0-865,0 0-1574,0 0 3811,0 0-1671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3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1505,'0'0'513,"0"0"-150,0 0-134,0 0-95,0 0-59,0 0-1,0 0 65,0 0 101,0 0 27,0 0-42,0 0 52,0 0 49,0 0 47,0 0 23,0 0 36,0 0 6,0 0 47,0 0-4,0 0 63,0 0-10,0 0 16,0 0-43,0 0 38,0 0 37,0 0-48,0 0 21,10-6 43,29-21-75,-29 20 43,-10 7 26,0 0-63,0 0-113,34 4 390,-27-4-389,4 7-81,33 18-16,-43-25-303,-1 1 0,1-1 1,0 1-1,-1-1 0,1 0 0,0 1 0,-1-1 0,1 0 0,0 1 0,0-1 1,-1 0-1,1 0 0,0 1 0,0-1 0,0 0 0,-1 0 0,1 0 0,0 0 1,0 0-1,0 0 0,-1 0 0,1 0 0,1-1 0,4 0 104,-1 0-55,-1 0 1,1 0-1,-1 0 1,1 1-1,-1 0 1,1-1-1,-1 2 1,1-1 0,0 0-1,-1 1 1,1 0-1,-1 0 1,1 0-1,-1 0 1,8 4-1,-8-2 163,-3-2-54,1 0 0,-1 0 0,1 1 0,-1-1 0,1 0 0,0 0 0,0-1 0,-1 1 0,1 0 0,0 0 0,0-1 0,3 2 0,4-8 263,-7 4-419,0 0 0,-1 1 0,1 0 0,0-1 0,0 1 0,0 0 0,0 0 0,0 0 0,0 0 0,0 1 0,0-1 0,1 0 0,-1 1 0,0-1 0,0 1 0,1 0 0,-1 0 0,0-1 0,1 2 0,-1-1 0,0 0 0,1 0 0,-1 1 0,0-1 0,0 1 0,1-1 0,-1 1 0,0 0 0,0 0 0,0 0 0,0 0 0,0 0 0,3 3 0,1 1 200,2 2-97,22 20-74,-29-27-46,-1 0 0,0 1 0,0-1-1,0 0 1,0 0 0,0 1 0,0-1-1,1 0 1,-1 0 0,0 1-1,0-1 1,1 0 0,-1 0 0,0 0-1,0 0 1,0 1 0,1-1 0,-1 0-1,0 0 1,1 0 0,-1 0-1,0 0 1,0 0 0,1 0 0,-1 1-1,0-1 1,1 0 0,-1 0-1,0 0 1,1 0 0,-1 0 0,0 0-1,0 0 1,1 0 0,-1-1 0,0 1-1,1 0 1,-1 0 0,0 0-1,1 0 1,-1 0 0,0 0 0,0 0-1,1-1 1,-1 1 0,0 0 0,0 0-1,1 0 1,-1-1 0,0 1-1,0 0 1,0 0 0,0-1 0,1 1-1,-1 0 1,0 0 0,0-1 0,0 1-1,0 0 1,0 0 0,0-1-1,0 1 1,0 0 0,0-1 0,6-9 23,-4 6-14,1 0 0,-1 0 0,1 1-1,0-1 1,0 1 0,0-1 0,0 1 0,7-5-1,14-13-20,-11 14 31,16 1-138,-29 6 116,1 0 0,-1 0 0,1 0 0,-1 0 0,1-1 0,-1 1 1,1 0-1,-1 0 0,1 0 0,-1 0 0,0 0 0,1 0 0,-1 0 1,1 1-1,-1-1 0,1 0 0,-1 0 0,1 0 0,-1 0 0,1 0 1,-1 1-1,0-1 0,1 0 0,-1 0 0,1 1 0,-1-1 0,0 0 0,1 1 1,-1-1-1,1 1 0,25 19 81,-20-15-149,1-14-1,18-29 54,-19 31 46,0 12 15,31 34 131,-10-15-176,-21-18-48,0-7 91,18-5-43,-18 5 32,1 3 53,-2-1-83,1 2 30,0 0 0,0-1 1,0 0-1,0 0 1,1 0-1,-1-1 1,1 0-1,9 0 1,-13-2-25,-1 0 0,1 0 0,0-1 0,0 1 0,-1-1 0,1 0 0,-1 1 0,1-1 0,2-3 0,-5 5-8,0-1 2,0 1 0,1 0-1,-1-1 1,1 1 0,-1-1 0,1 1 0,-1 0 0,0-1 0,1 1-1,-1 0 1,1 0 0,-1-1 0,1 1 0,0 0 0,-1 0 0,1 0-1,-1-1 1,1 1 0,-1 0 0,1 0 0,0 0 0,0 0 0,25-2 30,-19 2-11,1 5-26,-6-3 5,0-1 0,0 0 1,0 1-1,1-1 0,-1 0 1,0 0-1,1 0 0,-1 0 1,1 0-1,-1-1 0,1 1 1,-1-1-1,1 1 0,0-1 1,-1 0-1,1 0 0,0 0 1,-1 0-1,1-1 0,-1 1 1,1 0-1,0-1 0,-1 0 1,1 0-1,-1 1 0,0-1 1,1 0-1,-1-1 0,0 1 1,0 0-1,4-4 0,-4 4 2,1-1-1,-1 1 0,0 0 1,1 0-1,-1 0 0,1 0 1,-1 0-1,1 0 0,-1 1 1,1-1-1,-1 1 0,1 0 1,0-1-1,-1 1 0,1 0 1,0 0-1,-1 1 0,1-1 1,0 1-1,-1-1 0,1 1 1,-1-1-1,1 1 0,-1 0 1,1 0-1,-1 0 0,5 3 1,0 0-24,-7-4 44,8 5 4,23 15-36,-31-20 9,0 1 0,1-1 0,-1 0 0,0 0 0,0 1 0,0-1 0,1 0 0,-1 0 0,0 1 0,0-1 0,1 0 0,-1 0 0,0 0 0,1 0 0,-1 0 0,0 1 0,1-1 0,-1 0 0,0 0 0,0 0 1,1 0-1,-1 0 0,0 0 0,1 0 0,-1 0 0,0 0 0,1 0 0,-1 0 0,0 0 0,1 0 0,-1 0 0,0 0 0,1-1 0,-1 1 0,0 0 0,1 0 0,-1 0 0,0 0 0,0 0 0,1-1 0,-1 1 0,0 0 0,0 0 0,1 0 0,-1-1 0,0 1 1,0 0-1,0 0 0,1-1 0,22-20 43,-23 20-42,0 1-1,1 0 1,-1-1-1,0 1 0,1 0 1,-1-1-1,1 1 0,-1 0 1,0-1-1,1 1 1,-1 0-1,1 0 0,-1-1 1,1 1-1,-1 0 1,1 0-1,-1 0 0,1 0 1,-1 0-1,1 0 0,-1-1 1,1 1-1,-1 0 1,1 0-1,0 1 0,24-1-68,-11 4-27,15 14 90,-21-13 65,-2-4-59,56-3-112,-56 1 0,-6 1 37,0 0 11,0 0-21,6 5-70,46 43-69,-52-47 224,0-1 0,0 0 1,1 0-1,-1 0 0,0 1 1,0-1-1,0 0 0,0 0 1,0 0-1,1 1 1,-1-1-1,0 0 0,0 0 1,0 0-1,1 0 0,-1 0 1,0 1-1,0-1 0,0 0 1,1 0-1,-1 0 0,0 0 1,0 0-1,1 0 0,-1 0 1,0 0-1,0 0 0,1 0 1,-1 0-1,0 0 0,0 0 1,1 0-1,-1 0 0,0 0 1,0 0-1,1 0 0,-1 0 1,0 0-1,0 0 0,1 0 1,-1-1-1,0 1 0,0 0 1,1 0-1,-1 0 0,0-1 1,20-9-60,-15 7 112,4-4 6,26-22-59,-33 28-5,0 0 0,0-1 0,0 1 0,-1-1 0,1 1 0,0-1 0,-1 0 0,1 0 0,-1 0 0,0 1 0,1-1 0,-1 0 0,0-1 0,0 1 0,1-3 0,0-2-16,1 1-49,-3 6 140,4 5-44,8 16-95,-9-16 32,-3-5 69,0 0-176,0 0 106,0 0-90,0 0-235,0 0-112,0 0-294,0 0-357,0 0-348,0 0-287,0 0-497,0 0-422,0 0-75,0 0 145,0 0 197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11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3716,'0'0'619,"0"0"-982,0 0-1837,0 0 5371,0 0-1542,0 0-919,0 0-1442,0 0-2925,0 0 8595,5 5-3203,13 14-1580,-13-14-80,2 1-43,2-1-104,6 4 94,-1 2-2978,-12-10 2861,-1 1 0,1-1 0,-1 0-1,0 1 1,1-1 0,-1 1 0,0 0-1,0-1 1,0 1 0,-1 0 0,1 0-1,0-1 1,0 3 0,-1-2-163,1 0 0,-1 0 0,1 0 0,0-1 1,0 1-1,0 0 0,0-1 0,0 1 0,0-1 0,1 1 1,-1-1-1,0 1 0,2 1 0,-3-3-660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12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2562,'9'-23'-1532,"-7"19"3593,-2 4-1063,0 0-421,0 0 127,0 0 113,0 0 32,0 0 37,0 0 315,0 0 177,0 0-44,0 0-191,0 0-70,0 0-166,0 0-101,0 0-283,0 0-224,0 0 6,0 0-183,6 5-63,16 19-166,-16-18-288,0-3-453,15 8-428,-16-8-2189,2 1-3907,20 11 10762,-20-11-4415,-7-4-3262,0 0 5146,0 0-1579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12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33 128 4196,'-5'-9'297,"0"0"305,0 0 4067,11 9-4541,15 2-37,-16-2-1725,1 2-3389,15 4 9923,-15-5-3512,-1 8-1836,16 26-177,-16-27-218,-5-8-1084,16-2-3699,13 4 7501,-19-2-975,-5 0-1188,-5 0-903</inkml:trace>
  <inkml:trace contextRef="#ctx0" brushRef="#br0" timeOffset="1">24 30 4420,'0'0'972,"0"0"37,-4-5 16,-11-15 101,11 15 33,4 5-12,0 0-159,0 0-225,0 0-234,0 0-198,0 0-214,0 0-53,0 0-112,0 0-96,11 7-214,36 18-426,-35-18-220,-12-7-261,0 0-118,0 0-1030,0 0-1868,0 0 5946,0 0-1931,0 0-920,0 0 156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12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25 145 2883,'0'0'688,"0"0"-223,0 0-166,0 0 37,-2-5 150,-5-14 165,5 14 86,5-15 731,-3 20-1436,0 0 1,0 0-1,0 0 1,0-1 0,0 1-1,1 0 1,-1 0 0,0 0-1,0 0 1,0 0-1,0 0 1,0-1 0,1 1-1,-1 0 1,0 0 0,0 0-1,0 0 1,0 0 0,1 0-1,-1 0 1,0 0-1,0 0 1,0 0 0,1 0-1,-1 0 1,0 0 0,0 0-1,0 0 1,0 0-1,1 0 1,-1 0 0,0 0-1,0 0 1,0 0 0,1 0-1,-1 0 1,0 0 0,0 0-1,0 0 1,0 0-1,1 0 1,-1 1 0,0-1-1,0 0 1,18 22 1204,-15-18-1572,2 4 154,0-5-300,18 12-288,-12-13-272,12-6-192,-18 3-85,0 6 26,15 14 16,-15-14 21</inkml:trace>
  <inkml:trace contextRef="#ctx0" brushRef="#br0" timeOffset="1">0 0 3139,'0'0'763,"0"0"-53,0 0-101,0 0 112,0 0 106,0 0 43,0 0-64,0 0-64,0 0-122,6 6-343,16 14-21,-17-14-111,0-2-12,17 15-58,-16-15-27,-1-1 21,1-2-431,5 3 763,5 8-8618,17 18 6898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13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58 4228,'0'0'822,"0"0"-21,0 0 101,0 0 150,0 0 122,0 0 59,0 0-26,0 0-91,0 0-113,0 0-90,0 0-118,0 0-58,6 4-150,17 9-144,-17-10-138,-1-2-92,0-1-312,-1 1-1,0 0 1,0 1-1,1-1 1,-1 1-1,0-1 1,0 1-1,0 0 1,-1 1-1,1-1 1,-1 1-1,1-1 1,3 5 0,-2-3-185,0 0 1,0 0 0,1 0 0,0-1 0,-1 0 0,8 3 0,-5-1-488,5 2-77,-7-6-9021,-6-1 8545</inkml:trace>
  <inkml:trace contextRef="#ctx0" brushRef="#br0" timeOffset="1">1 1 3908,'0'0'1110,"0"0"-42,0 0 5,0 0 64,0 0 37,0 0 81,0 0-27,0 0-177,0 0-303,0 0-198,0 0-225,6 2-122,-2 0-250,2 1-4,1 0 1,0 0-1,0-1 1,0 0 0,0 0-1,13 1 1,-13 1-703,20 14-357,-27-17 1038,1-1 1,0 1-1,-1-1 0,1 1 1,0-1-1,0 1 1,-1-1-1,1 1 1,0-1-1,0 0 1,0 1-1,0-1 1,-1 0-1,1 0 1,0 1-1,0-1 1,0 0-1,0 0 1,0 0-1,0 0 1,0 0-1,0 0 1,0 0-1,-1 0 1,3-1-1,4-1-1708,4 2-3800,10 3 4384,-16-3 166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13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58 2979,'-1'-1'55,"1"0"0,-1 0 0,0 0-1,1 0 1,-1 0 0,1 0 0,-1 0 0,1-1 0,-1 1 0,1 0 0,0 0 0,0 0 0,0 0 0,-1-1-1,1 1 1,0 0 0,1-2 0,-1-12 5523,1 17-5506,0 0 1,0-1-1,0 1 1,0 0-1,1-1 0,-1 1 1,0-1-1,1 1 1,-1-1-1,1 0 1,0 0-1,3 3 0,-5-4-15,2 1-52,-1-1 0,0 1 0,1 0 0,-1-1 0,1 1 0,0 0 0,-1-1-1,1 0 1,-1 1 0,1-1 0,0 0 0,-1 0 0,1 0 0,0 0 0,-1 0 0,1 0 0,0 0-1,-1-1 1,1 1 0,-1 0 0,1-1 0,-1 0 0,1 1 0,-1-1 0,3-1 0,37-26-1018,-23 14-274,-18 14 1263,0 0 1,0 0 0,0 0 0,1 0 0,-1 0 0,0 0 0,0 0 0,0-1 0,0 1 0,0 0-1,0 0 1,1 0 0,-1 0 0,0 0 0,0 0 0,0 0 0,0 0 0,0 0 0,1 0 0,-1 0 0,0 0-1,0 0 1,0 0 0,0 0 0,0 0 0,1 0 0,-1 0 0,0 0 0,0 1 0,0-1 0,0 0-1,0 0 1,0 0 0,1 0 0,-1 0 0,0 0 0,0 0 0,0 0 0,0 0 0,0 0 0,0 1-1,0-1 1,0 0 0,0 0 0,0 0 0,1 0 0,-1 0 0,0 0 0,0 0 0,0 1 0,0-1-1,12 13-1230,-9-9-54,-3-4-48,0 0-69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3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63 1025,'-36'-13'374,"29"10"-65,7 3-111,0 0-91,0 0-43,0 0-27,0 0 11,0 0 59,0 0-417,0 0-864,0 0 2348,0 0-731,0 0-379,0 0 0,0 0 16,0 0-421,0 0-914,0 0 3076,0 0-967,0 0-486,0 0-822,0 0-1553,0 0 4804,0 0-1595,0 0-802,0 0 118,0 0-27,0 0 75,0 0 69,0 0 6,0 0-49,0 0 198,0 0 107,0 0 75,0 0 127,0 0 135,0 0-28,0 0 49,0 0-3124,0 0-6629,0 0 19521,0 0-6565,0 0-3316,0 0-197,0 0-224,6-4-337,19-13-122,-19 13-81,-1 1-170,18-11 10,-18 11-234,-5 3-433,0 0-513,6 0-255,19-2-428,-19 2-427,-6 0-2471,0 0-4976,0 0 11221,0 0-1580,0 0-1601,0 0-822,0 0 2850,0 0-736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3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6566,'0'0'-3940,"0"0"7442,0 0-6107,0 0 7047,0 0-7853,0 0 12027,0 0-4319,0 0-2391,0 0 32,0 0-118,0 0-389,0 0-657,0 0-406,0 0-106,8-8 32,23-23-161,-30 31-134,-1-1 0,0 1-1,1-1 1,-1 1 0,1-1 0,-1 1 0,1-1 0,-1 1 0,1-1-1,-1 1 1,1 0 0,-1-1 0,1 1 0,0 0 0,-1-1-1,1 1 1,0 0 0,-1 0 0,1-1 0,0 1 0,-1 0-1,2 0 1,26-5-1634,19-3-7140,-27 10 4492,-14-1 3463,-1 0-1502,-5-1-524,0 0-1494,0 0 4661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3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7207,'0'0'2098,"0"0"-2130,0 0-4623,0 0 13863,0 0-4462,0 0-2002,0 0 198,0 0-177,0 0-283,0 0-886,0 0-763,0 0-416,0 0-209,0 0-101,6-1-43,21-7-43,-22 6-20,-1 0 0,1 0 0,0 0 0,0 1 0,0 0 0,0 0 0,0 0 0,0 1 0,0 0 1,0-1-1,1 1 0,-1 1 0,0-1 0,7 2 0,4 3-53,0-1-1,0 0 1,1-1 0,17 0-1,-21 2-1463,13 12-1217,-20-13-4244,-6-4-7319,0 0 18694,7-6-12934,22-21 6855,-22 21 5172,-7 6-8146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4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36 108 5894,'-6'0'1137,"-17"-1"-182,17 1 11,6 0 172,0 0 468,0 0 407,0 0 208,0 0 117,0 0 118,0 0-182,0 0 21,15-4 807,-14 3-3002,0 0 0,0 1 1,0-1-1,-1 1 0,1 0 0,1-1 0,-1 1 1,0 0-1,0-1 0,0 1 0,0 0 0,0 0 1,0 0-1,0 0 0,0 0 0,0 0 0,0 0 0,0 0 1,0 1-1,1-1 0,-1 0 0,0 0 0,0 1 1,0-1-1,1 1 0,10 2 114,0-1 0,0 0 0,0-1 0,0 0 0,0-1-1,22-2 1,-16 1-156,0 1 1,0 0-1,26 4 0,-34-2-1913,-6-2 4718,1-1-3298,8-1-5489,3 1-2641,8-1-4788,-6 2 12225,1 2 5354,41 10 19647,-35-6-18620,-3-2-10304,-4-4-8075,-6-5 6761,-2 1 3146,-3 2 4287,-6 1-510,1 1 1,-1-1-1,1 1 0,-1-1 0,1 1 0,-1 0 0,1 0 0,-1-1 0,1 1 1,0 0-1,-1 0 0,1 1 0,-1-1 0,1 0 0,-1 0 0,1 1 0,1 0 1,19 5-15331,-16-4 17132,0-1-7517,21 6 6940,-21-5-5504,-6-2 3502</inkml:trace>
  <inkml:trace contextRef="#ctx0" brushRef="#br0" timeOffset="1">79 55 4805,'0'0'-2707,"0"0"7335,0 0-3907,0 0-4613,0 0 10752,0 0-3176,-4-5-1480,-10-16 359,11 16 277,3 5-123,8-1-90,25-1-145,-31 2-2333,0-1-1,0 1 1,0 0 0,0 0 0,0-1-1,0 1 1,0-1 0,0 1 0,0-1 0,0 0-1,0 0 1,0 0 0,-1 0 0,4-1-1,9-5 55,63 13 422,158-16-355,-135 13-5825,-87-2-3119,0 1 4633,4 0 3968,7 2 6313,21 2 8767,-31-5-15217,-1-1-5317,-11 0 5255,0 0 0,0 0-1,0 0 1,-1 0 0,1 0-1,0 1 1,0-1 0,-1 0-1,1 1 1,0-1 0,-1 1-1,1 0 1,0-1 0,-1 1-1,2 1 1,2 0-629,-4-1 791,-1-1 0,0 0 0,1 0-1,-1 0 1,1 0 0,-1 0 0,0 1 0,1-1-1,-1 0 1,1 0 0,-1 0 0,1 0 0,-1 0-1,0 0 1,1 0 0,-1-1 0,1 1 0,-1 0-1,1 0 1,-1 0 0,0 0 0,1 0 0,-1-1-1,1 1 1,-1 0 0,0 0 0,1-1 0,3-1-492,-3 1 264,1 0 1,0 0 0,0 0 0,0 0-1,0 0 1,0 0 0,1 0-1,-1 1 1,0-1 0,0 1 0,1 0-1,-1-1 1,0 1 0,0 0-1,1 0 1,-1 0 0,5 1 0,-5 0-2963,-2-1 295,0 0 485,0 0 428,0 0 303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2033 2146,'0'0'523,"0"0"-101,0 0-91,0 0-53,0 0-70,0 0-27,0 0-26,6 1 59,25 4 127,-27 0-165,14 15-69,-13-15-37,-5-5 90,4-14 51,-3 13-69,0 0 1,-1 0-1,1 0 0,-1 0 0,0 0 1,1 0-1,-1 0 0,0 0 0,1 0 0,-1 0 1,0 0-1,0 0 0,0 0 0,0 0 1,0 0-1,0 0 0,-1 0 0,1 0 0,0 0 1,-1 0-1,1 0 0,0 0 0,-2-2 0,-7-19 296,6 17-117,3 5 26,2-6-221,0 0 1,0 0 0,-1 0 0,0 0 0,0-1 0,-1 1 0,0 0 0,-1-9 0,1 8 124,-6 3 37,-19-14-21,24 18-262,1 0 0,0 0 1,-1 0-1,1 0 0,0 0 0,-1-1 0,1 1 1,0 0-1,-1 0 0,1 0 0,0-1 1,0 1-1,-1 0 0,1-1 0,0 1 0,0 0 1,0 0-1,0-1 0,-1 1 0,1 0 0,0-1 1,0 1-1,0 0 0,0-1 0,0 1 1,0 0-1,0-1 0,0 1 0,0 0 0,0-1 1,0 1-1,0 0 0,0-1 0,0 1 0,0 0 1,0-1-1,1 1 0,-1 0 0,0-1 0,0 1 1,1-1-1,0-4 84,1-1-1,-1 0 1,-1 0-1,1 0 1,-1 0 0,0 0-1,-1 0 1,1 0-1,-3-8 1,1 8 424,2 6-1,5-5 54,1-1-251,0-1 0,0 0 0,-1 0 0,0 0 0,-1-1 0,0 0 0,0 1 0,2-10 0,-5 13 80,0-2 0,3-10-24,0-1 0,1 1 0,9-17 0,-14 24-115,-2 4-190,1 3-17,0-1 0,0 1-1,0-1 1,0 1 0,0-1-1,1 0 1,-1 1 0,1-1-1,0 0 1,0 1 0,0-1-1,0 0 1,1 0 0,-1 1-1,1-1 1,-1 0 0,1 1-1,0-1 1,0 1 0,1-1-1,1-3 1,19-22 266,-21 28-305,-1 0 0,1-1 1,-1 1-1,0 0 0,1-1 0,-1 1 1,0-1-1,1 1 0,-1-1 0,0 1 1,0-1-1,1 1 0,-1-1 0,0 1 0,0-1 1,0 1-1,0-1 0,0 0 0,0 1 1,0-1-1,0 1 0,0-1 0,0 0 1,-3-22 218,2 17 49,-6 1 117,6 4-366,-1 0 0,0 0 0,1-1 0,-1 1 1,1 0-1,0-1 0,-1 1 0,1-1 0,0 1 1,0-1-1,0 1 0,0-1 0,-1-3 0,5-27 492,-3 30-487,0 1 1,0-1 0,0 0-1,0 1 1,-1-1 0,1 0 0,0 1-1,-1-1 1,1 0 0,-1 1-1,-1-3 1,2 4-35,1-10 502,4-7-349,-1 1 0,-1-1 1,0 0-1,-1 0 0,-2 0 1,0-23-1,2-53 12,-3 71-142,2 0 0,2-22 1,2-23-30,0 17-84,-4 50 90,-1-1 0,0 0 0,0 1 0,1-1 0,-1 0 1,0 1-1,0-1 0,0 0 0,0 1 0,0-1 0,0 1 1,0-1-1,0 0 0,0 1 0,0-1 0,0 0 0,0 1 1,-1-1-1,1 0 0,0 1 0,0-1 0,-1 1 0,1-1 0,-1 1 1,1-1-1,-1 0 0,0 0 10,1 0 1,-1 1-1,0-1 1,1 0-1,-1 0 1,1 0-1,-1 1 1,1-1-1,0 0 1,0 0-1,-1 0 0,1 0 1,0 0-1,0 1 1,0-1-1,0 0 1,0 0-1,0 0 1,0-2-1,-5-42-58,4 44 51,1 0-1,0 0 1,0 1-1,-1-1 1,1 0-1,0 0 1,0 0-1,0 1 1,0-1-1,0 0 1,0 0-1,0 0 1,0 0-1,0 1 1,0-1-1,0 0 1,1 0 0,-1 0-1,0 1 1,1-1-1,0-1 1,5-15 27,-5 7 101,-1 0 0,0 0 1,-1 0-1,-3-11 1,3 14 22,-1 0 0,1-1 0,0 1 1,1-1-1,0 0 0,1 1 0,-1-1 0,1 1 1,4-12-1,-4 16 332,-8-82 309,2 53-622,4 28-180,0 0 1,0-1-1,0 1 0,1-1 0,0 1 0,0-1 0,0 1 0,0 0 1,1-1-1,0 1 0,1-5 0,1 4-31,5-17 60,0 18 47,23-11 107,-23 11 38,-8 4-205,0-1-1,0 0 1,0 1-1,0-1 1,0 1 0,0-1-1,-1 1 1,1-1-1,0 1 1,0-1-1,-1 1 1,1-1 0,0 1-1,-1-1 1,1 1-1,0-1 1,-1 1 0,1 0-1,-1-1 1,1 1-1,-1 0 1,1-1-1,-1 1 1,1 0 0,-1-1-1,0 1 1,0 0 10,0-1-1,0 1 1,0-1 0,0 1-1,1-1 1,-1 0 0,0 1-1,0-1 1,1 0 0,-1 1 0,0-1-1,1 0 1,-1 0 0,1 1-1,-1-1 1,1 0 0,0 0-1,-1 0 1,1 0 0,0 0 0,-1 0-1,1-1 1,-5-20 643,10 17-267,2-2-297,-1 0 1,0-1-1,0 0 0,-1 0 1,0-1-1,4-11 1,-9 20-106,0 0 1,1 0 0,-1-1-1,0 1 1,0 0 0,0-1-1,0 1 1,0 0 0,0-1-1,1 1 1,-1 0 0,0-1-1,0 1 1,0 0 0,0-1-1,0 1 1,-1 0 0,1-1-1,0 1 1,0 0 0,0-1-1,0 1 1,0 0 0,0-1-1,-1 1 1,1 0 0,0-1-1,0 1 1,0 0 0,-1 0-1,1-1 1,0 1 0,-1 0-1,1-1 13,-1 1-1,1 0 0,0 0 1,0-1-1,-1 1 1,1 0-1,0 0 0,0-1 1,0 1-1,-1 0 0,1-1 1,0 1-1,0 0 1,0-1-1,0 1 0,0 0 1,0-1-1,0 1 1,0 0-1,0-1 0,0 1 1,0 0-1,0-1 1,0 1-1,0 0 0,0-1 1,0 1-1,0 0 0,0-1 1,0 1-1,1 0 1,-1-1-1,0 1 0,0 0 1,0 0-1,1-1 1,-1 1-1,0-1 0,4-5-6,-2 0-1,1 0 1,-1-1-1,0 1 1,-1-1-1,2-11 1,-3-33 6,0 47 80,1 1-159,-1 2 72,4-26 131,-1 0-1,0-43 1,-4 48-184,2 1 0,5-34 0,-6 52-960,0 3-1152,0 0-1330,0 0-1099,0 0-705,0 0 59,0 0 608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4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4 4132,'-4'-1'113,"0"0"0,0 0 0,0 1-1,0-1 1,0 1 0,0 0 0,0 0 0,0 1 0,0-1 0,0 1-1,0 0 1,0 0 0,-5 1 0,4 0 2224,-8-2-4514,10-1 6000,4 3 10329,2-1-14074,-1 1 2,0-1 1,0 1-1,1-1 1,-1 0-1,1 0 0,-1 1 1,1-1-1,0-1 1,-1 1-1,1 0 0,0-1 1,0 1-1,-1-1 1,1 0-1,0 0 1,0 0-1,0 0 0,-1 0 1,1 0-1,5-2 1,11-3 253,0 1 1,0 1 0,1 1-1,0 0 1,31 2 0,24-2 86,-66 1-339,1 1 1,-1 1 0,0 0 0,11 2 0,18 2-1258,-12-6-2970,-20 0 139,9-1-3016,0 1 5026,-3 0 5195,0 0-1,-1 1 1,24 2-1,-23 3-5349,-11-3 2021,1-1-1,0 0 1,0 1 0,0-1 0,-1 0 0,1 0 0,1 0 0,-1 0 0,0-1 0,0 1 0,0 0 0,0-1 0,1 0 0,-1 1-1,0-1 1,0 0 0,1 0 0,-1 0 0,3 0 0,18-5-4682,7-1-6918,-24 5 13174,1 0 1746,-1 0-7851,-6 1 3076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4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54 3107,'-5'2'139,"-1"-1"0,1 1-1,-1-1 1,0 0 0,1 0 0,-1 0 0,0-1-1,0 1 1,0-1 0,-9-2 0,10 1 523,5 1-80,0 0 26,0 0-37,-6-6 43,-18-17 102,19 18 127,5 5 70,0 0 37,0 0-186,0 0-102,0 0-273,8-2-90,-2 1-266,1 0-1,-1 1 1,1 0-1,-1 0 1,10 2 0,-8-1-56,-1 0 0,1-1 1,0 1-1,-1-2 1,1 1-1,10-2 1,-12 0-34,-1 2 0,1-1 0,0 0 0,0 1 1,-1 0-1,1 0 0,7 2 0,-6-1-219,-1-1-1,1 0 0,0 0 0,0 0 0,-1 0 0,1-1 0,7-2 0,2-2-443,29-10-8683,-45 15 9156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5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26 2626,'-33'10'577,"33"-10"-555,0 0 0,-1 1 1,1-1-1,-1 0 0,1 0 0,-1 0 0,1 0 1,-1 0-1,1 0 0,-1 0 0,1 0 1,-1 0-1,1 0 0,-1 0 0,1 0 0,-1 0 1,1 0-1,-1 0 0,1 0 0,-1 0 0,1-1 1,-1 1-1,1 0 0,-1-1 0,-78-28 2621,61 25 2390,4 2 4171,182 7-6337,-46 14-6492,-121-19 3454,0 1 1,0-1-1,0 0 0,0 0 0,1 0 0,-1 0 1,0 1-1,0-1 0,0 0 0,0-1 0,0 1 1,0 0-1,0 0 0,0 0 0,0-1 0,0 1 1,1 0-1,-1-1 0,0 1 0,-1-1 0,3 0 1,12-4-4534,-4 10 259,2 6 3409,-12-10 372,4 3-1919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5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16624,'0'0'2519,"6"0"-714,52 9 47,-52-7-1798,-6-2-257,0 0-368,0 0-492,19 14-2407,-18-14 3313,0 0-1,0 0 1,0 0-1,0 0 0,0-1 1,0 1-1,0 0 1,0 0-1,0-1 0,0 1 1,0 0-1,0-1 1,0 1-1,0-1 1,-1 1-1,1-1 0,0 1 1,0-1-1,0 0 1,1-1-1,2-2-6131,0-8 5868,-3 11 836,1 0 0,-1 0 0,1 0-1,-1 0 1,1 0 0,0 0 0,-1 0 0,1 1 0,0-1 0,-1 0 0,1 1 0,3-1-1,-2 0-859,2-1 2730,-5 2 10,6 0-101,47 2 3694,-48-1-5199,1-1-171,54 9-454,-58-9-106,0 1 0,-1-1 0,1 0 0,-1 1 0,1-1 0,-1 0 0,1 0 0,0 0 0,-1 0 0,1 0 0,-1-1 0,1 1 0,0 0 0,-1-1 0,4 0 0,-1 0-113,2 0-363,0 1-251,41-3-3803,5-1-7293,-52 4 8683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6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68 1281,'0'0'-656,"0"0"1675,-5-2-1702,-16-6 1921,16 6-1862,5 2 3149,0 0-4111,0 0 5030,0 0-5057,0 0 12114,0 0-4778,0 0-2184,0 0-256,0 0-752,0 0-1106,0 0-704,0 0-369,0 0-176,0 0-80,6-7-53,-3 4-51,0-1 0,0 1 0,0 0 0,1 0 0,-1 0 0,1 0 0,0 1 0,0-1 0,0 1 0,0 0 0,1 0 0,-1 0 0,0 1 0,1 0 0,0-1 0,-1 1 0,1 1 0,0-1 0,-1 1 0,1-1 0,0 1 0,0 0 0,5 1 0,18 2-798,-23-3-465,0 1-400,0-1 551,-1 0-1,1 0 0,-1 0 1,1-1-1,-1 0 0,1 0 1,3-1-1,5-2 55,-8 1-4181,-5 3-4154,0 0 12406,0 0-3843,0 0-1729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7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51 320,'0'0'134,"0"0"37,0 0 90,-5 0 124,-15 2 122,15-2 91,5 0 69,0 0 176,0 0 257,0 0 272,0 0 171,0 0 261,-2-5 203,-8-13 129,8 13 58,2 5-21,36 6 2645,-29-6-4602,1 0 0,-1-1 0,1 0-1,-1 0 1,1 0 0,-1-1 0,8-2-1,5-4-225,-9 7-246,73 15-2948,-83-14 3172,-1 0 0,0 0 0,0 0 0,0 0 0,0 0 0,1 0-1,-1 0 1,0 0 0,0 0 0,0 0 0,1 0 0,-1 0 0,0 0-1,0 0 1,0 0 0,1 0 0,-1 0 0,0 0 0,0 0-1,0 0 1,1 0 0,-1 0 0,0-1 0,0 1 0,0 0 0,0 0-1,1 0 1,-1 0 0,0 0 0,0 0 0,0-1 0,0 1-1,0 0 1,0 0 0,1 0 0,-1 0 0,0 0 0,0-1 0,0 1-1,0 0 1,0 0 0,0 0 0,0-1 0,12-16-1500,-9 13-54,6 4-768,0 5 3065,0 1-3315,0-6-5641,-9 0 6510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9289,'0'0'2290,"0"0"-101,0 0-102,0 0 257,0 0 261,0 0 261,0 0 172,0 0-246,0 0-1153,0 0-812,0 0-410,0 0-209,5-1-107,41-9-53,-33 6-41,-1 1-1,1 1 1,16-2 0,-6 3-51,-18 0-104,1 0-1,-1 1 1,1 0 0,-1 0 0,1 0-1,-1 0 1,1 1 0,-1 0-1,7 2 1,-8-2-2660,2-1-1073,-4 0 3436,1 0 0,-1 0 0,1 0 0,-1 1 0,1-1 0,-1 1-1,0-1 1,1 1 0,-1 0 0,0 0 0,0 0 0,1 0 0,-1 0 0,0 0-1,0 0 1,0 1 0,0-1 0,-1 1 0,1-1 0,2 3 0,-1 0-4338,-3-4 416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27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12 155 5637,'0'0'347,"0"0"-171,-3-2-122,2 2 116,1-1 1,-1 1-1,0-1 0,1 1 1,-1-1-1,1 0 1,-1 1-1,1-1 0,-1 0 1,1 1-1,-1-1 1,1 0-1,0 1 0,-1-1 1,1 0-1,0 0 1,0 0-1,-1 1 0,1-1 1,0 0-1,0 0 1,0 0-1,0 1 0,0-1 1,0 0-1,1 0 1,-1 1-1,0-1 0,0 0 1,1 0-1,-1 1 1,0-1-1,1 0 0,-1 0 1,1 1-1,-1-1 1,1 0-1,-1 1 0,1-1 1,-1 1-1,1-1 1,0 1-1,0-2 1,0 1-489,0 1 469,0-1 0,0 1-1,0-1 1,0 1 0,0-1 0,0 1 0,0-1-1,0 1 1,0 0 0,0-1 0,0 1 0,0 0 0,0 0-1,0 0 1,0 0 0,0 0 0,0 0 0,1 0-1,-1 0 1,0 0 0,0 1 0,1-1 0,2 1 448,7-3 109,-6 1-260,1 0 0,0 1-1,0 0 1,0-1 0,0 2-1,0-1 1,0 1 0,0-1-1,0 2 1,0-1 0,8 3-1,-13-4-442,0 1 0,0-1 0,0 0 0,0 0 0,0 0 0,1 0 0,-1 0 0,0 0 0,0 0 0,0 0 0,0 0 0,0 0 0,0-1-1,0 1 1,0 0 0,0-1 0,0 1 0,0-1 0,0 1 0,0-1 0,1 0 0,-1 0-120,0 1 0,0-1 0,0 0 0,1 1 0,-1-1 0,0 1 0,0 0 0,0-1 0,1 1 0,-1 0 0,0 0 0,0-1 0,1 1 0,-1 0 0,0 0 0,0 0 0,1 0 0,1 1 0,4-2-5789,-12-7 2581,-24-18 1105,12 12 1096,16 13 1037,0 0 0,0 0 0,0 1 1,0-1-1,0 0 0,0 1 0,-1-1 0,1 1 0,0-1 0,0 1 0,0 0 0,-1-1 1,1 1-1,0 0 0,-1 0 0,1 0 0,0 0 0,0 0 0,-1 0 0,1 0 1,0 0-1,-1 0 0,1 1 0,-2-1 0,-16 7-425,15-5 195,4-2 134,-6-4-39,5 5 278,1-2 0,-1 1 1,0 0-1,1 0 0,-1 0 1,0 0-1,1 0 1,-1 0-1,1-1 0,-1 1 1,0 0-1,1 0 0,-1-1 1,1 1-1,-1 0 0,1-1 1,-1 1-1,1 0 0,-1-1 1,1 1-1,0-1 1,-1 1-1,1-1 0,-1 1 1,1-2-1,-1 1 49,0-1 0,1 0 1,0 0-1,-1 0 0,1 0 0,0 1 1,0-1-1,0 0 0,0 0 0,1 0 1,-1 0-1,1 1 0,-1-1 0,1 0 1,-1 0-1,1 1 0,0-1 0,0 0 0,0 1 1,0-1-1,0 1 0,2-2 0,1-2-683,16-3-4138,-20 8 2744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32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0 480,'-22'2'871,"-14"17"453,32-16-1191,4-3-32,0 0-21,2 0-80,1 0 0,-1 1 0,0-1 0,1 0 0,-1 0 0,1 0 0,-1-1 0,0 1 0,1 0 0,-1-1 0,0 0 0,1 1 0,2-3 0,9 20-370,-14-17 344,1 1 1,-1 0-1,1 0 0,0-1 0,-1 1 0,1 0 1,-1-1-1,1 1 0,0-1 0,-1 1 0,1-1 1,0 1-1,0-1 0,0 0 0,-1 1 0,1-1 1,0 0-1,0 1 0,0-1 0,0 0 0,0 0 1,0 0-1,0 0 0,0 1 0,1-2 1,9-7-29,-8 5-5,-3 3-90,0 0-70,0 0-53,0 0-81,0 0 22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32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3043,'0'0'528,"0"0"-63,0 0-6,0 0 37,0 0-10,0 0 21,0 0 129,0 0 127,0 0 102,0 0 53,0 0-69,0 0 80,0 0 122,4-3 102,12-9 70,-8 11 5,16 5 200,0-1 1,0 0-1,0-2 1,46-2 0,33 2-1462,-103-1-4,1 0-1,0 0 0,0 0 0,0 0 1,0 0-1,0-1 0,-1 1 0,1 0 1,0-1-1,0 1 0,0 0 0,-1-1 1,1 1-1,0-1 0,-1 1 0,1-1 0,0 1 1,-1-1-1,2 0 0,4-4-199,-5 5 200,0 1 1,-1-1-1,1 0 1,0 0 0,0 0-1,0 1 1,0-1 0,0 0-1,0 1 1,-1-1 0,1 0-1,0 1 1,0-1 0,-1 1-1,1-1 1,0 1 0,-1 0-1,2 0 1,-1 0-318,0 0 1,0 0-1,-1 0 1,1-1-1,0 1 1,0 0-1,0-1 1,0 1-1,1 0 0,-1-1 1,0 0-1,0 1 1,0-1-1,0 1 1,2-1-1,2-1-2309,-2-2 2925,1 0-2591,0 2-4990,-4 1 5953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3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381 132 480,'0'0'369,"0"0"47,0 0-53,0 0-59,0 0-101,0 0-69,0 0-33,0 0-5,0 0-5,0 0-22,0 0-10,0 0-16,6-2 16,17-4 5,-17 4-6,-6 2-20,0 0-6,0 0 0,0 0 0,0 0 5,0 0 17,0 0-17,0 0 11,0 0 53,0 0-20,0 0 20,0 0 59,0 0 43,0 0-16,0 0 48,-7-9-6,-17-26-10,18 26-27,6 9-10,-6 5 47,-19 17-26,23-20-183,1-1 0,0 0-1,-1 0 1,1 1-1,-1-1 1,1 0 0,-1 0-1,0 0 1,1-1 0,-1 1-1,0 0 1,0 0-1,0-1 1,1 1 0,-1-1-1,0 0 1,-4 1 0,0 0 53,0 1 189,6-2-54,-7-10-32,-19-31-69,19 31-38,-24-17 1,24 21-38,7 6 21,0 0-15,0 0-1,-52 58 48,48-52-111,4-6-12,0 0-15,0 0 16,-7-7-6,-7-7 4,-1 1 0,-21-13-1,30 22 8,-3 0 11,5 1 27,0 1 1,-1 0-1,1 0 1,-1 1-1,1-1 0,-1 1 1,0 0-1,0 0 1,1 0-1,-1 1 1,0-1-1,0 1 0,0 0 1,-5 1-1,4 0-17,6-1-21,0 0-26,0 0-108,0 0-31,0 0-33,0 0-42,0 0 5,0 0-21,0 0-33,0 0-36,0 0-60,0 0-79,0 0-139,0 0-134,0 0-107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40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2306,'25'4'1511,"35"-10"-267,-59 6-1216,0 0 1,0 0 0,0 0 0,1 0-1,-1 0 1,0 1 0,0-1-1,0 0 1,0 0 0,0 1 0,0-1-1,0 1 1,0-1 0,0 1-1,0-1 1,1 2 0,2 0 70,59 15 1124,-28-6-749,-31-9-428,-1-1 0,1 1 0,-1-1 1,1 0-1,0 0 0,-1 0 0,1 0 0,0-1 0,-1 1 1,8-1-1,1-1 57,-9 0-62,1 1 0,0-1 0,0 1 0,0 0 0,-1 0 0,1 0 0,0 0 0,0 1-1,0-1 1,-1 1 0,1 0 0,0 0 0,-1 1 0,1-1 0,4 3 0,127 76-148,-131-78-357,-4-2-65,0 0-74,9-2-356,-9 1 932,0 1-1,1 0 0,-1-1 1,0 1-1,1 0 0,-1 0 1,0 0-1,1-1 1,-1 1-1,1 0 0,-1 0 1,0 0-1,1 0 0,-1 0 1,1 0-1,-1 0 0,1-1 1,-1 1-1,0 0 0,1 0 1,-1 0-1,1 1 0,-1-1 1,1 0-1,-1 0 1,0 0-1,1 0 0,-1 0 1,1 0-1,-1 1 0,0-1 1,1 0-1,-1 0 0,0 0 1,1 1-1,38 35-2209,-37-34 1645,-2-2-124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40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4965,'0'0'502,"0"0"-161,0 0 11,0 0 70,0 0 64,0 0-59,3 4-165,-2-3-261,0 0 25,-1 1 0,1-1 0,0 0 0,0 0 0,-1 1 0,1-1 0,0 0 0,0 0-1,1 0 1,-1 0 0,0 0 0,0 0 0,0 0 0,1 0 0,-1-1 0,0 1 0,1 0 0,-1-1 0,1 1-1,-1-1 1,1 1 0,-1-1 0,1 0 0,-1 0 0,1 1 0,0-1 0,-1 0 0,1 0 0,-1 0-1,1-1 1,-1 1 0,1 0 0,0 0 0,-1-1 0,3 0 0,-1 0 30,0 1 0,-1-1 0,1 1 0,0 0 0,-1 0 0,1 0 1,0 0-1,0 0 0,-1 0 0,1 1 0,0-1 0,-1 1 0,1 0 0,-1-1 0,1 1 1,-1 1-1,1-1 0,-1 0 0,0 0 0,1 1 0,-1-1 0,0 1 0,0 0 0,2 2 0,-1-2-4,0 0-1,0 0 0,0 1 0,0-2 0,1 1 1,-1 0-1,1-1 0,-1 1 0,1-1 0,0 0 1,-1 0-1,1 0 0,6 0 0,21-6 167,-28 4-212,0 0 0,0 0-1,0 1 1,0-1 0,0 1 0,0 0-1,0 0 1,0 0 0,0 0-1,0 0 1,0 0 0,0 1 0,0-1-1,0 1 1,6 2 0,28 4 53,-34-6-55,0-1-1,0 0 1,0 0 0,0 1 0,0 0 0,0-1 0,0 1 0,-1 0 0,1 0-1,5 3 1,-6-3-4,-1 0-1,1 0 1,0 0 0,0-1-1,0 1 1,-1-1-1,1 1 1,0-1-1,0 0 1,0 1-1,0-1 1,0 0 0,0 0-1,0 0 1,0-1-1,0 1 1,0 0-1,0-1 1,0 1-1,1-1 1,-1 0-27,-1 1-1,1-1 1,-1 1 0,1-1-1,-1 1 1,1 0-1,0 0 1,-1 0 0,1 0-1,-1 0 1,1 0 0,0 0-1,-1 0 1,1 0 0,-1 1-1,1-1 1,-1 1-1,1-1 1,-1 1 0,1-1-1,-1 1 1,0 0 0,1 0-1,-1-1 1,2 3 0,-1-1-486,1 0 0,1 0 0,-1 0 0,0 0 0,1 0 0,-1 0 1,1-1-1,-1 1 0,1-1 0,0 0 0,-1 0 0,1 0 0,5 0 0,-6-1-1013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40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13 5541,'-2'-2'384,"0"1"0,0 0-1,0 0 1,0 0 0,0 0-1,0 0 1,0 0-1,-1 0 1,1 0 0,0 1-1,0-1 1,-1 1 0,1 0-1,-3-1 1,3 1 865,2 0-186,0 0-225,1 1-775,-1 0 1,1 0-1,-1 0 1,1 0-1,0 0 0,0 0 1,-1 0-1,1 0 1,0-1-1,0 1 1,0 0-1,0 0 1,0-1-1,0 1 1,0-1-1,0 1 1,0-1-1,1 1 1,-1-1-1,0 0 0,0 1 1,3-1-1,30 7 427,-32-7-405,57 8 383,-40-7-505,0 1 1,-1 0 0,1 2 0,-1 0 0,34 13 0,-40-11-247,-8-4 145,-1-1 1,1 1 0,-1 0-1,1-1 1,-1 0 0,1 1-1,0-1 1,0-1 0,0 1-1,6 0 1,-7-1-16,0 0 0,-1 0 0,1 0 1,0 0-1,-1 0 0,1 1 0,0-1 0,-1 1 1,1 0-1,-1 0 0,1-1 0,-1 1 0,4 2 1,17 7-1265,6-11-971,-12-2-3610,-17 3 4797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41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99 3587,'-1'-1'50,"0"1"0,0-1 0,1 1 0,-1-1 0,0 1 0,0-1 0,0 0 0,1 1 0,-1-1-1,0 0 1,1 0 0,-1 1 0,0-1 0,1 0 0,-1 0 0,1 0 0,0 0 0,-1 0 0,1 1 0,0-1-1,0 0 1,-1 0 0,1 0 0,0 0 0,0 0 0,0 0 0,0 0 0,0 0 0,1 0 0,-1 0 0,0 0-1,0 0 1,1 0 0,-1 0 0,0 0 0,1 0 0,-1 1 0,1-1 0,0 0 0,-1 0 0,1 0 0,0 0-1,2-1 619,-1 4-28,43 37 693,-38-33-1628,1-1 1,0 0-1,1 0 0,-1 0 0,1-1 1,0 0-1,19 5 0,-22-9-261,-5 0 416,1 0-1,-1 0 1,0 0-1,0 0 1,0 0-1,0 0 1,1 0-1,-1 0 1,0 0-1,0 1 1,0-1-1,0 0 1,0 1-1,0-1 1,1 1 0,-1-1-1,0 1 1,0-1-1,-1 1 1,1 0-1,0-1 1,0 1-1,0 0 1,0 0-1,-1 0 1,1 0-1,1 1 1,-2-2-618</inkml:trace>
  <inkml:trace contextRef="#ctx0" brushRef="#br0" timeOffset="1">14 14 1986,'-13'-14'1995,"27"19"-9,-10-3-1791,0-1 0,0 1 0,0-1 0,0 1 0,0-1 0,0-1 0,0 1 0,1 0 0,6-1 0,-9 0-128,0 0 1,0-1 0,0 1-1,0 0 1,0 0-1,0 0 1,0 0 0,0 0-1,0 0 1,0 1-1,0-1 1,0 1 0,-1-1-1,1 1 1,0-1-1,0 1 1,0 0 0,-1 0-1,1 0 1,0 0-1,2 2 1,21 10 468,-6-9-315,-16-4-200,0 0 0,0 1 1,0 0-1,0-1 0,-1 1 0,1 0 0,0 0 1,-1 0-1,1 1 0,-1-1 0,1 1 0,-1-1 1,4 4-1,4 4 4,-7-6-104,-1 0 1,1 0 0,0-1-1,0 0 1,0 1-1,0-1 1,0 0-1,0 0 1,1-1-1,5 3 1,29-11-4300,-36 6 2595,-2 1 118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41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2659,'0'0'704,"0"0"-133,3 3-63,42 25 2448,-36-24-2792,-1 0 0,0 1 0,0 0 0,-1 1-1,9 7 1,19 11 1059,13 6-562,-31-21-694,0 2 0,0 0 0,-1 0 0,24 24 0,-21-19-1066,-19-15 977,0-1 0,0 1 0,1 0 0,-1-1 0,0 1 0,0 0 0,0 0 0,0 0 0,0-1 0,0 1 0,0 0 0,0 0 0,0-1 0,-1 1 0,1 0 0,0-1 0,0 1 0,-1 0 0,1 0 0,-1-1 0,1 1 0,-2 1 0,2-2-2390,0 0 1199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42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8104,'0'0'1137,"0"0"-315,3 3-11,13 17 765,-5-5-1002,2-1 0,-1 0 0,2 0 0,0-1 1,1-1-1,24 17 0,-37-29-657,-1 1 0,0 0 0,1-1 0,-1 1 0,1-1 0,-1 0 0,0 1 0,1-1 0,-1 0 1,1 0-1,-1 0 0,1 0 0,-1 0 0,1 0 0,-1 0 0,1 0 0,-1 0 0,1-1 0,-1 1 0,0-1 0,1 1 0,-1-1 0,2 0 0,4-1-681,-6 2 575,0 0-1,1 0 0,-1 0 0,0 1 1,0-1-1,0 0 0,-1 1 0,1-1 0,0 1 1,0-1-1,0 1 0,0-1 0,0 1 1,0-1-1,-1 1 0,1 0 0,0 0 1,-1-1-1,1 1 0,0 0 0,-1 0 1,1 0-1,-1 0 0,1-1 0,-1 3 1,1-3-49,-1 1 1,1 0 0,-1 0-1,1 0 1,-1 0 0,1 0-1,0-1 1,-1 1 0,1 0-1,0-1 1,0 1 0,0 0-1,0-1 1,-1 1 0,1-1-1,2 2 1,3-4-2929,-14-2 2839,-16-7 814,22 9-406,-1 1 0,0 0 0,1-1 0,-1 1 1,0 0-1,0 1 0,0-1 0,1 0 0,-1 1 0,0-1 0,0 1 0,0 0 0,0 0 0,0 0 0,0 0 0,0 1 0,0-1 0,0 1 0,0-1 0,-4 2 0,4-1 49,0 0 0,-1 0 0,1 0 0,-1-1 0,1 0-1,-1 1 1,1-1 0,-1 0 0,1-1 0,0 1 0,-1-1-1,1 1 1,-1-1 0,1 0 0,-5-2 0,5 2 49,0 0 0,1-1-1,-1 1 1,0-1 0,1 0 0,0 0 0,-1 0-1,1 0 1,0 0 0,0 0 0,0-1 0,0 1 0,1 0-1,-1-1 1,1 0 0,0 1 0,-1-1 0,1 0 0,-1-4-1,-6-15 2305,14 32-2109,1-1 1,0 0-1,1 0 1,0-1-1,0 0 1,1 0-1,0 0 1,1-1-1,14 7 1,-11-5-617,0 0 1,-1 0-1,0 1 1,0 1-1,13 15 0,-12-11-931,-10-11 364,0-1 0,0 0 0,0 0 0,0 0 1,1 0-1,-1 0 0,1-1 0,0 0 0,0 0 0,0 1 1,5 0-1,-10-1-216,-6 8 48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42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4740,'0'0'598,"0"0"-171,3 2-42,31 31 862,-27-25-1142,0-1-1,1 1 1,17 11-1,-20-15-141,-1-1 0,1 1-1,-1-1 1,0 1 0,0 1-1,0-1 1,3 5-1,-5-7-239,-2-2 219,1 0 1,0 0-1,0 0 1,-1 0-1,1 0 0,0 1 1,-1-1-1,1 0 1,0 0-1,-1 1 1,1-1-1,0 1 0,-1-1 1,1 0-1,-1 1 1,1-1-1,-1 1 1,1-1-1,-1 1 0,1-1 1,-1 1-1,1 0 1,-1 0-1,-2 2-1313,-9-10-312,2 0 727,7 5 70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43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4356,'-4'2'780,"3"-2"-742,1 0 0,-1 1 1,0-1-1,1 0 0,-1 1 1,1-1-1,-1 0 1,0 1-1,1-1 0,-1 0 1,1 1-1,-1-1 0,1 1 1,0-1-1,-1 1 1,1-1-1,-1 1 0,1-1 1,0 1-1,-1-1 1,1 1-1,0-1 0,0 1 1,0 0-1,0-1 0,-1 1 1,1 0-1,0-1 1,0 1-1,0-1 0,0 2 1,1-1 71,1 1 0,-1 0 0,0-1 0,0 1 0,1-1 0,-1 0 0,1 1 0,-1-1 0,1 0 0,0 0 0,0 0 0,1 1 0,89 63 2314,-77-54-2981,0 1 0,-1 0 0,-1 0 0,0 2 0,12 15 0,-23-27-142,-2-2-33,0 0 6,0 0 59,-37-24-1298,33 22 2237,-1 1-1,1 0 1,-1 0-1,1 0 1,0 1-1,-1-1 1,1 1-1,-1 0 1,1 0-1,-1 0 1,1 1-1,-1 0 1,-7 1-1,9 0 551,3-2-90,0 0-118,-2 13 471,2-12-1031,-1 1 1,1-1-1,-1 1 1,1-1-1,0 0 1,0 1-1,0-1 1,0 1-1,0-1 1,0 1-1,0-1 1,1 0-1,-1 1 1,0-1-1,1 1 1,-1-1-1,1 0 1,0 0 0,-1 1-1,1-1 1,0 0-1,0 0 1,0 0-1,0 1 1,0-1-1,1 1 1,10 7 185,-9-7-32,-3-2-96,0 0-48,3 3-112,34 22-3817,-34-24 1281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50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85 2915,'0'0'373,"1"0"-329,-1-1-1,1 1 0,-1 0 1,0-1-1,0 1 0,1 0 1,-1-1-1,0 1 0,0 0 1,1-1-1,-1 1 0,0-1 1,0 1-1,0-1 0,0 1 1,0 0-1,1-1 0,-1 1 0,0-1 1,0 1-1,0-1 0,0 1 1,-1 0-1,1-1 0,0 1 1,0-1-1,0 1 0,0 0 1,0-1-1,-1 1 0,1-1 1,0 1-1,0 0 0,-1-1 1,-1-1-42,1 1 1,0 0-1,-1 0 1,1-1-1,0 1 0,0-1 1,0 1-1,0-1 1,0 0-1,0 1 1,0-1-1,0 0 1,1 1-1,-1-1 1,1 0-1,-1 0 1,1 1-1,0-1 1,0 0-1,0 0 1,0 0-1,0 0 1,0 1-1,1-1 1,-1 0-1,1 0 1,-1 1-1,1-1 1,1-2-1,0 5 0,0-1 0,0 1 0,0 0-1,-1 0 1,1 0 0,0 0 0,-1 0-1,1 1 1,0-1 0,-1 0 0,0 1-1,1-1 1,-1 1 0,0-1 0,1 3-1,0-3 0,-1 1 0,1 0 0,-1 0 0,1-1 0,-1 1 0,0 0 0,0 0 0,0 0 0,0 0 0,0 0 0,-1 1 0,1-1 0,-1 0 0,1 0 0,-1 0 0,0 0 0,0 1 0,0-1 0,-1 4 0,0-4-17,2-1 25,0 0 0,0 0-1,0-1 1,0 1-1,0 0 1,0 0 0,0 0-1,0 0 1,0 0-1,-1 0 1,1 0 0,-1 1-1,1-1 1,-1 0-1,1 0 1,-1 0 0,0 0-1,1 1 1,-1 0-1,1 4 118,-4-23-55,3 15-34,-5-20 187,-3 4 200,11 20 283,-1 0-650,-1 0 1,0 0-1,0 1 1,0-1 0,0 0-1,0 1 1,-1-1-1,1 1 1,-1-1 0,0 0-1,0 1 1,0 3-1,0-4 18,0-2-16,12 14 85,-10-9-106,-11-15-60,0-2 24,5 8-4,0-1 0,1 0 0,-1 0 0,1 0 0,0 0 0,1-1 0,-1 1 0,-2-11 0,5 16 23,0-1-1,0 1 1,1 0-1,-1 0 1,0 0-1,0-1 1,0 1-1,0 0 1,0 0 0,0-1-1,0 1 1,0 0-1,0 0 1,0 0-1,0-1 1,0 1-1,0 0 1,0 0 0,-1-1-1,1 1 1,0 0-1,0 0 1,0 0-1,0-1 1,0 1-1,0 0 1,-1 0 0,1 0-1,0 0 1,0-1-1,0 1 1,0 0-1,-1 0 1,1 0-1,0 0 1,0 0 0,-1 0-1,1-1 1,0 1-1,0 0 1,0 0-1,-1 0 1,1 0-1,0 0 1,0 0 0,-1 0-1,1 0 1,0 0-1,0 0 1,-1 0-1,1 0 1,0 1 32,0 0 0,0-1 0,0 1 0,0 0 0,0 0 1,0-1-1,1 1 0,-1 0 0,0-1 0,0 1 0,1 0 0,-1-1 0,1 1 0,-1-1 0,1 1 0,-1-1 1,1 1-1,-1-1 0,1 1 0,-1-1 0,1 1 0,1 0 0,1 1 108,-1 0 0,1 0 0,-1 0 0,0 0 0,0 1 0,1-1 0,-2 1 0,1-1 0,0 1 0,0 0 0,-1-1 0,1 4 0,-1-3 127,-1-3 0,0 0 17,0 0-49,0 0-69,-3 3-23,3-4-164,0 1 0,0 0 0,0 0 0,0 0 0,0 0 0,0 0 0,0 0 0,0-1 0,0 1 0,-1 0 0,1 0 0,0 0 0,0 0-1,0 0 1,0 0 0,0-1 0,0 1 0,0 0 0,0 0 0,0 0 0,0 0 0,0 0 0,0 0 0,-1 0 0,1 0 0,0 0 0,0 0 0,0-1-1,0 1 1,0 0 0,0 0 0,-1 0 0,1 0 0,0 0 0,0 0 0,0 0 0,0 0 0,0 0 0,-1 0 0,1 0 0,0 0 0,0 0 0,0 0-1,0 0 1,0 0 0,0 0 0,-1 0 0,1 0 0,0 0 0,0 0 0,0 1 0,0-1 0,0 0 0,0 0 0,-1 0 0,1 0 0,0 0 0,0 0-1,0 0 1,0 0 0,0 0 0,0 0 0,0 1 0,0-1 0,0 0 0,0 0 0,-1 0 0,0-1-91,-14-30-1163,6-15-17,22 78-4147,-13-19 2930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52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1730,'0'0'357,"0"0"-106,0 0-32,6-2 907,10-13 599,-6 8-1382,-10 6-296,1 0 0,-1 1 0,1-1 0,0 0 0,-1 0 0,1 1 0,0-1 0,0 0 0,-1 1 0,1-1 0,0 1 0,0-1 0,0 1 0,0-1 1,0 1-1,0-1 0,0 1 0,0 0 0,0 0 0,0-1 0,0 1 0,0 0 0,0 0 0,0 0 0,1 0 0,-1 0 0,0 0 0,0 0 0,0 1 0,0-1 0,0 0 0,0 0 1,0 1-1,0-1 0,0 1 0,0-1 0,0 1 0,1 0 0,-1 0 177,20 10 287,-19-9-479,0 0 1,0-1-1,0 0 1,0 1-1,1-1 0,-1 0 1,0 0-1,1 0 1,-1 0-1,1-1 0,-1 1 1,1 0-1,0-1 1,-1 0-1,1 0 0,-1 1 1,1-1-1,5-1 0,0 5 33,-8-4-63,1 1 1,-1-1-1,0 0 1,1 1 0,-1-1-1,0 0 1,1 1-1,-1-1 1,0 0 0,1 0-1,-1 1 1,0-1-1,1 0 1,-1 0-1,1 0 1,-1 1 0,1-1-1,-1 0 1,0 0-1,1 0 1,-1 0 0,1 0-1,-1 0 1,1 0-1,-1 0 1,1 0-1,-1 0 1,1 0 0,-1 0-1,0 0 1,1-1-1,0 1 1,0-1-21,-1 1-1,1-1 1,-1 0 0,1 0 0,-1 1-1,0-1 1,1 0 0,-1 0-1,0 0 1,0 0 0,1 0 0,-1 1-1,0-1 1,0 0 0,0 0-1,0 0 1,0 0 0,0 0 0,-1 1-1,1-1 1,0 0 0,0 0-1,-1 0 1,1 0 0,0 1 0,-1-1-1,0-1 1,-22-25-835,9 12 600,11 15 235,1 1 0,-1-1 0,0 1-1,1 0 1,0 0 0,-1 0 0,1 0-1,0 0 1,-1 0 0,1 1 0,-3 2 0,-7 8-181,-4 4-128,16-15 321,0-1 0,-1 0 0,1 0 1,0 0-1,0 0 0,-1 1 1,1-1-1,0 0 0,-1 0 0,1 0 1,0 0-1,-1 0 0,1 0 0,0 0 1,-1 0-1,1 0 0,-1 0 1,1 0-1,0 0 0,-1 0 0,1 0 1,0 0-1,-1 0 0,1 0 0,0 0 1,-1 0-1,1 0 0,0 0 1,-1-1-1,1 1 0,0 0 0,0 0 1,-1 0-1,1-1 0,0 1 0,0 0 1,-1 0-1,1 0 0,0-1 1,0 1-1,0 0 0,-1-1 0,1 1 1,0 0-1,0 0 0,0-1 1,0 0-1,-1 0-80,-6 3-37,-11 4 60,1-16 373,17 7 301,8 8-363,-6-3-30,43-17 1379,-10-1-60,-25 23-1038,-10-7-486,0 1 1,0-1-1,0 0 0,0 1 0,0-1 0,1 0 0,-1 1 0,0-1 0,0 0 0,0 1 0,1-1 0,-1 0 1,0 0-1,1 1 0,-1-1 0,0 0 0,0 0 0,1 0 0,-1 1 0,0-1 0,1 0 0,-1 0 0,1 0 1,-1 0-1,0 0 0,1 0 0,-1 1 0,0-1 0,1 0 0,-1 0 0,1 0 0,-1-1 0,1 0 0,-1 1-1,0-1 1,1 0 0,-1 1 0,0-1-1,1 1 1,-1-1 0,1 1 0,-1-1-1,1 1 1,-1-1 0,1 1-1,-1-1 1,1 1 0,0-1 0,-1 1-1,1 0 1,-1-1 0,1 1-1,0 0 1,0 0 0,-1-1 0,1 1-1,0 0 1,0 0 0,-1 0 0,1 0-1,0 0 1,-1 0 0,2 0-1,1 1 5,0 0 0,-1 0 0,1 1 0,-1-1 0,1 1 0,-1-1 0,0 1 0,1 0 0,1 2 0,12 14-25,-25-30 27,7 10 13,4 8 5,-37-27-37,24 33 16,-19-22-37,30 10 21,0 1 0,0-1 0,0 0 1,0 1-1,-1-1 0,1 0 1,0 1-1,-1-1 0,1 0 1,0 1-1,-1-1 0,1 0 0,0 0 1,-1 1-1,1-1 0,0 0 1,-1 0-1,1 0 0,-1 0 0,1 1 1,0-1-1,-1 0 0,1 0 1,-1 0-1,1 0 0,-1 0 0,1 0 1,0 0-1,-1 0 0,1 0 1,-1 0-1,1 0 0,-1-1 0,-14-9 24,3 0 263,10 9-170,2 1-47,0 0-44,0-1-53,0 1 0,0-1 0,0 1 1,0-1-1,0 1 0,1-1 0,-1 1 0,0-1 0,1 1 0,-1-1 0,0 1 0,1-1 0,-1 1 0,0 0 0,1-1 0,-1 1 0,1-1 0,-1 1 0,1 0 0,-1-1 0,1 1 0,-1 0 0,1 0 0,-1-1 0,1 1 0,-1 0 0,1 0 0,0 0 0,-1 0 0,1 0 0,-1 0 0,1 0 0,-1 0 0,1 0 0,0 0 0,-1 0 0,1 0 0,0 0 0,0 0-50,0 0 1,-1 1-1,1-1 0,0 0 1,-1 0-1,1 0 0,0 0 1,0 0-1,-1 0 0,1 0 0,0 0 1,0-1-1,-1 1 0,1 0 1,0 0-1,-1-1 0,1 1 1,0 0-1,-1-1 0,1 1 1,-1 0-1,1-1 0,-1 1 1,1-1-1,0 1 0,0-1 0,-1 0-3,0 1-1,0-1 1,1 1-1,-1-1 0,0 1 1,1-1-1,-1 1 0,1-1 1,-1 1-1,0 0 1,1-1-1,-1 1 0,1-1 1,-1 1-1,1 0 0,-1 0 1,1-1-1,0 1 0,-1 0 1,1 0-1,-1 0 1,1-1-1,0 1 0,-1 0 1,1 0-1,-1 0 0,1 0 1,0 0-1,-1 0 1,1 0-1,0 0 0,-1 0 1,1 1-1,-1-1 0,1 0 1,0 0-1,-1 0 0,1 1 1,-1-1-1,1 0 1,-1 0-1,1 1 0,-1-1 1,1 0-1,-1 1 0,1-1 1,0 1-1,9 9-2076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3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1765 4484,'0'0'545,"0"0"-129,0 0-31,0 0 42,0 0 192,0 0 107,0 0-59,0 0-10,0 0-54,0 0-69,-9-6 26,-1 0-299,-6-5-10,0-2 2761,22 8-2089,17-17 92,-23 22-982,1-1 1,-1 1 0,1 0 0,-1 0-1,0-1 1,1 1 0,-1 0 0,0 0-1,0-1 1,1 1 0,-1 0 0,0-1-1,0 1 1,0 0 0,1-1 0,-1 1-1,0 0 1,0-1 0,0 1 0,0-1-1,0 1 1,0 0 0,0-1 0,0 1-1,0-1 1,0 1 0,0 0 0,0-1-1,0 1 1,0-1 0,-4-21 991,3 16-43,5 0-26,-2 5-875,-1-1 0,1 0 1,-1 0-1,0 0 0,1 0 1,-1 0-1,0 0 1,-1 0-1,1 0 0,0 0 1,-1 0-1,1-1 0,-1 1 1,0 0-1,0 0 0,0-1 1,0 1-1,0 0 0,0 0 1,-1 0-1,1-1 1,-1 1-1,1 0 0,-2-3 1,0 4 11,1-1 0,0 0 0,1 1 0,-1-1 0,0 0 0,1 0 0,-1 1 0,1-1 0,-1 0 0,1 0 0,0 0 0,0 0 0,0 1 0,0-4 0,1-1 145,-2 0 456,-2-3-101,0-9-378,1 0 0,1-1 0,1 1 0,0 0 0,2 0 0,6-31 0,-6 34 21,-1-1 0,-1 1 0,0-1 0,-2 1 0,1-1 0,-8-25-1,-1-15 677,-9-82 1981,19 125-2758,1 7-71,-1 0-1,0 1 1,-1-1 0,0 0 0,0 0 0,-2-8 0,1 8-50,0 1 0,1 0 0,0-1-1,0 1 1,0-1 0,1 1 0,0-1 0,0 1 0,1-7 0,-2-28 23,-2 25-37,1 0 0,0 0 0,1 0 0,0 0 0,4-23 0,22-307 0,-26 286 4,-1 48-8,2 0 0,0 0 0,0 0 0,3-14 0,-2 21-188,4-17-1303,-4 17 636,-1 4 36,-11-23-746,12 15 1182,-1 0 1,2 0 0,-1 0-1,6-15 1,-7 22 268,-1-9-1024,0 8 1000,0 0 0,0 0 0,1 0 0,-1 0 0,1-1 0,-1 1 0,1 0 0,0 0 0,0-1 0,0 1 0,0 0 0,0 0 0,1-1 0,-1 1 0,1 0 0,-1 0 0,1 0 0,0 0 1,0 0-1,0-1 0,2-1 0,-1-6-1898,-2 7 1701,0 0 0,-1 0 0,1 0 0,1 0 0,-1-1 0,0 1 0,1 0 1,-1 0-1,1 0 0,0 0 0,0 0 0,1 0 0,2-4 0,1-6-3110,-8-5 2453,1 12 198,-4-24-1956,-3 5-54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0:59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3876,'0'0'742,"0"0"-128,0 0-102,0 0 27,0 0 32,0 0 6,0 0-6,0 0-37,0 0-64,0 0 5,0 0-21,2-1-107,9-2-52,0 1 1,-1 0 0,1 0-1,22 0 1,8-1 105,-39 3-377,1 0 0,0 0 1,0 0-1,0 0 0,0 1 0,0-1 1,-1 1-1,1-1 0,0 1 1,-1 0-1,5 2 0,22 5-80,90-14-4242,-117 5 3124,-2 1 31,0 0 92,0 0 106,0 0 48,0 0 38,0 0 79,0 0 140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0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54 2979,'0'0'560,"0"0"-79,0 0-86,-4-4-37,-10-11 21,10 12 101,4 3-5,0 0-48,0 0-10,0 0-1,0 0 6,0 0 42,0 0 123,0 0 171,0 0 123,0 0 75,4-4 165,-2 2-928,0 0 0,1 0 0,0 1-1,-1-1 1,1 1 0,0 0 0,-1-1 0,1 1 0,0 0 0,0 1 0,0-1 0,0 0-1,0 1 1,1-1 0,-1 1 0,0 0 0,0 0 0,0 0 0,6 1 0,36-3 1501,-36 1-1554,0 0 0,1 0 0,-1 1 0,0 1 0,0-1 0,1 1 0,8 3 0,-9-3-111,0 1 0,0-1 0,1 0 0,-1-1 0,0 0 1,14-2-1,0-2-21,-9 0-20,1 2 0,0 0 0,0 0 0,1 1 0,26 2 0,29 3-1064,-48-3-604,42 6-1,-63-7 1513,-1 1 0,0-1 0,0 0 0,0 1 0,0-1 0,0 0 0,0 1 0,1-1 0,-1 1 0,0-1 0,-1 1 0,1 0 0,0 0 0,0-1 0,0 1 0,0 0 0,0 0 0,0 1 0,1 1-472,-2-3 588,1 0 1,-1 0 0,0 0 0,0 0 0,0 0 0,0 1 0,0-1 0,0 0 0,1 0 0,-1 0 0,0 0 0,0 0 0,0 0 0,0 0 0,1 0 0,-1 0 0,0 0 0,0 1 0,0-1 0,1 0 0,-1 0 0,0 0 0,0 0 0,0 0 0,1 0 0,-1 0 0,0 0 0,0 0 0,0 0 0,0-1 0,1 1 0,-1 0 0,0 0 0,0 0 0,0 0 0,1 0 0,-1 0 0,0 0 0,0 0 0,0 0 0,0-1 0,0 1 0,1 0 0,-1 0 0,3-2-591,0 0-1,0 1 1,0-1-1,0 1 1,1 0 0,-1 0-1,0 0 1,5 0 0,-5 1-843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0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10 100 3331,'-3'-2'710,"3"2"-660,0 0 0,-1 0 0,1 0 0,0-1 0,-1 1 0,1 0 0,0 0 0,-1 0 0,1 0 0,0 0 0,-1-1 1,1 1-1,0 0 0,0 0 0,-1 0 0,1-1 0,0 1 0,0 0 0,-1 0 0,1-1 0,0 1 0,0 0 0,0 0 0,0-1 0,0 1 0,-1 0 0,1-1 0,0 1 0,0 0 0,0-1 0,0 1 0,0 0 0,0-1 0,0 1 0,0 0 0,0-1 0,0 1 0,0 0 0,0-1 0,0 1 0,1 0 0,-1-1 0,19-1 975,32 10 481,-49-7-1412,0 0 0,0 0 1,0-1-1,1 1 0,-1 0 0,0-1 1,0 0-1,1 1 0,-1-1 0,0 0 1,1 0-1,-1 0 0,0 0 0,1-1 1,-1 1-1,0-1 0,1 1 0,-1-1 1,0 0-1,0 1 0,0-1 0,3-2 0,21-7 707,-14 8-452,0 0 0,0 0-1,0 1 1,0 1 0,1 0 0,18 2 0,38-2 620,0-10-59,-50 6-657,-1 1 0,1 1 1,0 1-1,0 0 0,30 3 0,-39-1-234,0-1 0,0 0-1,0 0 1,0-1 0,0-1-1,0 1 1,-1-1 0,1 0-1,14-6 1,24-6-280,-24 9-328,36-6-2912,-33 5 1266,-25 5 2015,0 0-1,-1 0 1,1 1 0,0-1-1,0 1 1,-1-1-1,1 1 1,0 0-1,0 0 1,0 0-1,0 0 1,0 0-1,-1 0 1,1 0-1,0 0 1,0 1 0,1 0-1,17 2-2000,-2-4 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1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52 1185,'0'0'491,"0"0"-117,0 0-145,0 0 1,-3-3 48,3 3-255,-1-1 1,0 1-1,1-1 1,-1 1-1,1-1 1,-1 0 0,1 1-1,-1-1 1,1 1-1,0-1 1,-1 0-1,1 1 1,0-1-1,0 0 1,-1 1 0,1-1-1,0 0 1,0 0-1,0 1 1,0-1-1,0 0 1,0 0-1,0 1 1,0-1 0,0 0-1,1 1 1,-1-1-1,0 0 1,0 1-1,1-1 1,-1 0 0,0 1-1,1-1 1,-1 0-1,1 1 1,-1-1-1,1 1 1,-1-1-1,1 1 1,0-1 0,-1 1-1,1-1 1,-1 1-1,1 0 1,1-1-1,1-2 399,-3 3 0,0 0 26,0 0 27,0 0 22,0 0 79,0 0 92,0 0 63,0 0 48,0 0 60,0 0-792,1 1 0,-1-1 1,0 1-1,0-1 1,0 0-1,1 1 1,-1-1-1,0 1 1,0-1-1,1 0 1,-1 1-1,0-1 1,1 0-1,-1 0 1,1 1-1,-1-1 0,0 0 1,1 1-1,-1-1 1,1 0-1,-1 0 1,1 0-1,-1 0 1,1 1-1,-1-1 1,1 0-1,-1 0 1,1 0-1,-1 0 1,1 0-1,-1 0 0,1 0 1,-1 0-1,1 0 1,-1 0-1,0-1 1,1 1-1,-1 0 1,1 0-1,-1 0 1,1 0-1,-1-1 1,1 1-1,-1 0 1,0 0-1,1-1 0,-1 1 1,1 0-1,-1-1 1,0 1-1,0 0 1,1-1-1,21-14 752,-22 14-782,1 1 14,0-1 0,0 0 1,0 1-1,0-1 0,0 1 1,0 0-1,0-1 0,1 1 1,-1 0-1,0 0 0,0-1 1,0 1-1,0 0 0,1 0 1,-1 0-1,0 0 0,0 0 1,0 1-1,1-1 0,-1 0 1,0 0-1,0 1 0,0-1 1,0 1-1,0-1 0,0 1 1,0-1-1,0 1 0,0-1 1,2 2-1,9 4 209,14-7 231,-23 0-428,1 1 1,-1-1 0,0 1 0,1 0 0,-1 0 0,1 0 0,-1 1-1,7 0 1,33 17 370,-38-15-376,0 0 0,1 0 0,-1-1-1,1 1 1,0-1 0,0-1 0,0 1 0,0-1 0,0 0 0,0 0 0,0 0 0,0-1 0,7 0 0,-4-3-47,-1 0-1,0-1 1,0 0-1,-1 0 1,9-7-1,11-5-29,-27 16 39,0 0 0,0 0-1,0 0 1,1-1 0,-1 1-1,0 0 1,0 0 0,0 0 0,1 0-1,-1 0 1,0 0 0,0 0-1,1 0 1,-1 0 0,0 0 0,0 0-1,1 0 1,-1 0 0,0 0-1,0 0 1,1 0 0,-1 0-1,0 0 1,0 0 0,1 0 0,-1 0-1,0 0 1,0 0 0,1 0-1,-1 1 1,0-1 0,0 0 0,0 0-1,1 0 1,-1 0 0,0 1-1,34 25 114,-31-23-354,-3-3-266,0 0-246,4-5-304,13-14-277,-16 18 1041,1 0 0,-1 0 0,1 0 0,-1 0 0,1 0 0,0 1 0,-1-1 0,1 1 0,0-1 0,0 1 0,0-1 0,-1 1 1,1 0-1,0 0 0,0 0 0,0 0 0,0 0 0,-1 0 0,1 0 0,3 1 0,-3 0-1931,-2-1 457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1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3555,'0'0'721,"0"0"-64,0 0-17,0 0 38,0 0 160,0 0 81,0 0 31,0 0 69,0 0-20,0 0 58,0 0-32,0 0-64,0 0-54,4-2-42,8-3-642,0 0 0,0 1 0,0 0 0,1 0 0,0 1 0,-1 1 0,1 0 0,1 1 1,-1 0-1,0 0 0,0 2 0,0-1 0,21 5 0,10 2-106,-41-6-26,-3-1-230,6-1-501,-3 1 465,0 0 1,1 0 0,-1 0 0,0 1-1,0-1 1,0 1 0,0-1 0,0 1-1,0 0 1,0 0 0,0 0 0,0 0-1,4 3 1,-7-4 142,0 1-1,0-1 1,1 0-1,-1 0 1,0 0-1,0 0 1,0 0 0,0 0-1,0 0 1,0 1-1,0-1 1,1 0 0,-1 0-1,0 0 1,0 0-1,0 0 1,0 0-1,0 0 1,1 0 0,-1 0-1,0 0 1,0 0-1,0 0 1,0 0-1,0 0 1,1 0 0,-1 0-1,0 0 1,0 0-1,0 0 1,0 0-1,0 0 1,1 0 0,-1 0-1,0 0 1,0 0-1,0 0 1,0 0-1,0-1 1,1 1 0,-1 0-1,0 0 1,0 0-1,0 0 1,0 0-1,0 0 1,0 0 0,0 0-1,0-1 1,0 1-1,1 0 1,-1 0-1,0 0 1,2-2-686,0 1 0,0-1 0,0 1 0,1-1 0,-1 1 0,1 0 0,-1 0 0,1 0 0,-1 0 0,5 0 0,5-1 128,-7 2-1246,-5 0 90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3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35 929,'0'0'528,"0"0"-90,0 0-144,0 0-129,0 0-74,0 0 26,0 0 22,0 0 53,0 0 54,0 0 16,-3-2 26,-6-4 273,9 7 749,17 4-576,-3-10-588,-13 5-143,-1 0 0,1-1 0,-1 1 0,1 0-1,-1 0 1,1-1 0,-1 1 0,1 0 0,-1 0 0,1 0 0,-1 0 0,1 0 0,-1 0 0,1 0 0,0 0 0,-1 0 0,1 0 0,-1 0 0,1 0 0,-1 0 0,1 0-1,-1 0 1,1 1 0,-1-1 0,1 0 0,-1 0 0,1 1 0,-1-1 0,1 0 0,-1 0 0,1 1 0,-1-1 0,0 0 0,1 1 0,-1-1 0,0 1 0,1-1 0,-1 1-1,0-1 1,0 0 0,1 1 0,-1 0 0,0-1 0,0 0-1,0 0 0,0 0 1,0 1-1,0-1 1,1 0-1,-1 0 0,0 0 1,0 0-1,0 0 0,0 1 1,0-1-1,0 0 1,0 0-1,0 0 0,1 0 1,-1 0-1,0 0 0,0 0 1,0 0-1,0 0 1,0 0-1,1 0 0,-1 1 1,0-1-1,0 0 1,0 0-1,0 0 0,1 0 1,-1 0-1,0 0 0,0 0 1,0 0-1,0 0 1,1 0-1,-1 0 0,0-1 1,0 1-1,0 0 1,0 0-1,1 0 0,-1 0 1,0 0-1,0 0 0,0 0 1,0 0-1,0 0 1,0 0-1,1 0 0,-1-1 1,0 1-1,0 0 1,0 0-1,0 0 0,0 0 1,2-2 2,0 1 0,-1 0 1,1 0-1,0 0 0,0 0 1,0 1-1,0-1 0,-1 0 1,1 1-1,0-1 0,1 1 1,-1 0-1,0 0 0,0-1 1,0 1-1,0 0 0,0 0 1,0 1-1,0-1 0,0 0 1,0 1-1,0-1 0,0 1 1,0 0-1,0-1 0,0 1 1,0 0-1,-1 0 0,1 0 1,3 2-1,-5-2-5,0-1 1,0 0-1,0 0 0,0 0 1,1 0-1,-1 0 0,0 0 1,0 1-1,0-1 0,0 0 0,1 0 1,-1 0-1,0 0 0,0 0 1,0 0-1,1 0 0,-1 0 0,0 0 1,0 0-1,0 0 0,1 0 1,-1 0-1,0 0 0,0 0 1,0 0-1,0 0 0,1 0 0,-1 0 1,0 0-1,0 0 0,0 0 1,1 0-1,-1 0 0,0 0 1,0-1-1,0 1 0,0 0 0,1 0 1,-1 0-1,0 0 0,0 0 1,0 0-1,0-1 0,0 1 0,0 0 1,1 0-1,-1 0 0,0 0 1,0-1-1,0 1 0,0 0 1,0 0-1,0-1 0,19-17-5,-19 18 3,0-1-1,0 1 1,0 0 0,0 0 0,1 0-1,-1-1 1,0 1 0,0 0 0,0 0-1,0 0 1,1-1 0,-1 1 0,0 0-1,0 0 1,1 0 0,-1 0 0,0 0-1,0-1 1,1 1 0,-1 0 0,0 0-1,0 0 1,1 0 0,-1 0 0,0 0-1,1 0 1,-1 0 0,0 0 0,0 0-1,1 0 1,-1 0 0,0 0 0,1 0-1,-1 0 1,0 0 0,0 0 0,1 1-1,22 5-1150,-19-10 475,-4 3 637,1 0-1,0 0 0,-1 0 1,1 1-1,0-1 0,0 0 0,0 0 1,0 1-1,0-1 0,0 0 1,0 1-1,0-1 0,0 1 1,0-1-1,0 1 0,0 0 1,0-1-1,0 1 0,0 0 0,1 0 1,-1-1-1,0 1 0,0 0 1,0 0-1,1 0 0,-1 0 1,0 1-1,0-1 0,0 0 0,0 0 1,0 1-1,1-1 0,-1 1 1,0-1-1,0 1 0,1 0 1,6 0-840,9-7-118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3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48 1986,'0'0'459,"-3"2"-107,-7 4 378,14-9 1293,17-12-484,-1 8-791,-14 1-625,14-14 80,-20 19-197,1 1 1,0 0-1,-1-1 0,1 1 1,-1-1-1,1 1 0,0 0 1,0-1-1,-1 1 1,1 0-1,0 0 0,-1 0 1,1-1-1,0 1 0,0 0 1,-1 0-1,1 0 0,0 0 1,0 0-1,0 0 1,-1 0-1,1 0 0,0 1 1,0-1-1,-1 0 0,1 0 1,0 1-1,-1-1 0,1 0 1,0 1-1,-1-1 0,1 0 1,0 1-1,-1-1 1,1 1-1,11 13-27,-11-11-1,1-1-1,-1 1 1,1-1 0,0 1-1,0-1 1,0 0 0,0 0-1,1 0 1,-1 0-1,0 0 1,1-1 0,0 1-1,-1-1 1,1 1-1,3 0 1,-4-2-51,-1 0 0,1 0 0,-1-1 0,0 1 0,1-1 0,-1 1 0,1-1 1,-1 1-1,0-1 0,0 0 0,1 1 0,-1-1 0,0 0 0,0 0 0,0 0 0,2-2 0,1 0-193,21-15-3022,-10 4 2087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5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1409,'0'0'513,"0"0"-225,0 0-64,0 0-64,0 0-128,0 0 1,0 0-66,0 0-31,0 0 0,0 0-128,0 0 32,0 0-32,0 0-128,0 0-65,0 0-31,0 0 31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5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1 865,'0'0'544,"0"0"-95,0 0-97,0 0-160,0 0-96,0 0-32,0 0-32,0 0 0,0 0-96,0 0-32,0 0-64,0 0-288,0 0-161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5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2819,'0'0'368,"0"0"-90,0 0-129,0 0-37,0 0 59,0 0 85,0 0-10,0 0 15,0 0-31,0 0 69,0 0 5,0 0-53,0 0 27,3-3 10,51-33 961,-48 38-1067,-3 0-155,0 0-1,0-1 1,1 0 0,-1 0 0,0 0 0,1 0 0,-1 0 0,1 0 0,-1-1 0,1 0 0,0 1 0,-1-1-1,1-1 1,-1 1 0,1 0 0,-1-1 0,1 1 0,-1-1 0,1 0 0,-1 0 0,0-1 0,1 1-1,-1 0 1,4-3 0,-5 3-18,0 0 0,-1 0 0,1 0 0,0 1 0,0-1 0,0 1 0,0-1 0,0 1 0,0-1 0,0 1 0,0 0 0,0 0 0,0 0 0,0 0 0,0 1 0,0-1 0,0 0 0,0 1 0,0-1 0,0 1 0,-1-1 0,1 1 0,0 0 0,0 0 0,-1 0 0,1 0 0,0 0 0,-1 0 0,1 0 0,-1 1 0,1-1 0,-1 0 0,0 1 0,0-1 0,0 1 0,0-1 0,1 3 0,2 0-36,2 2 6,-3-6-469,1 1-1,-1 0 1,0 0 0,-1 0-1,1 0 1,0 0 0,0 0-1,0 1 1,-1-1 0,1 1-1,-1 0 1,4 3 0,-6-5-562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4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1666,'0'0'496,"0"0"-85,0 0-107,0 0-53,0 0-43,0 0 33,0 0 106,0 0 85,0 0 22,0 0 21,0 0 37,0 0 124,1-2 20,7-28 700,-8 26-603,0 4 42,5-4-4,50-39 1445,-54 42-2154,1 0 0,-1 0 0,0 0 0,0 0 0,0 0 0,0 0 1,0-1-1,-1 1 0,1 0 0,0 0 0,0-1 0,-1 1 0,1 0 0,-1-1 0,0 1 0,1-1 0,-1 1 0,0-1 0,0 1 0,0-1 0,0 1 0,0 0 0,0-1 0,0 1 0,-1-1 0,1 1 0,0-1 0,-1 1 0,0-2 0,-2-20 965,21-33 1296,-18 56-2327,1 0 0,-1-1 1,0 1-1,0 0 0,0 0 0,0 0 0,0-1 0,1 1 0,-1 0 1,0 0-1,0-1 0,0 1 0,0 0 0,0 0 0,0-1 0,0 1 1,0 0-1,0 0 0,0-1 0,0 1 0,0 0 0,0 0 0,0-1 0,0 1 1,0 0-1,-1 0 0,1-1 0,0 1 0,0 0 0,0 0 0,0-1 1,0 1-1,-1 0 0,1 0 0,0 0 0,0-1 0,0 1 0,-1 0 1,1 0-1,0 0 0,0 0 0,-1 0 0,1-1 0,-20-15 555,14 7-138,6-42 10,1 46-374,6 0-31,23-15-17,-30 20-19,0 0 0,1 0-1,-1 0 1,0 0 0,1 0 0,-1-1 0,0 1 0,1 0-1,-1 0 1,0 0 0,0 0 0,1-1 0,-1 1 0,0 0-1,0 0 1,1-1 0,-1 1 0,0 0 0,0 0-1,0-1 1,0 1 0,1 0 0,-1 0 0,0-1 0,0 1-1,0 0 1,0-1 0,0 1 0,0 0 0,0-1 0,0 1-1,0 0 1,0-1 0,0 1 0,0 0 0,0-1-1,0 1 1,0 0 0,0 0 0,-1-1 0,-5-20 30,6 20-35,0 1-1,0 0 1,0 0 0,-1-1 0,1 1 0,0 0 0,0-1-1,0 1 1,0 0 0,0 0 0,0-1 0,0 1 0,0 0-1,0-1 1,0 1 0,0 0 0,0-1 0,0 1 0,0 0-1,1-1 1,-1 1 0,0 0 0,0 0 0,0-1 0,0 1-1,1 0 1,-1 0 0,0-1 0,0 1 0,0 0 0,1-1-1,14-15-28,-11 12 102,-4-1-12,-1-14 33,-4-35-8515,3 50 4848,2 4 154,0 0 411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6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46 2530,'0'0'363,"0"0"-101,-6 2-75,-27 5 32,26-6 5321,5-1 5778,9-3-11001,0-1-1,1 1 1,-1 0 0,1 1-1,0 0 1,0 0-1,0 0 1,0 1-1,12-1 1,42-1 35,-60 3-377,0 0 0,0 0 0,0 0 0,0 0 0,0 0 0,0-1 0,0 1 0,0 0 0,-1-1 0,1 1 0,0-1 0,0 0 0,0 0 0,2-1 0,8-3-128,-6 4 37,4-1-196,-1 1 0,1-1 0,-1 2-1,1-1 1,-1 1 0,1 0 0,-1 1 0,19 3-1,87 16-1422,-113-20 1664,1 1-1,-1-1 0,1-1 1,0 1-1,-1 0 0,1 0 1,-1-1-1,1 0 0,0 1 0,-1-1 1,0 0-1,1 0 0,-1 0 1,3-2-1,12-4-2232,1 3-4107,1-10 923,-19 14 3876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6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81 1025,'0'0'438,"0"0"-54,0 0-69,0 0-85,-6 2-49,0-1 106,-1 0 0,0-1 0,1 0 0,-1 0 0,1 0 0,-1-1 0,-7-1 0,8 1 204,6 1 69,0 0 113,0 0 16,0 0 47,0 0 86,0 0 134,1 0-884,0 0 0,0 0 0,0 0 0,0 0 1,0 0-1,0 0 0,0 0 0,0-1 0,0 1 0,0 0 0,0 0 0,0-1 0,0 1 1,0-1-1,0 1 0,-1-1 0,1 1 0,0-1 0,1 0 0,0-1 21,-1 1 0,1 0 0,-1 0 0,1 0-1,0 0 1,0 1 0,-1-1 0,1 0 0,0 1-1,0-1 1,0 1 0,0-1 0,0 1 0,3 0 0,8-2 271,-2 0-31,0 1 0,0-1 0,1 2 0,-1 0 0,0 0 0,22 3 1,-20-1-198,1-1 0,-1 0 0,0-1 0,0 0 0,1-1 0,-1 0 0,0-1 0,19-5 0,-15 3-103,1 1 0,-1 1-1,33-1 1,-12 4-2,-1-1 0,1-1 0,42-7-1,33-3-473,-57 10-258,-49 2 365,1-1 0,-1 1 0,1-1 0,-1-1 0,1 1-1,-1-1 1,0-1 0,11-2 0,34-9-3968,-49 12 4041,0 1 1,0 0 0,0-1 0,0 1 0,0 0-1,-1 0 1,1 1 0,0-1 0,0 0-1,0 1 1,0 0 0,0 0 0,4 1-1,-6-1 169,-1-1 0,1 1 0,0-1 0,0 0 0,-1 1 0,1-1 0,0 0 0,0 0 0,0 0 0,0 0-1,-1 0 1,1 1 0,0-1 0,0 0 0,0-1 0,0 1 0,-1 0 0,1 0 0,0 0 0,0 0 0,0-1 0,1 1-1,-2-1-170,4 1-845</inkml:trace>
  <inkml:trace contextRef="#ctx0" brushRef="#br0" timeOffset="1">618 53 993,'-35'-2'-384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6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0 173 3587,'0'0'806,"0"0"-10,0 0-129,0 0-48,0 0 38,20-8 2007,22 2 595,-36 6-2987,-1 0 0,1-1 0,-1 0 0,1 0 0,-1 0 0,1 0 0,-1-1 0,0 1 0,1-1 0,-1-1 1,0 1-1,6-4 0,-2 2-122,1 0 1,-1 0 0,1 1-1,0 1 1,1 0-1,-1 0 1,0 1 0,0 0-1,1 0 1,18 2 0,-13-1-186,1-1 1,-1 0 0,1-1 0,-1 0 0,22-7 0,-33 7-134,1 1 0,-1-1 1,1 1-1,-1-1 1,1 1-1,0 1 0,-1-1 1,1 1-1,9 0 0,-12 1 19,0-1 0,0 0-1,-1 0 1,1 0 0,0 0-1,0 0 1,0 0 0,0-1-1,0 0 1,-1 1 0,1-1-1,0 0 1,-1 0-1,1 0 1,2-2 0,1 0-200,22 1-3345,-11 2 2701,6-9-240,-22 9 1154,0 0-1,0-1 1,0 1 0,1 0 0,-1 0 0,0 0 0,0 0 0,1 0 0,-1 0 0,0 1 0,0-1 0,0 0 0,1 1 0,-1-1 0,0 0 0,0 1-1,0-1 1,0 1 0,0 0 0,0-1 0,0 1 0,0 0 0,1 0 0,-1 0-143,13 7-705,10 3-2326,-24-11 2645</inkml:trace>
  <inkml:trace contextRef="#ctx0" brushRef="#br0" timeOffset="1">169 71 3331,'-1'-1'67,"1"0"0,-1 0 0,0 0 1,0 0-1,0 0 0,0 1 0,0-1 0,0 0 0,0 0 0,0 0 0,0 1 0,-1-1 1,1 1-1,0-1 0,0 1 0,-1-1 0,1 1 0,0-1 0,-1 1 0,1 0 0,-1 0 1,1 0-1,0 0 0,-1 0 0,1 0 0,0 0 0,-2 0 0,0 1 841,3-1 5,0 0 101,0 0 187,0 0 112,0 0-31,0 0-92,0 0-202,0 0-214,0 0-118,4-3-234,2-1-427,0-1 0,0 1 0,0 0 0,1 0 0,0 0 0,0 1 0,0 0 0,0 0-1,1 1 1,-1 0 0,1 0 0,-1 0 0,1 1 0,0 0 0,0 1 0,0-1 0,-1 1 0,12 2 0,-8 0-1024,0-1-1,0 0 1,0 0 0,1-1-1,-1 0 1,0-1 0,0 0-1,1-1 1,-1 0 0,13-4-1,-3 2-1180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4933,'0'0'982,"0"0"-192,3 0-91,76-3 3759,9-9-3086,-63 9-1325,-20 2-199,0 0 0,0 0 1,1 1-1,-1-1 1,0 1-1,0 0 1,0 1-1,0-1 0,1 1 1,-1 0-1,6 2 1,51 10-5316,-59-12 3155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7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36 9193,'0'0'2402,"0"0"-865,0 0-416,-11-13 1,11 13-65,0 0-193,0 0-223,19-19-257,0 16-191,3 16-129,1-13-609,2-4-768,-7 11-929,-1 6-801,-2-17-352,5 1 160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8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42 3171,'-5'0'475,"-26"0"1275,22 1-4151,34-18 7547,-14 14-3011,83 9-4735,-57-8 7459,-32 1-4779,-5 1 42,0 0-154,6 0-133,1-1 29,-1-1 1,0 1-1,0-1 1,0 0 0,0-1-1,0 1 1,10-7-1,-16 9 106,0-1-1,0 1 1,1 0 0,-1 0-1,0-1 1,0 1-1,1 0 1,-1 0-1,0 0 1,1 0 0,-1-1-1,0 1 1,1 0-1,-1 0 1,0 0 0,1 0-1,-1 0 1,0 0-1,1 0 1,-1 0 0,0 0-1,1 0 1,-1 0-1,0 0 1,1 0-1,-1 0 1,0 0 0,1 0-1,-1 0 1,0 0-1,1 0 1,-1 1 0,42 8-2245,-39-9 935,-3 0-69,0 0 59,0 0 52,0 0-10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8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37 4484,'-23'-9'916,"13"4"2765,14 3-3627,0 0 1,0 0 0,0 0 0,0 0 0,0 1 0,1 0 0,-1-1 0,1 1-1,-1 1 1,1-1 0,-1 1 0,1-1 0,0 1 0,-1 0 0,1 1-1,-1-1 1,10 3 0,-11-2-60,0 0 0,0 1 0,0-1 0,1 0 0,-1-1-1,0 1 1,1 0 0,-1-1 0,1 0 0,-1 0 0,1 0 0,-1 0 0,1 0 0,-1 0-1,0-1 1,1 0 0,-1 1 0,0-1 0,1-1 0,5-2 0,-7 4-37,-1-1 0,1 0 0,-1 0 0,1 1 0,-1-1 1,1 1-1,0-1 0,-1 1 0,1 0 0,0-1 0,-1 1 0,1 0 1,0 0-1,0 0 0,-1 0 0,1 0 0,0 1 0,-1-1 0,1 0 1,0 1-1,-1-1 0,1 1 0,0-1 0,-1 1 0,3 2 0,11 3-790,-12-5-33,3-2-27,49-14-933,-50 14 1024,-5 1 0,0 0-85,0 0 37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09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51 2755,'-9'-6'257,"7"5"-140,1 0 0,-1 0 0,0 0 0,1 0 0,-1 0 0,0 0 0,0 0-1,0 0 1,0 1 0,0-1 0,-4 0 0,6 1 908,0 0 155,-3-3 111,2 3-933,1-1 0,-1 0 0,0 1 0,0-1 0,0 0 0,1 1 0,-1-1 0,0 0 0,1 0 0,-1 0 0,1 1 0,-1-1 0,1 0-1,0 0 1,-1 0 0,1 0 0,0 0 0,-1-1 0,2 1-284,-1 1 0,0 0 0,1-1 0,-1 1 0,1 0-1,-1-1 1,0 1 0,1 0 0,-1 0 0,1-1 0,-1 1 0,1 0 0,-1 0-1,1 0 1,-1-1 0,1 1 0,-1 0 0,1 0 0,-1 0 0,1 0 0,-1 0-1,1 0 1,-1 0 0,1 0 0,0 1 0,47 7-1379,-39-6 1896,6-3-751,-13 0 137,3-1-94,1 0 1,0 1-1,-1 0 0,1 0 0,0 0 0,0 0 0,0 1 0,0 0 0,0 0 0,-1 0 0,9 2 1,-10-1-4,1 1-69,-1-1 0,1 0 0,-1 0 1,1-1-1,0 1 0,0-1 1,-1 0-1,1 0 0,0 0 1,0 0-1,-1-1 0,6-1 0,-10 2 183,3-1-166,-1 0-1,0 0 1,0 0 0,1 0 0,-1 1-1,1-1 1,-1 1 0,1-1 0,-1 1-1,1 0 1,-1 0 0,1 0 0,-1 0-1,0 0 1,1 1 0,-1-1 0,4 2 0,5-4-1435,-9 1 1456,0 0 1,0-1-1,1 1 1,-1 1-1,0-1 1,0 0-1,1 0 1,-1 1-1,1-1 1,-1 1-1,1 0 1,-1 0-1,1 0 1,-1 0-1,0 0 1,1 0-1,-1 0 1,1 1-1,-1-1 1,4 2-1,-2 0-1493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22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32 897,'0'0'304,"0"0"-80,0 0-90,0 0-65,0 0-31,0 0-17,0 0-32,0 0 33,0 0 10,0 0 5,0 0 22,0 0 15,0 0 49,0 0 27,0 0-17,0 0 11,0 0 54,0 0-33,0 0-21,0 0 38,0 0 21,0 0 53,0 0 64,0 0 70,0 0 96,0 0 112,0 0 58,-8 1 12,-23 2 79,23-2 32,8-1 70,0 0 107,0 0 5,0 0 21,0 0-213,0 0-166,0 0-133,0 0-75,0 0-144,0 0-139,0 0 0,0 0-96,0 0 16,0 0-37,0 0-2440,0 0-4960,0 0 14703,14 7-4805,41 23-2589,-41-23 21,-14-7 48,12-13-5,37-41-165,-37 41 90,-12 13 0,0 0-42,0 0 74,0 0-48,0 0-69,0 0-91,0 0-165,6 2 262,-1 1 0,1-1 0,0-1 0,0 1 0,11 1 0,-3 0-65,-2 0-400,-12-3-235,0 0-166,0 0-10,0 0-97,0 0-37,0 0-47,0 0-33,0 0-5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22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2498,'0'0'716,"0"0"-92,0 0-58,0 0-59,0 0 16,0 0-21,0 0 21,0 0-42,0 0-59,0 0-49,0 0-74,0 0-59,0 0-85,0 0-5,0 0-27,0 0-54,0 0-32,0 0-5,0 0-10,0 0-33,0 0 22,0 0-22,0 0 22,0 0-22,0 0 32,0 0 17,0 0-22,17-15-160,50-46-38,-50 45-79,-17 16-113,0 0-101,0 0-171,0 0-70,0 0 12,0 0-70,0 0 0,0 0-22,0 0-106,0 0-27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4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2851,'0'0'560,"0"0"-63,0 0-1,1-5 86,5-5 1657,13-17 16480,-14 21-16813,-2 1-5103,2 0 4787,0 8 1,13 7-139,-14-7-154,12-8-609,0 2 1,28-5-1,-39 7-606,2 1-81,0-1 0,1 1 0,-1 1 0,0-1 0,0 1 0,0 0 0,1 0 0,-1 1 0,0 0 0,-1 0-1,10 4 1,-11-3-1,0-1-1,1 0 1,-1 0 0,1-1-1,-1 0 1,1 0-1,0 0 1,-1 0-1,1-1 1,0 1-1,0-1 1,-1-1-1,1 1 1,0-1-1,6-1 1,-4 0-1,0 0 0,1 1 0,0 0 0,-1 0 0,1 1 0,0 0 0,-1 1 0,13 1 0,-8 0 0,-1-1 0,1-1 0,16-1 0,60-3 0,-49 4 0,-35 1 0,0-1 0,1 0 0,-1 0 0,0 0 0,1 0 0,-1-1 0,8-2 0,-8 2 0,1 1 0,-1-1 0,1 1 0,0 0 0,0 0 0,-1 0 0,1 1 0,0-1 0,-1 1 0,1 1 0,-1-1 0,1 1 0,5 2 0,-3-1 0,0-1 0,1 1 0,-1-2 0,14 3 0,125 16 0,-33 6 0,-70-22 0,-20-3 0,-1 1 0,0 1 0,31 9 0,35 4 0,-35-16 0,229 32 0,-198-25 0,6-1 0,0-2 0,-60-1 0,41 1 0,18 2 0,-28-5 0,-27 5 0,40 3 0,2-1 0,16-2 0,-2 2 0,-77-5 0,0-2 0,-1 0 0,22 0 0,39 3 0,77 6 0,-102-6 0,-39-4 0,0 0 0,-1 1 0,1 0 0,0 1 0,15 4 0,-15-4 0,-1 0 0,1-1 0,0 0 0,-1 0 0,12-1 0,36 5 0,-40 0 0,-12-3 0,0-1 0,0 0 0,0 0 0,0 0 0,0 0 0,8-1 0,-6 1 0,0 0 0,0 0 0,0 0 0,0 1 0,0 0 0,11 5 0,15 4 0,49-1 0,-34-10 0,-38-1 0,-1 1 0,1 0 0,-1 0 0,1 1 0,-1 0 0,1 1 0,-1-1 0,1 2 0,12 4 0,-9-3 0,0 1 0,0-2 0,0 1 0,1-2 0,-1 1 0,1-2 0,23 1 0,2 0 0,83 9 0,-119-11 0,0 0 0,-1 0 0,1 0 0,0 0 0,0 0 0,0 0 0,0-1 0,-1 0 0,1 1 0,3-2 0,-5 1 0,1 1 0,0-1 0,-1 1 0,1-1 0,0 1 0,0 0 0,0-1 0,0 1 0,-1 0 0,1 0 0,0 0 0,0 0 0,0 1 0,0-1 0,-1 0 0,1 1 0,0-1 0,0 1 0,2 1 0,-2-1 0,0-1 0,0 1 0,0 0 0,0-1 0,0 1 0,0-1 0,1 1 0,-1-1 0,0 0 0,0 0 0,0 0 0,0 0 0,1 0 0,-1 0 0,0-1 0,0 1 0,0-1 0,0 1 0,3-2 0,-2 1 0,0 0 0,0 0 0,1 1 0,-1-1 0,0 1 0,1-1 0,-1 1 0,4 0 0,28 5 0,-24-3 0,1 0 0,0-1 0,0 0 0,15-1 0,2-6 0,-27 5 0,0 0 0,1 0 0,-1 1 0,1-1 0,0 0 0,-1 1 0,1 0 0,0-1 0,-1 1 0,1 0 0,0 0 0,0 0 0,-1 1 0,1-1 0,-1 1 0,1-1 0,0 1 0,-1 0 0,1 0 0,-1 0 0,1 0 0,-1 0 0,0 0 0,0 1 0,4 2 0,-4-2 0,0 0 0,0 0 0,1 0 0,-1 0 0,0 0 0,1 0 0,-1-1 0,1 1 0,-1-1 0,1 0 0,0 1 0,0-1 0,0-1 0,0 1 0,0 0 0,0 0 0,0-1 0,0 0 0,0 1 0,0-1 0,0 0 0,0-1 0,0 1 0,0 0 0,0-1 0,0 1 0,0-1 0,5-2 0,-4 2 0,0 1 0,0-1 0,0 1 0,1 0 0,-1 0 0,0 0 0,0 0 0,0 1 0,0 0 0,1 0 0,-1 0 0,6 2 0,-6-2 0,0 1 0,0-1 0,0 0 0,0-1 0,0 1 0,1-1 0,-1 1 0,0-1 0,8-1 0,2 0 17,0 0 0,0 1 0,0 0 0,0 1 0,-1 1 0,26 5 0,-23-4-139,-1 0 0,1-1 0,-1-1 0,21 0 0,-33-2-2713,-3 1-2263,0 0-1372,0 0 53,0 0 758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43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21 2306,'0'0'347,"0"0"-160,0 0-91,0 0-64,0 0-43,0 0 22,0 0-32,0 0-17,0 0-20,-4-2-6,-5-7 339,12 6 1406,24 7 1121,-18-2-3551,-4-1 765,-5-1-38,4-3-4,-3 2 5,0 0 1,0 0-1,0 0 1,0 0-1,0 0 1,1 1-1,-1-1 1,0 0-1,1 1 1,-1-1-1,0 1 1,1-1-1,-1 1 1,1 0-1,-1 0 1,1-1-1,-1 1 1,0 0-1,1 0 1,-1 0-1,1 0 1,-1 1-1,1-1 1,1 1-1,1 0-449,-4-1-90,0 0-11,0 0 26,3 1 38,12 7 43,-11-6-11,-4-2-11,0 0-27,0 0-15,0 0 37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45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33 480,'-31'-14'3876,"31"14"-3780,-1-1 0,1 1 0,0 0 0,-1 0 0,1 0 0,-1-1 0,1 1 0,0 0 0,-1-1 0,1 1 0,0 0-1,-1-1 1,1 1 0,0-1 0,0 1 0,-1 0 0,1-1 0,0 1 0,0-1 0,0 1 0,-1-1 0,1 1 0,0 0 0,0-1 0,0 1 0,0-1 0,0 1 0,0-1 0,0 1 0,0-1-1,0 1 1,1-1 0,-1 1 0,0 0 0,0-1 0,1 0 0,-1-1 379,0 2 75,7 9 299,-2-9 4575,-3-1-5414,0 0-1,-1-1 1,1 1 0,0 0 0,0 1 0,0-1 0,0 0 0,0 0 0,0 1-1,1-1 1,-1 1 0,0 0 0,0-1 0,0 1 0,0 0 0,4 0-1,39 10 113,-33-7-54,20 0-164,-31-3 86,0 0-1,-1 0 0,1 0 0,0 0 1,-1-1-1,1 1 0,-1 0 1,1 0-1,-1 0 0,1-1 0,0 1 1,-1 0-1,1-1 0,-1 1 0,1-1 1,-1 1-1,0 0 0,1-1 1,-1 1-1,1-1 0,-1 1 0,1-2 1,-1 2-14,0 0 0,0-1 1,0 1-1,0 0 0,0 0 1,0-1-1,1 1 0,-1 0 1,0 0-1,0-1 0,0 1 1,1 0-1,-1 0 0,0-1 1,0 1-1,1 0 0,-1 0 1,0 0-1,0-1 0,1 1 1,-1 0-1,0 0 0,1 0 1,-1 0-1,0 0 0,1 0 1,-1 0-1,0 0 0,1 0 1,-1 0-1,0-1 0,1 2 1,-1-1-1,0 0 0,1 0 0,-1 0 1,0 0-1,1 0 0,-1 0 1,1 0-1,-1 1-806,8 8 1643,-4-6-3737,-1-2-4443,-3-1 5605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45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26 2883,'-9'-9'1585,"14"5"1598,-5 4-3154,1 0 1,-1 0 0,1-1 0,-1 1 0,0 0 0,1 0 0,-1 0 0,1-1 0,-1 1 0,0 0 0,1 0-1,-1-1 1,0 1 0,0 0 0,1-1 0,-1 1 0,0 0 0,0-1 0,1 1 0,-1 0 0,0-1 0,0 1-1,0 0 1,0-1 0,0 1 0,1 0 0,-1-1 0,1 1-9,1 1 0,0-1-1,-1 1 1,1-1 0,0 1 0,0-1 0,-1 0 0,1 0-1,0 0 1,0 0 0,-1 0 0,1 0 0,0 0 0,0-1-1,0 1 1,-1 0 0,1-1 0,0 0 0,2 0-1,16-2 98,-16 3-137,-1 0 1,1 0-1,-1 0 1,0 0-1,1 1 1,-1 0-1,0-1 1,1 1-1,-1 1 1,0-1-1,0 0 1,0 1-1,0-1 0,0 1 1,0 0-1,2 2 1,-3-2-447,10-13-1838,-11 10-1330,-1 1 2640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45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16 2306,'0'0'401,"0"0"-81,-3-2-80,-12-6 118,15 8-193,0 0 49,0 0 15,0 0 22,0 0 11,0 0 21,0 0 10,0 0 1,0 0-70,0 0 27,0 0 11,0 0-70,0 0 5,0 0-52,0 0-23,0 0-26,0 0-26,0 0-11,0 0-22,0 0-16,0 0-63,3-2-103,-3 2-338,15-4 1334,-7 4-2115,-4 5-3851,-4-5 4630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54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41 3363,'0'0'518,"0"0"-123,0 0-80,0 0 16,0 0-27,0 0 22,0 0 58,0 0 54,0 0 0,-3 0-49,-5 0-247,-7-2 2925,15-1-1763,9-3-1231,36-3 1587,-41 7-1115,0 4-17,0-2-478,-1 1 0,1-1-1,0 0 1,-1 0 0,1 0-1,0 0 1,-1-1 0,1 1-1,0-1 1,-1 0 0,1 0-1,-1 0 1,1 0-1,-1 0 1,0-1 0,0 0-1,0 1 1,0-1 0,6-4-1,-7 4-123,31 13-585,-22-6-2777,-3-2-5004,-8-3 7298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55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46 0,'-4'2'322,"0"-1"1,0 0-1,1 0 0,-1 0 1,0 0-1,0-1 0,-8 1 0,0 5-306,10-2 2723,3-3 6363,20-8-8002,2 1 0,-1 0 0,1 2 1,41-4-1,13-2-4231,-37 3 1418,56-6 4639,-75 11-5852,-17 2 1757,-4 0-214,3-1-5,-1 1 795,0-1-1,0 1 1,0 0-1,-1 0 1,1 0 0,0 0-1,0 1 1,0-1 0,0 0-1,-1 1 1,1-1 0,0 1-1,3 1 1,4 3 636,-5-3-1233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55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2691,'0'0'389,"0"0"-111,0 0-43,0 0-668,0 0-1355,0 0 4142,0 0-1291,0 0-716,0 0 10,0 0-42,0 0-1057,0 0-2077,0 0 6732,0 0-2444,0 0-2532,0 0-2748,0 0 8247,0 0-4324,0 0-4458,0 0 8815,3-5-4533,12-15-4623,-15 20 4792,1-1 1,-1 1 0,0 0 0,1 0-1,-1-1 1,0 1 0,1 0 0,-1 0 0,0 0-1,1-1 1,-1 1 0,1 0 0,-1 0 0,0 0-1,1 0 1,-1 0 0,1 0 0,-1 0 0,0 0-1,1 0 1,-1 0 0,1 0 0,-1 0-1,0 0 1,1 0 0,-1 0 0,1 0 0,-1 0-1,0 1 1,1-1 0,-1 0 0,1 0 0,-1 0-1,0 1 1,1-1 0,-1 0 0,0 0 0,1 1-1,8 7-3132,-9-8 3023,0 0-3765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56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38 577,'-1'0'40,"0"-1"68,0 1-1,0 0 0,0-1 0,0 1 1,0-1-1,0 1 0,0 0 0,0 0 1,0 0-1,0 0 0,0 0 0,0-1 1,0 2-1,0-1 0,0 0 1,0 0-1,0 0 0,0 0 0,0 0 1,0 1-1,0-1 0,0 0 0,1 1 1,-1-1-1,0 1 0,0-1 0,0 1 1,0-1-1,1 1 0,-1 0 1,0-1-1,0 1 0,1 0 0,-1 0 1,0 0-1,0 1 651,1-2 107,0 0 90,0 0 60,23 1 3202,-12-4-3035,1-2-601,1 2 1,0-1 0,0 1-1,0 1 1,1 0-1,25 0 1,-26 3-542,-1-1-1,1-1 1,0 0 0,16-4 0,15-2-122,-19 2-314,-23 4 179,0 0 1,0 0-1,1 1 1,-1-1-1,0 1 1,0-1-1,1 1 1,-1 0-1,0-1 1,0 1-1,1 0 1,-1 1-1,0-1 1,1 0-1,-1 0 1,0 1-1,0 0 1,0-1-1,1 1 1,1 1-1,-3-2 7,0 1 1,-1-1-1,1 0 1,0 0-1,0 1 0,0-1 1,-1 0-1,1 0 1,0 0-1,0 0 0,0 0 1,-1 0-1,1 0 1,0 0-1,0 0 0,0 0 1,-1-1-1,1 1 1,0 0-1,0-1 0,17 1-4239,-8 5 2922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57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22 1730,'-56'-3'603,"47"3"-189,6 1 179,-2 3 1122,10-7-1533,0 1-1,1-1 1,0 1-1,-1 0 1,1 1-1,0-1 1,0 1-1,0 0 1,0 1 0,0-1-1,0 1 1,12 1-1,5-4-55,-21 3-118,0-1 0,0 1 0,0-1 0,0 1 0,-1 0 0,1 0 0,0 0 0,0 0 0,0 0 0,0 0 0,0 0 0,2 1 0,-4-1-26,0 0 1,0 0 0,0 0 0,1 0 0,-1 0 0,0-1 0,0 1 0,0 0 0,0 0-1,0 0 1,0 0 0,0 0 0,0 0 0,0 0 0,0 0 0,0-1 0,0 1 0,0 0-1,0 0 1,0 0 0,1 0 0,-1 0 0,0 0 0,0 0 0,0 0 0,0 0 0,0 0 0,0 0-1,0 0 1,0 0 0,1 0 0,-1 0 0,0 0 0,0 0 0,0 0 0,0 0 0,0 0-1,0 0 1,1 0 0,-1 0 0,0 0 0,0 0 0,0 0 0,0 0 0,0 0 0,0 0-1,0 0 1,1 0 0,-1 0 0,0 0 0,0 0 0,0 0 0,0 0 0,0 0 0,0 0-1,0 0 1,0 0 0,0 1 0,0-1 0,1 0 0,-2 0-35,0 0 1,1-1-1,-1 1 0,0 0 1,1 0-1,-1 0 0,0 0 1,1 0-1,-1 0 0,0 0 1,1 0-1,-1 0 1,0 0-1,1 0 0,-1 1 1,1-1-1,-1 0 0,0 0 1,1 1-1,-1-1 0,1 0 1,-2 1-1,-8 5-311,8-5 339,0 0 0,0 0 0,0 0 0,0 0 0,0 0 0,0 0 0,0-1 0,0 1 0,-1-1 0,1 1 0,0-1 0,-1 0 0,1 0 0,0 0 0,-1 0 0,1 0 0,0 0 0,0 0 0,-3-1 0,2 0 8,1 1 1,0 0-1,-1 0 1,1 0 0,0 0-1,-1 1 1,1-1 0,0 1-1,-1-1 1,1 1-1,0 0 1,0 0 0,0 0-1,0 0 1,0 0-1,-2 1 1,2-1 58,2-1-6,26 11-112,7-20-400,-25 18-1286,-8-9 997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1:57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7239,'0'0'1057,"0"0"-417,0 0-127,13-2 31,-3 5 65,-10-3-161,11-2-223,-11 2-65,0 0-513,11-6-736,-1 8-896,0-2-642,-1 0-63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4:0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36 124 3555,'0'0'540,"0"0"-177,2-7-155,0 3-158,-1 2-25,0 0 1,0 0-1,0 0 0,-1 0 0,1 0 1,0 0-1,-1 0 0,1 0 1,-1 0-1,0 0 0,0 0 0,0-4 1,0 6 283,0 0 44,0 0 52,0 0 87,0 0-92,0 0-85,0 0-64,0 0-6,0 0-122,0 0-32,0 0 64,0 0-38,0 0 27,0 0 38,0 0-177,0 0 27,0 0 86,0 0-6,0 0-139,0 0 48,0 0-26,0 0 37,0 0 48,0 0-48,0 0-133,0 0 47,-3-5 33,-12-39 171,14 40-33,1 4-42,0 0-1,0 0 49,0 0 0,0 0-112,0 0 15,0 0 33,-5-5-22,-13-15-127,14 15-124,4 5-37,0 0 86,0 0-1,0 0 33,0 0-59,0 0 10,0 0-10,0 0 75,0 0 15,0 0-26,0 0-16,0 0 42,0 0 12,0 0-76,0 0-26,0 0-128,0 0-139,0 0-70,0 0-112,0 0-90,0 0 315,0 0 677,0 0-1371,0 0-113,0 0 300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4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64 110 641,'0'0'501,"-8"-6"-68,-23-17-129,24 17-85,7 6-64,0 0 10,0 0-47,0 0-1,0 0-15,0 0-17,0 0-37,0 0 16,0 0 22,0 0-12,0 0 22,0 0 38,0 0 42,0 0-5,0 0 21,0 0 22,0 0-12,-3-6 17,-9-17 0,9 18-16,3 5 5,0 0-26,0 0 37,0 0 26,0 0-10,0 0 5,0 0-37,0 0 0,0 0 53,0 0 43,0 0-43,0 0-69,0 0-75,0 0-16,0 0-5,0 0-16,0 0 5,0 0-59,0 0-63,0 0 106,0 0 37,0 0 17,0 0-17,0 0 6,0 0 58,0 0 54,0 0-43,0 0 86,0 0-6,0 0-112,0 0 38,0 0 26,0 0-37,0 0-32,0 0-70,0 0 43,0 0 16,0 0 0,0 0 22,0 0 117,0 0 138,5-6 1,12-16 37,-13 16 27,-4 6-16,0 0-22,0 0-31,0 0 95,0 0-47,0 0-49,6 2 86,57 14 640,-56-15-608,-7-1 74,0 0-84,0 0 63,5-3-37,2 0-327,0-1 1,0 1-1,0 1 1,0-1 0,0 1-1,0 0 1,1 1-1,10-2 1,-12 12 160,20 27-74,-26-36-290,0 0 0,0 0 1,0 1-1,0-1 0,0 0 0,0 0 0,0 1 1,0-1-1,0 0 0,0 0 0,0 1 1,0-1-1,0 0 0,0 0 0,0 1 0,0-1 1,1 0-1,-1 0 0,0 0 0,0 1 0,0-1 1,0 0-1,1 0 0,-1 0 0,0 1 0,0-1 1,1 0-1,-1 0 0,0 0 0,0 0 0,1 0 1,-1 0-1,0 0 0,0 1 0,1-1 0,-1 0 1,0 0-1,1 0 0,-1 0 0,0 0 1,0 0-1,1 0 0,-1 0 0,0 0 0,1 0 1,-1-1-1,0 1 0,0 0 0,1 0 0,-1 0 1,0 0-1,0 0 0,1 0 0,-1 0 0,0-1 1,0 1-1,0 0 0,1 0 0,-1 0 0,0 0 1,0-1-1,0 1 0,1 0 0,-1 0 0,0-1 1,5-5 101,-4 4 4,1 0 0,0 0-1,0 0 1,-1 0 0,1 0-1,0 0 1,1 1 0,-1-1-1,0 1 1,4-3 0,0 10 200,17 17 95,-17-17 86,1-4 113,20 8 106,-26-10-679,-1 0 1,1 1 0,-1-1 0,1 0 0,-1 0 0,1 0-1,-1 0 1,1 1 0,-1-1 0,1 0 0,-1 0-1,1 0 1,-1 0 0,1 0 0,0 0 0,-1 0-1,1 0 1,-1-1 0,1 1 0,-1 0 0,1 0 0,-1 0-1,1 0 1,0-1 0,25-9 726,-19 8-11,-7 2-63,5 2-22,17 6 26,-16-7-106,0 0-59,26 4 33,-26-8-519,4-3-31,-5 3-3,0 0 0,0 1-1,0-1 1,0 1 0,0 0 0,7-2 0,-9 4-3,0 0 0,0 0 1,0 0-1,-1 0 0,1 0 1,0 0-1,0 1 1,0-1-1,0 1 0,-1 0 1,1 0-1,0 0 1,-1 0-1,1 0 0,-1 0 1,3 2-1,4 1 0,-1 0 0,1-1 0,-1 0 0,1-1 0,0 0 0,0 0 0,0 0 0,18 0 0,24 5 0,-46-6 0,-1-1 0,1 1 0,0-1 0,-1 0 0,1 0 0,-1 0 0,1-1 0,5-1 0,20 1 0,7 11 0,-3-19 0,4 9 0,-4 2 0,-18-3 0,7 0 0,-1 0 0,0 1 0,35 4 0,-47-3 0,-1-1 0,1 0 0,0 0 0,0-1 0,0 0 0,0 0 0,-1-1 0,1 0 0,13-5 0,-5 0 0,-15 5 0,1 0 0,0 0 0,0 1 0,0 0 0,0 0 0,0 0 0,0 0 0,0 0 0,1 1 0,-1-1 0,0 1 0,0 0 0,1 1 0,-1-1 0,0 0 0,0 1 0,0 0 0,5 1 0,-1 1 4,-6-3-10,0 1 1,0 0-1,0 0 1,0-1-1,0 1 1,0-1-1,0 0 1,0 1-1,1-1 1,-1 0-1,0 0 1,0 0-1,0-1 1,0 1-1,1 0 1,-1-1-1,0 1 1,0-1-1,0 0 1,0 1-1,0-1 1,3-2-1,0-1-933,-5 4-1736,5 6-1734,14 15-1085,-14-16-404,-5-5 420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42:12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7 122 2819,'0'0'363,"0"0"-96,0 0-70,0 0-42,0 0-54,4-6-37,12-16-37,-12 17-32,-4 5 37,0 0-54,0 0-36,0 0-6,0 0 5,0 0 22,0 0 15,0 0 49,0 0 48,0 0 79,0 0 76,0 0 74,0 0 27,0 0 43,0 0-6,0 0-53,0 0 6,0 0-76,0 0-21,0 0-5,0 0-16,0 0 11,-10 23 335,12-19-484,5 13-7,-5-12-15,-2-5 16,0 0 10,0 0 22,0 0 0,0 0-11,0 0 32,0 0-11,0 0-26,0 0-70,0 0 43,0 0 11,0 0-11,0 0 27,0 0-32,0 0-11,-18-20 64,17 20-95,1-1 1,-1 0-1,1 1 1,-1-1-1,1 0 1,-1 0-1,1 1 1,0-1-1,-1 0 1,1 0-1,0 1 1,0-1 0,0 0-1,0 0 1,0 0-1,0 0 1,0 1-1,0-1 1,0 0-1,0 0 1,0 0-1,0 1 1,1-1-1,-1 0 1,0 0-1,1 0 1,1-7-43,-2 8 19,0 0 54,0 0 43,0 0-32,0 0 21,0 0 112,0 0-16,0 0 32,0 0-53,0 0 0,0 0 144,-1 4 64,-3 14 128,3-13 118,1-5 58,0 0 54,0 1-665,0-1 0,0 1 1,0-1-1,0 1 0,0-1 1,0 1-1,0-1 1,0 1-1,0-1 0,1 1 1,-1 0-1,0-1 0,0 1 1,1-1-1,-1 1 1,0-1-1,1 0 0,-1 1 1,0-1-1,1 1 0,-1-1 1,1 0-1,0 1 1,0 0-2,0 0 0,-1-1 1,1 1-1,0 0 1,-1-1-1,1 1 1,-1 0-1,1-1 1,-1 1-1,1 0 1,-1 0-1,0 0 1,1 0-1,-1-1 1,0 1-1,0 0 1,0 0-1,1 0 1,-1 0-1,0 0 1,0 0-1,0-1 1,-1 3-1,1 0 7,0 15 603,1 1-1,4 27 0,-1-33-613,5 17 198,-6-28-146,-4-19-95,-4-17-40,-11-38-1,1 9-30,14 59 42,1 4 53,0 0-75,0 0 43,0 0 85,0 0-101,0 0-16,0 0 64,0 0 6,0 0-33,2 4 48,7 14 49,-7-14-108,-2-4-63,1 21 98,10 41 1,-10-57-4,-1-5-9,0 1-1,0-1 1,0 0-1,0 1 1,0-1-1,0 0 1,0 1 0,0-1-1,0 1 1,0-1-1,0 0 1,0 1-1,0-1 1,-1 0-1,1 1 1,0-1-1,0 0 1,0 1-1,-1-1 1,1 0-1,0 1 1,0-1-1,-1 0 1,1 0-1,0 1 1,0-1 0,-1 0-1,1 0 1,0 0-1,-1 1 1,0-1-1,1 0 2,-1 1 0,1-1-1,-1 0 1,1 1 0,-1-1-1,1 1 1,-1-1 0,1 0-1,0 1 1,-1-1 0,1 1 0,0-1-1,-1 1 1,1-1 0,0 1-1,0 0 1,-1-1 0,1 1 0,0-1-1,0 1 1,0-1 0,0 1-1,0 0 1,0-1 0,0 1-1,0-1 1,0 1 0,0 0 0,0-1-1,1 1 1,-1-1 0,0 1-1,1 0 1,5 19-23,-5-15-54,-1-5 32,0 0 1,0 0-12,0 0 97,0 0-54,-2-6-48,-3-8-150,1-1-1,0 0 1,-1-25-1,1 13-284,3 23 575,1 1 1,-1-1-1,1 1 1,-1-1-1,1 0 1,0 1-1,1-1 1,-1 0-1,2-6 1,2-82-34,-4 88 96,0 4 5,0 0-42,0 0-11,0 0-10,0 0-44,0 0-10,0 0-21,0 0-102,0 0-160,0 0-437,0 0-642,5 4-495,-3-3 1610,0 1 0,0-1 0,-1 1 0,1 0 0,-1 0 0,1-1 0,-1 1 0,0 0 0,1 0 0,-1 0 0,0 0 0,0 0 0,-1 0 0,1 1 0,-1-1 0,1 0 0,-1 0 0,1 0 0,-1 1 0,0-1 0,-1 4 0,0-1-2331,1-5-65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3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90 71,'-1'-1,"1"1,0-1,-1 0,1 1,0-1,-1 1,1-1,-1 1,1-1,-1 1,0-1,1 1,-1-1,1 1,-1 0,0-1,1 1,-1 0,0 0,1-1,-1 1,0 0,1 0,-1 0,0 0,1 0,-1 0,-1 0,-20 0,20 0,0 1,-1 0,1-1,0 1,0 0,0 0,0 0,0 0,0 1,0-1,-3 3,-14 8,17-14,5-5,7-7,7-15,-16 28,-1 0,1-1,0 1,-1-1,1 1,-1-1,0 1,0-1,1 1,-1-1,0 1,0-1,-1 1,1-1,0 1,0-1,-1 1,1-1,-1-1,1 3,0 0,0 0,-1-1,1 1,0 0,0 0,0 0,0-1,0 1,0 0,0 0,-1 0,1-1,0 1,0 0,0 0,-1 0,1 0,0 0,0 0,0 0,-1-1,1 1,0 0,0 0,0 0,-1 0,1 0,0 0,0 0,-1 0,1 0,0 0,0 0,0 0,-1 0,1 0,-6 9,1 11,4-9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166 1,'-3'0,"-2"4,-2 4,-3 4,-6 6,-2 0,0 3,2-1,3-1,2 4,5 1,-7 6,-2 2,1-6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179 44,'-2'-1,"0"1,0-1,0 0,-1 1,1-1,0 0,0 0,0-1,0 1,0 0,1-1,-1 1,0-1,1 0,-3-2,2 1,-1 1,1 0,-1-1,0 1,0 0,-5-3,7 5,0-1,0 1,0-1,0 1,-1 0,1-1,0 1,0 0,0 0,-1 0,1 0,0 0,0 0,-1 0,1 0,0 0,0 1,0-1,-1 0,1 1,0-1,0 1,0 0,0-1,-2 2,2 0,0-1,-1 1,1 0,0 0,0 0,0 0,0 0,0 0,1 0,-1 0,0 0,1 0,-1 4,1-2,-1 0,1 0,0 0,1 1,-1-1,1 0,-1 0,1 0,0 0,1 0,-1 0,1 0,-1 0,1-1,4 7,12 3,-16-12,0 0,0 1,-1-1,1 0,0 1,0-1,-1 1,1 0,-1 0,1 0,-1 0,0 0,0 0,1 0,0 4,0 1,1-1,-2 1,1 0,-1 0,0 0,0 0,-1 0,0 0,0-1,-1 1,0 0,0 0,0 0,-1 0,0-1,-4 9,-12 33,16-39,-1-1,1 0,-2 0,1 0,-1 0,0-1,-8 11,-52 51,45-52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2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79 69,'-1'0,"0"0,1 0,-1 1,1-1,-1 0,0 1,1-1,-1 0,1 1,-1-1,1 1,0-1,-1 1,1-1,-1 1,1-1,0 1,-1 0,1-1,0 1,0-1,-1 2,-6 19,5-13,-38 64,36-63,1-4,1 0,-1 0,1 0,-2 9,4-14,0 1,0-1,0 0,-1 1,1-1,0 0,0 1,0-1,0 0,1 1,-1-1,0 0,0 1,0-1,0 0,0 1,0-1,0 0,1 1,-1-1,0 0,0 0,0 1,1-1,-1 0,0 0,0 1,1-1,-1 0,1 1,0-1,0 0,1 0,-1 0,0 0,1 0,-1-1,0 1,1 0,-1 0,0-1,0 1,1-1,1 0,2-3,0 1,0 0,-1-1,1 0,-1 0,1-1,-1 1,-1-1,1 0,-1 0,4-6,-2 3,0 1,1-1,0 1,9-9,-1 3,1 2,1 0,0 0,0 1,20-8,4-7,-33 20,0 0,0 1,0 0,12-5,-18 9,0 0,-1 0,1-1,-1 1,1 0,-1 0,1 0,0 0,-1 0,1 0,-1 0,1 1,0-1,-1 0,1 0,-1 0,1 1,-1-1,1 0,-1 0,1 1,-1-1,1 1,-1-1,0 0,1 1,-1-1,1 1,-1-1,0 1,1-1,-1 1,0-1,0 1,0-1,1 1,-1-1,0 1,0 0,0-1,0 1,0-1,0 1,0-1,0 1,0 0,0-1,0 1,0-1,-1 1,-4 38,4-31,-9 55,-2 109,11-115,-1-32,2 0,1 0,4 33,-4-55,0-1,0 1,0-1,0 0,0 1,0-1,0 0,1 0,-1 0,1 0,0 0,0 0,-1 0,1 0,0-1,0 1,1-1,-1 0,0 1,0-1,5 1,-6-1,0-1,1 0,-1 0,1 1,-1-1,1 0,-1 0,1 0,-1 0,1-1,-1 1,1 0,-1-1,0 1,1-1,-1 1,1-1,-1 0,0 1,0-1,1 0,-1 0,0 0,0 0,0 0,0 0,0 0,0 0,0-1,-1 1,1 0,0 0,-1-1,1 1,0-1,-1 1,0 0,1-3,0 0,1 0,-1 0,0 0,-1 0,1 0,-1 0,0 0,0 0,0-1,0 1,-1 0,0 0,0 0,0 0,0 0,0 0,-1 0,0 1,0-1,0 0,0 1,0-1,-1 1,0 0,1 0,-1 0,0 0,-1 1,-4-5,-2 1,1-1,0-1,1 0,-1 0,2 0,-14-19,19 24,-5-4,0 1,-1-1,0 1,0 1,-1-1,0 1,0 1,0 0,0 0,-1 1,-10-3,5 2,0 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3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19 264,'37'-68,"-27"52,-1 0,0 0,-1 0,-1-1,-1 0,9-35,-15 49,0 1,0-1,0 1,0-1,-1 0,1 1,-1-1,0 1,1-1,-1 1,-2-5,3 6,-1 1,1-1,-1 0,1 1,-1-1,1 0,-1 1,1-1,-1 1,1-1,-1 1,0-1,1 1,-1-1,0 1,0 0,1-1,-1 1,0 0,0 0,1-1,-1 1,0 0,0 0,0 0,1 0,-1 0,0 0,0 0,0 0,1 1,-1-1,0 0,0 0,1 1,-1-1,0 0,0 1,1-1,-1 1,-1 0,2-1,0 0,0 0,-1 0,1 0,0 0,0 1,-1-1,1 0,0 0,0 0,0 1,-1-1,1 0,0 0,0 0,0 1,0-1,-1 0,1 0,0 1,0-1,0 0,0 0,0 1,0-1,0 0,0 0,0 1,0-1,0 0,0 1,0-1,0 0,0 1,9 4,16 0,35-10,-59 5,-1 0,0 0,1 0,-1 0,1 0,-1 0,1 1,-1-1,0 0,1 0,-1 0,1 1,-1-1,0 0,1 1,-1-1,0 0,1 1,-1-1,0 0,0 1,1-1,-1 0,0 1,0-1,0 1,0-1,1 0,-1 1,0-1,0 1,0-1,0 1,0-1,0 1,0-1,0 0,0 1,0-1,0 1,-1-1,1 1,0-1,0 0,0 1,0-1,-1 1,1-1,0 0,0 1,-1 0,-15 25,14-23,-12 15,-22 24,22-27,-23 31,33-39,0 0,0-1,1 1,0 1,0-1,1 0,0 1,-2 12,3-9,-1-1,1 1,0-1,2 15,-1-23,0 0,0 0,0 0,0 0,1 0,-1 0,1 0,0-1,-1 1,1 0,0 0,0-1,0 1,0 0,1-1,-1 1,0-1,0 0,1 1,-1-1,1 0,-1 0,1 0,3 2,5 0,0-1,1 0,-1 0,1-1,14 0,57-5,-68 3,-2 0,4 0,0-1,1 0,29-8,-42 8,0 0,0-1,0 1,0-1,-1 1,1-1,-1 0,4-5,-4 5,0 0,0 0,0 0,0 1,1-1,0 1,-1 0,1 0,7-3,4 2,0 0,0 1,0 1,0 1,28 3,-1-2,-39 0,0-1,0 1,0 0,0 0,0 0,-1 0,1 0,0 1,-1-1,1 1,-1 0,1 0,-1 0,2 2,2 2,0 0,0 1,8 13,-12-15,0-1,0 1,0-1,-1 1,1 0,0 9,7 19,-8-31,0-1,0 1,1-1,-1 0,0 1,0-1,1 0,-1 0,1 0,-1 0,1 0,0 0,-1-1,1 1,0 0,-1-1,1 0,0 1,0-1,-1 0,4 0,43 0,-34-1,15 0,-9 1,-1-1,23-4,-35 3,0 0,0 0,0-1,0 1,0-1,-1-1,0 1,1-1,6-6,24-23,-23 20,27-20,-36 30,0 0,0 1,0-1,0 1,1 0,-1 0,0 0,1 1,-1 0,7-1,-37 4,-6-1,0 2,-52 12,73-13,1 0,-1 1,1 1,0-1,0 1,0 1,1 0,-1 0,1 1,0 0,1 0,-1 1,1 0,1 0,-1 1,1-1,-6 12,-2 6,-12 27,-6 11,27-55,-1 0,0-1,-1 1,0-1,0-1,-15 11,13-10,0 1,0 0,-10 12,17-17,-1 1,1 0,-1-1,1 1,0 0,1 1,-1-1,1 0,0 0,0 1,0-1,0 8,3 72,-1-56,-1 39,0-66,0 1,-1-1,1 0,0 0,0 0,0 0,-1 1,1-1,-1 0,1 0,-1 0,1 0,-1 0,0 0,1 0,-3 1,3-1,-1-1,1 0,-1 1,0-1,1 0,-1 0,0 1,1-1,-1 0,0 0,1 0,-1 0,0 0,0 0,1 0,-1 0,0 0,1 0,-1-1,-1 1,-1-1,0-1,1 1,-1-1,0 0,1 0,-1 0,1 0,0 0,-1 0,-2-5,-22-37,24 37,-1 0,0 0,0 0,0 1,-1-1,0 1,-1 0,1 1,-1-1,0 1,0 0,-8-4,5 4,1 0,1-1,-1 0,-12-13,4 4,14 13,0 1,0-1,-1 0,1 1,-1-1,0 1,1 0,-1 0,0 0,0 0,0 0,1 1,-1-1,0 1,-3 0,-3 0,0 1,0 0,-13 3,12-1,9-3,1 0,0 0,0 0,-1 0,1 0,0 0,0 0,-1 0,1 0,0 0,0 0,-1 0,1 0,0 0,0 0,-1 0,1 0,0 0,0-1,-1 1,1 0,0 0,0 0,0 0,-1 0,1-1,0 1,0 0,0 0,0 0,-1-1,1 1,0 0,0 0,0 0,0-1,0 1,0 0,0 0,-1-1,4-15,11-18,-13 32,6-12,0-1,1 1,1 1,14-17,-20 26,1 0,1 0,-1 0,0 0,1 1,0-1,0 1,0 0,0 1,0-1,0 1,1 0,-1 1,1-1,8 0,-4 0,-12 2,-20 5,-38 15,-162 57,215-74,-1 0,1-1,0 0,-1 0,1 0,-16 0,21-2,0 0,0 0,0 0,0-1,0 1,1-1,-1 1,0-1,0 0,0 1,1-1,-1 0,1 0,-1 0,1 0,-1-1,1 1,-1 0,1-1,0 1,0-1,0 1,0-1,0 1,0-1,0 0,0 0,1 1,-1-1,1 0,-1 0,1 0,-1-2,-2-35,3 37,0 0,0 0,0-1,1 1,-1 0,0 0,1 0,-1-1,1 1,0 0,0 0,0 0,0 0,2-3,-2 5,-1 0,0 0,1 0,-1 0,1 0,-1 0,0 0,1 0,-1 0,0 0,1 0,-1 1,1-1,-1 0,0 0,1 0,-1 1,0-1,0 0,1 0,-1 1,0-1,0 0,1 1,-1-1,0 0,0 1,1-1,-1 0,0 1,0-1,0 0,0 1,0-1,0 0,0 2,6 14,4 57,-10-56,2 0,1 0,0 0,6 18,3 9,-9-33,0 0,0 0,1 0,6 12,-7-20,-1 1,1-2,0 1,0 0,0-1,0 1,1-1,-1 0,1 0,-1 0,1-1,0 1,0-1,-1 0,1 0,0 0,0 0,7-1,4 2,1-2,-1 0,24-3,-34 2,0-1,0 1,-1-1,1 0,0 0,-1-1,0 1,1-1,-1 0,0 0,-1-1,1 1,-1-1,1 1,4-9,-2 4,0 0,-1-1,-1 0,1 0,-1 0,5-20,-9 24,1 0,-1 1,-1-1,1 0,-1 0,1 0,-1 1,-1-1,1 0,-1 1,0-1,0 1,0-1,0 1,-1 0,0 0,-4-5,-1 0,1 0,-1 0,-1 1,0 0,0 1,-11-8,15 13,1 0,0 0,0-1,1 1,-1-1,0 0,1 0,0 0,-1-1,1 1,1-1,-1 0,0 0,1 0,0 0,0 0,0 0,1-1,-1 1,1 0,0-1,0 0,0-8,0 9,0 0,0-1,0 1,0 0,-1 0,0 0,0 0,0 0,0 0,0 0,-1 1,-4-6,-4-1,0-1,-17-11,18 14,0 0,0 0,-13-16,23 23,-1-1,0 1,0 0,-1 0,1-1,0 1,0 0,-1 0,1 0,0 0,-1 1,1-1,-3-1,3 2,1 0,-1 1,0-1,1 0,-1 1,0-1,1 0,-1 1,0-1,1 1,-1-1,1 1,-1-1,1 1,-1-1,1 1,0 0,-1-1,1 1,0-1,-1 1,1 0,0-1,0 1,-1 0,1 0,0-1,0 1,0 0,0 0,0-1,0 1,0 1,-1 9,0 1,1-1,0 1,0 0,1-1,1 1,0-1,1 0,0 1,6 14,6 7,38 62,-33-61,-14-23,-1 0,0 0,0 1,-1 0,-1 0,0 0,-1 0,0 0,-1 0,0 1,-1-1,-2 19,0-13,-1-1,-1 0,-1 0,0 0,-1-1,-1 1,0-2,-12 19,13-24,1 0,1 0,0 1,0-1,1 1,0 0,1 0,0 0,1 0,0 0,0 0,3 20,-2-18,1 0,1 0,0 0,0 0,1-1,1 1,0-1,1 0,0 0,11 18,32 62,-46-89,1 1,1-1,-1 1,0-1,1 0,-1-1,1 1,0 0,0-1,7 3,-7-3,1 0,-1 1,1-1,-1 1,0 0,0 1,0-1,-1 1,1-1,2 5,0 1,1-1,-1 0,2 0,-1-1,1 0,0 0,0-1,13 8,-16-10,1 0,-2 0,1 1,0 0,6 11,-9-13,0 0,0 0,0 0,1 0,-1 0,1-1,0 1,-1-1,1 1,0-1,0 0,1 0,-1-1,0 1,1-1,-1 1,1-1,-1 0,7 1,0-2,-1 1,1 1,-1-1,0 1,0 1,0 0,0 0,0 1,-1 0,1 0,-1 1,0 0,0 1,-1 0,0 0,8 8,-9-8,1 0,0 0,10 6,-13-9,1 0,-1 0,1 0,-1 0,0 1,-1 0,1 0,0 0,-1 0,0 1,0-1,3 7,46 92,-50-98,0 0,1 0,-1 0,1 0,0 0,0 0,1-1,-1 1,1-1,0 0,0-1,1 1,-1-1,1 1,5 2,-8-5,0 0,0 0,-1 0,1 0,-1 0,1 0,-1 0,1 1,-1-1,0 0,1 1,-1 0,0-1,0 1,0 0,0-1,0 1,-1 0,1 0,-1 0,1 0,-1-1,1 1,-1 0,0 0,0 0,0 0,0 0,0 0,-1 0,1 0,-1 0,0 2,-3 6,0-1,-1 0,0 0,-1 0,-9 10,-3 7,12-17,1 1,0-1,1 1,0 0,0 0,1 0,1 1,-1-1,2 1,0-1,0 1,0 0,2-1,-1 1,1 0,1-1,0 1,0-1,1 0,1 1,6 13,-3-10,8 13,-1 1,-1 0,11 40,-22-66,-1-7,0-19,-1-34,-3 42,-1 0,0 1,-11-29,9 30,1-1,0 1,2-1,-4-24,5 11,1 13,0 0,-1 0,0 0,-6-18,7 28,-2 0,1-1,-1 1,1 1,-1-1,-1 0,1 1,-1-1,0 1,0 0,0 0,0 1,-1-1,1 1,-6-3,-2 0,1-1,0-1,0 0,1 0,0-1,0 0,1-1,-14-19,19 24,1 0,-1 0,0 1,0-1,0 1,0 0,-1 0,0 1,0 0,0-1,0 1,0 1,0-1,-1 1,0 0,1 0,-1 1,0 0,-11-1,14 1,0 0,-1 0,1 1,0-2,0 1,0 0,0-1,0 1,0-1,0 0,0 0,1 0,-1 0,-2-4,-1-1,1-1,0 1,-7-15,9 16,0 1,0-1,0 1,0 0,-1 0,0 0,0 0,0 0,-1 1,-5-5,10 9,-1 0,1 0,0-1,-1 1,1 0,-1 0,1 0,0-1,-1 1,1 0,-1 0,1 0,0 0,-1 0,1 0,-1 0,1 0,0 0,-1 0,1 0,-1 0,1 0,-1 0,1 0,0 0,-1 0,1 1,-1-1,1 0,0 0,-1 0,1 1,0-1,-1 0,1 1,-1-1,-4 20,7 22,2-26,1-1,1 1,0-1,1-1,1 1,0-1,1 0,0-1,1 0,20 19,-29-30,1 0,0 0,-1-1,1 1,0-1,0 0,0 1,0-1,0 0,0 0,0 0,0 0,1-1,-1 1,0-1,1 1,2-1,-4 0,1 0,-1 0,0-1,1 1,-1-1,1 1,-1-1,0 0,0 1,1-1,-1 0,0 0,0 0,0 0,0 0,0 0,0 0,0 0,0-1,0 1,-1 0,1-1,0 1,-1 0,1-1,-1 1,1 0,-1-2,5-21,-1 0,-2 0,0-1,-1 1,-4-35,1 13,2 24,-1 0,-1-1,0 1,-2 0,-1 0,-1 0,-9-24,-56-93,50 102,19 34,0 0,0 0,-1 0,1 0,-1 1,1-1,-1 1,0-1,0 1,0 0,-1 0,1 1,0-1,-1 1,1-1,-1 1,-6-1,-6-1,-1 1,-29 0,14 2,24-1,1 0,1-1,-1 1,0-1,0-1,1 1,-1-1,1 0,-1-1,1 1,1-1,-11-9,-2 0,14 11,0-1,1 1,0-1,-1 0,1 0,0-1,0 1,0-1,1 1,0-1,-1 0,1 0,0 0,1 0,-1 0,1 0,0-1,0 1,0-1,0 1,1 0,0-8,0-56,0 38,-3-36,3 63,-1 0,1 0,0 0,0 0,0 1,1-1,-1 0,0 0,1 0,0 0,0 0,0 0,2-4,-2 7,-1-1,1 0,-1 1,1-1,0 0,-1 1,1-1,0 1,0-1,-1 1,1-1,0 1,0 0,0-1,-1 1,1 0,0 0,1-1,0 1,0 0,0 1,0-1,0 0,0 1,0-1,0 1,0-1,0 1,0 0,2 1,3 2,28 14,62 24,-92-40,0 0,0 0,0 1,0 0,0 0,-1 0,0 0,1 1,-1 0,0 0,-1 0,1 0,2 5,-1-3,-2-2,1 0,-1-1,1 1,0-1,0 0,0 0,0 0,1-1,-1 1,1-1,-1 0,1-1,0 1,5 1,5-1,-1-1,1 0,21-2,30 2,-64 0,0-1,0 0,0 1,0-1,0 1,0-1,0 1,0 0,-1 0,1 0,0 0,0 0,-1 0,1 0,-1 1,1-1,-1 0,0 1,1-1,1 4,-2-3,0 1,0 0,0 0,0 0,-1 0,1 0,-1 0,0 0,0 0,0 0,0 0,-1 4,0 2,-1-1,-1 1,1-1,-2 0,1 1,-1-1,0-1,-7 11,-15 9,13-19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16 529,'0'-49,"10"-298,-9 340,0-1,0 1,1-1,0 1,3-9,-4 13,0 1,0 0,1 0,-1-1,1 1,-1 0,1 0,0 1,-1-1,1 0,0 0,0 1,0 0,0-1,1 1,-1 0,0 0,5-2,39-11,-29 8,1 0,-1 1,1 1,0 1,0 1,20-1,1 3,-26-1,0 0,0 1,-1 1,22 4,-33-5,0 1,1-1,-1 1,0-1,0 1,1 0,-1 0,0-1,0 1,0 0,0 0,0 0,0 0,0 0,-1 1,1-1,0 0,0 0,-1 0,1 1,-1-1,1 0,-1 1,0-1,1 0,-1 1,0-1,0 1,0-1,0 0,0 1,0-1,-1 0,1 1,0-1,-1 0,0 2,-2 8,0-1,-1 0,-9 17,8-18,1-2,-1 0,1 0,-1-1,-1 1,-8 7,8-8,0 0,1 1,0-1,-6 10,10-13,-1 0,1 0,0 0,0 0,0 1,0-1,0 0,1 1,0-1,-1 1,1-1,0 0,1 1,0 4,0-6,-1 1,1 0,0 0,0 0,1 0,-1-1,1 1,-1 0,1-1,0 1,0-1,0 0,0 0,0 0,0 0,1 0,-1 0,1 0,0-1,-1 1,1-1,0 0,0 0,0 0,-1 0,1 0,3-1,11 3,-1-1,1-1,31-3,-18 1,13 0,59 2,-97 0,0 0,0 1,0 0,0 0,0 0,0 0,-1 1,1 0,-1 0,6 5,20 11,7 5,-33-21,1 0,-1 1,1-2,0 1,-1 0,1-1,0 0,1 0,-1 0,0-1,0 0,7 1,19 0,1-2,58-6,-74 2,0 0,0-1,-1-1,16-8,-16 7,0 0,1 1,30-7,-26 9,30-4,-47 7,0 1,0 0,-1 0,1 0,0 0,0 1,0-1,-1 1,1 0,0 0,-1 0,1 0,4 2,-4 1,0 0,0 1,0-1,-1 0,0 1,0 0,0-1,0 1,-1 0,0 0,0 0,1 9,3 9,-2-9,0-1,-1 1,0 0,-1 1,-1-1,-1 18,1-30,-1-1,1 1,0 0,-1-1,0 1,1-1,-1 1,0-1,0 1,0-1,0 0,0 1,0-1,0 0,-1 0,1 0,0 0,-1 0,1 0,-1 0,1 0,-1 0,1-1,-1 1,1-1,-1 1,0-1,1 1,-3-1,-9 2,1-1,0-1,-16-1,-3 1,-86 9,111-7,-1 0,0 0,0 1,1 0,0 0,-1 1,1-1,1 1,-1 1,0-1,1 1,-8 9,5-6,-1-1,0 1,-15 8,21-13,-1-1,1 0,-1 1,1 0,0-1,0 1,0 0,0 1,1-1,0 0,-1 1,1 0,0-1,1 1,-1 0,1 0,-1 0,0 4,0 8,0-1,1 0,1 27,1-29,-1 1,0-1,-1 0,-5 24,-5 10,9-36,0-1,-1 1,0-1,0 0,-1 0,-1 0,-7 13,-7 4,9-15,1 1,1 0,0 0,0 0,2 1,0 0,-8 25,13-29,0 1,1-1,0 1,1-1,3 15,0 16,4-7,-7-32,0 0,0 0,-1 1,1-1,0 0,-1 1,1-1,-1 1,0-1,0 1,0-1,0 1,0-1,-1 0,1 1,-1-1,1 1,-1-1,0 0,0 0,0 1,0-1,-1 0,-1 3,-3 2,-1 0,0 0,-1 0,-13 9,17-13,0-1,1 0,-1 1,0-1,0-1,-1 1,1-1,0 1,0-1,-1 0,1-1,-7 1,9-1,0-1,0 0,1 1,-1-1,0 0,1 0,-1 0,1 0,-1 0,1 0,-1 0,1-1,0 1,-1 0,1-1,0 1,0-1,0 1,0-1,0 0,1 1,-1-1,0 0,1 0,-1 0,1 1,0-3,-3-8,2 0,-1-23,1 29,3-40,-1 36,0-1,-1 0,0 0,-1 1,0-1,-5-19,5 27,0 1,0 0,0 0,0 0,-1 0,1 0,-1 0,0 0,0 0,1 0,-1 1,0-1,0 1,-1 0,1-1,0 1,0 0,-1 0,1 0,0 1,-1-1,1 0,-5 1,-5-2,-1 1,0 1,-19 2,9 0,20-2,1 0,-1 0,1 1,0-1,-1 1,1-1,0 1,0 0,0 0,-1 0,1 0,0 1,0-1,0 0,1 1,-1-1,-2 4,-1 2,0-1,0 1,-6 14,-11 16,-8-7,23-23,0-1,0 1,-6 10,11-14,0 0,0 1,0-1,1 0,0 0,0 1,0-1,0 1,0-1,1 1,-1-1,1 7,0 3,0 0,1 0,3 22,-3-30,0-1,0 1,1-1,0 0,0 0,0 0,0 0,1 0,-1 0,1-1,5 6,4 4,-1 1,0 0,9 16,-11-16,-7-11,1 1,-1-1,1 0,0 0,0 0,0 0,0-1,1 1,-1-1,1 1,0-1,-1-1,1 1,0 0,0-1,7 2,2-1,-1-1,0-1,1 1,15-3,28 0,-48 4,-1 0,1 0,-1 0,0 1,0 0,9 5,5 2,81 26,-32-14,-64-19,0-1,-1 1,0 0,1 0,-1 0,0 1,-1 0,1 0,-1 0,0 1,5 5,2 6,-1 0,10 21,12 19,-28-49,-1-1,1 1,-1 0,-1 0,1 0,-1 0,0 1,-1-1,2 13,-2 7,-3 37,0-12,1-44,0 0,-1 0,0 0,0 0,0 0,-1-1,0 1,-1-1,0 0,-6 9,5-8,0 1,0 0,1 0,0 0,1 0,-4 16,4 7,2 1,5 64,-4-92,1 4,1-1,0 0,0 1,1-1,0 0,6 10,-5-9,0 0,0 0,-1 0,3 17,-3-1,-2-18,0 1,0 0,0 0,1 0,0-1,4 10,-6-17,0-1,0 1,0 0,-1 0,1 0,0 0,0 0,-1-1,1 1,0 0,0 0,-1 0,1 0,0 0,0 0,-1 0,1 0,0 0,-1 0,1 0,0 0,0 0,-1 0,1 0,0 0,0 0,-1 1,1-1,0 0,0 0,-1 0,1 0,0 0,0 1,0-1,-1 0,1 0,0 0,0 1,0-1,0 0,-1 0,1 1,0-1,0 0,0 0,0 1,0-1,0 0,0 0,0 1,0-1,0 0,0 1,0-1,0 0,0 0,0 1,0-1,0 0,0 0,0 1,0-1,1 0,-1 0,0 1,0-1,0 0,-22-9,20 8,-4-1,1 0,0 1,-1-1,0 1,-9 0,10 0,0 1,0-1,-1 0,1 0,0-1,-5-2,7 3,0-1,1 0,-1-1,0 1,1 0,0-1,-3-3,-14-13,7 9,2 0,-1 0,1-1,1-1,-12-16,-12-16,25 34,1-1,0 0,0-1,-7-17,8 15,-1-1,-12-15,13 22,0 1,-1 0,-9-9,10 12,0-2,1 1,-1-1,2 1,-1-1,-6-11,3 5,0-1,-1 1,-1 0,0 1,-1 0,-14-11,-14-15,33 30,0-1,0 0,-6-11,-7-11,12 21,1-1,0 1,1-1,0 0,1 0,0-1,0 1,1-1,0 0,-1-13,-5-23,3 21,1-1,1 1,0-38,4 61,0 1,0-1,-1 0,1 1,-1-1,1 0,-1 1,0-1,0 1,0-1,-1 1,1-1,-3-2,-25-25,24 27,1 0,1 0,-1-1,0 0,1 1,0-1,0 0,0-1,0 1,1-1,-1 1,-1-7,-3-24,6 27,-1 0,1 0,-1 0,-1 1,1-1,-1 1,-1-1,-7-12,4 10,-1 1,1 1,1-2,0 1,0-1,1 0,0 0,0 0,1-1,1 1,-3-15,-4-25,6 36,1-1,1 1,-1-17,4-64,-2-51,1 141,-1 0,0 1,0-1,0 0,0 0,-1 0,0 1,0-1,0 1,-3-5,-2 0,0 0,-1 1,-8-8,-1 0,14 11,0 0,0-1,0 1,0 0,1-1,0 1,0-1,0 0,-1-9,-4-10,4 10,0 0,2-1,-1 1,2-1,0 0,2-16,0-15,-2-88,0 119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1 262,'0'-12,"0"-1,0-1,1 1,2-14,-2 22,1 0,-1 0,1 1,0-1,1 1,-1-1,1 1,-1-1,1 1,1 0,4-4,-5 4,1 1,1-1,-1 1,0 1,1-1,-1 1,1-1,0 1,8-2,49-8,-9 2,-28 2,31-15,-41 16,-1 1,1 0,1 1,-1 1,1 0,23-2,-21 5,-5 0,0 0,0 1,0 0,0 1,21 4,-32-4,-1-1,0 1,0 0,0-1,0 1,0 0,0 0,0 0,0 0,0 0,-1 0,1 0,0 0,-1 0,1 0,0 0,-1 1,1-1,-1 0,0 0,1 1,-1-1,0 2,2 37,-2-15,7 15,-3-19,0 1,0 38,1 112,1-17,-5-89,1-27,-6 57,3-93,1 0,-1 0,0 0,0 0,-1-1,1 1,-1 0,1-1,-1 1,0-1,0 1,0-1,0 0,-5 4,6-5,-1 0,1 1,-1-1,0 0,0 0,1 0,-1 0,0-1,0 1,0 0,0-1,0 0,0 1,0-1,0 0,0 0,0 0,0 0,0 0,0 0,0-1,0 1,-3-2,4 1,0 1,0-1,-1 0,1 0,0 0,0 0,0 0,1 0,-1 0,0 0,0-1,0 1,1 0,-1 0,1-1,-1 1,1 0,-1-1,1 1,0 0,0-3,0-37,1 8,-4 27,0-1,0 1,0 0,-1 0,0 1,0-1,0 1,-1 0,0 0,0 0,-9-6,-14-17,-17-15,32 32,0-1,-14-18,-4 0,6 7,0-7,21 23,-1 1,-1-1,1 1,-1 1,0-1,0 1,-13-9,-13-2,23 13,0-2,0 1,1-2,0 1,-9-8,13 8,0 1,0-1,1 0,0 0,0 0,0 0,1 0,0 0,0-1,0 0,1 1,-1-1,1 0,1 1,-1-7,-2-5,1 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71,'-6'0,"0"0,0 0,0 0,0 1,1 0,-1 0,0 0,0 1,1 0,-1 0,1 0,0 1,-1 0,1 0,1 0,-1 0,0 1,1 0,-1 0,1 0,0 1,1-1,-1 1,-4 9,5-9,0 0,1 1,0-1,0 1,1-1,-1 1,1 0,0 0,1-1,-1 1,1 0,0 0,1 0,-1 0,1 0,0-1,1 1,2 8,-2-13,-1 1,1 0,-1-1,1 1,0-1,0 0,-1 0,1 1,0-1,0 0,0-1,0 1,0 0,1 0,1 0,20 8,-20-5,1-1,-1 0,1-1,0 1,-1-1,1 0,0 0,1-1,-1 1,8 0,-9-2,0 0,1 0,-1-1,0 1,0-1,0 0,0 0,0-1,0 1,0-1,-1 0,1 0,-1 0,5-4,1 0,0 0,-1-1,-1 0,1-1,-1 0,7-10,-11 14,0-1,0-1,0 1,-1 0,0 0,0-1,0 0,-1 1,0-1,0 0,-1 1,1-12,-1 12,0-1,0 1,0-1,1 1,0-1,0 1,1 0,-1 0,1-1,1 1,-1 1,0-1,1 0,6-8,-1 5,0 0,0 0,1 0,0 1,0 1,11-7,-10 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52 405,'0'-9,"0"1,-1-1,0 0,-1 0,0 0,0 1,-1-1,0 1,0-1,-1 1,0 0,-8-11,10 15,0 1,0-1,1 0,-1 0,1 0,0 0,0 0,0 0,0 0,1-8,0 10,0 1,0-1,0 0,0 1,1-1,-1 0,1 1,-1-1,1 1,0-1,-1 1,1-1,0 1,0 0,0-1,0 1,0 0,0-1,1 1,-1 0,0 0,1 0,-1 0,1 1,-1-1,1 0,-1 0,1 1,2-1,2-1,9-2,0 0,15-8,-26 10,-1 0,1 0,-1 0,1 0,-1 0,0-1,0 0,0 1,0-1,0-1,-1 1,1 0,1-4,-3 6,-1 0,0 0,0 0,0 0,0 0,0 0,0 0,0 0,0 0,0 1,0-1,0 0,-1 0,1 0,0 0,0 0,-1 0,1 1,-1-1,1 0,-1 0,1 0,-1 1,-1-2,-21-20,12 13,9 7,-22-26,23 27,0-1,-1 0,1 0,0 0,0 0,0 0,1 0,-1 0,0 0,1 0,-1 0,1 0,0-5,0 7,0-1,0 0,1 0,-1 1,0-1,0 1,1-1,-1 0,1 1,-1-1,0 1,1-1,-1 1,1-1,-1 1,1-1,0 1,-1-1,1 1,-1 0,1-1,0 1,-1 0,1-1,0 1,1 0,19-3,-19 3,12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5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34 2050,'0'0'320,"0"0"-133,6 1-59,16 2-53,-17-2-107,-5-1-5,0 0 5,0 0-1,0 0 17,0 0 65,0 0 25,0 0 44,0 0 15,0 0 38,0 0 64,0 0 0,0 0 21,0 0 22,0 0-6,0 0 43,0 0 37,0 0 0,0 0-111,0 0-65,0 0-11,0 0-69,0 0 11,0 0-16,7 4 58,19 12 28,-19-13-17,-7-3 75,0 0 21,0 0 22,0 0 95,0 0 92,0 0 138,0 0 96,0 0-32,0 0 17,0 0-22,-6-2 26,-17-6 1,17 6 16,6 2-65,0 0 6,0 0-112,0 0-246,0 0-37,0 0-16,0 0-85,0 0-38,0 0-48,-6-5 37,0 1-101,1 1 0,-1 0 0,1 0 0,-1 1 0,0-1 0,0 1 0,0 0 0,-10-1 0,14 3 0,0 0-1,0-1 1,0 1-1,0 0 1,0-1-1,0 1 1,0-1-1,0 0 1,0 1-1,0-1 0,1 0 1,-1 0-1,0 0 1,1 0-1,-1 0 1,-1-2-1,-2 0 0,-1 0 11,0 3-26,-18 0 6,18 0-6,6 0 21,0 0-48,0 0 16,0 0 54,0 0 32,0 0-11,0 0-75,0 0-47,0 0 41,0 0 44,0 0-32,0 0 10,0 0 65,0 0-70,0 0-11,0 0 91,0 0-80,0 0 32,5 1 11,24 6-1,-1-1 1,1-2 0,-1-1-1,1 0 1,36-3 0,-40 2-11,-20-1 32,-5-1-6,0 0 33,0 0 59,0 0 10,0 0 128,0 0 16,6 2 102,18 6 117,-18-7-37,-6-1-80,0 0 26,0 0-69,0 0-133,0 0-140,0 0 12,0 0-12,0 0-95,0 0-32,0 0 90,0 0-69,0 0-69,7 0-326,18 0-497,-19 0-715,-6 0-635,0 0-470,0 0-325,0 0 20,0 0 263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1,'0'0,"-1"0,0 1,1-1,-1 0,1 0,-1 1,1-1,-1 1,1-1,-1 0,1 1,0-1,-1 1,1-1,0 1,-1-1,1 1,0-1,0 1,-1 0,1-1,0 1,0-1,0 1,0 0,0-1,0 1,0 0,-2 22,2-19,0 22,0-20,1-1,-1 1,0 0,-1 0,1 0,-1-1,0 1,-1 0,1-1,-1 1,0-1,-1 0,-3 7,1-6,1 1,-1 0,1 0,1 0,-1 0,1 1,-4 13,7-19,0 0,-1 0,1 0,0 0,0-1,0 1,0 0,1 0,-1 0,0 0,1 0,-1 0,1 0,0 0,0 0,0-1,0 1,0 0,0-1,0 1,0 0,1-1,-1 0,1 1,-1-1,1 0,-1 0,1 0,0 0,0 0,-1 0,1 0,0 0,0-1,0 1,3 0,9 1,-1 0,1-1,0 0,0-1,22-2,9 0,-13-1,-20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251 1,'-11'10,"-1"0,-25 15,24-17,1 1,-23 19,-34 49,59-66,5-7,1 0,0 0,0 1,0-1,1 1,-1 0,1 0,0 0,1 0,-1 1,1-1,0 1,1-1,-1 1,1 0,-1 8,2 3,-2-1,2-1,0 1,0-1,2 0,3 17,-5-31,1 0,-1 0,1 0,-1 0,1 0,0 0,-1 0,1 0,0 0,0-1,0 1,0 0,0 0,0-1,0 1,0-1,0 1,0-1,0 1,0-1,0 1,0-1,2 0,27 2,-26-2,9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4:53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7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90 71,'-1'-1,"1"1,0-1,-1 0,1 1,0-1,-1 1,1-1,-1 1,1-1,-1 1,0-1,1 1,-1-1,1 1,-1 0,0-1,1 1,-1 0,0 0,1-1,-1 1,0 0,1 0,-1 0,0 0,1 0,-1 0,-1 0,-20 0,20 0,0 1,-1 0,1-1,0 1,0 0,0 0,0 0,0 0,0 1,0-1,-3 3,-14 8,17-14,5-5,7-7,7-15,-16 28,-1 0,1-1,0 1,-1-1,1 1,-1-1,0 1,0-1,1 1,-1-1,0 1,0-1,-1 1,1-1,0 1,0-1,-1 1,1-1,-1-1,1 3,0 0,0 0,-1-1,1 1,0 0,0 0,0 0,0-1,0 1,0 0,0 0,-1 0,1-1,0 1,0 0,0 0,-1 0,1 0,0 0,0 0,0 0,-1-1,1 1,0 0,0 0,0 0,-1 0,1 0,0 0,0 0,-1 0,1 0,0 0,0 0,0 0,-1 0,1 0,-6 9,1 11,4-9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7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166 1,'-3'0,"-2"4,-2 4,-3 4,-6 6,-2 0,0 3,2-1,3-1,2 4,5 1,-7 6,-2 2,1-6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179 44,'-2'-1,"0"1,0-1,0 0,-1 1,1-1,0 0,0 0,0-1,0 1,0 0,1-1,-1 1,0-1,1 0,-3-2,2 1,-1 1,1 0,-1-1,0 1,0 0,-5-3,7 5,0-1,0 1,0-1,0 1,-1 0,1-1,0 1,0 0,0 0,-1 0,1 0,0 0,0 0,-1 0,1 0,0 0,0 1,0-1,-1 0,1 1,0-1,0 1,0 0,0-1,-2 2,2 0,0-1,-1 1,1 0,0 0,0 0,0 0,0 0,0 0,1 0,-1 0,0 0,1 0,-1 4,1-2,-1 0,1 0,0 0,1 1,-1-1,1 0,-1 0,1 0,0 0,1 0,-1 0,1 0,-1 0,1-1,4 7,12 3,-16-12,0 0,0 1,-1-1,1 0,0 1,0-1,-1 1,1 0,-1 0,1 0,-1 0,0 0,0 0,1 0,0 4,0 1,1-1,-2 1,1 0,-1 0,0 0,0 0,-1 0,0 0,0-1,-1 1,0 0,0 0,0 0,-1 0,0-1,-4 9,-12 33,16-39,-1-1,1 0,-2 0,1 0,-1 0,0-1,-8 11,-52 51,45-52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1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79 69,'-1'0,"0"0,1 0,-1 1,1-1,-1 0,0 1,1-1,-1 0,1 1,-1-1,1 1,0-1,-1 1,1-1,-1 1,1-1,0 1,-1 0,1-1,0 1,0-1,-1 2,-6 19,5-13,-38 64,36-63,1-4,1 0,-1 0,1 0,-2 9,4-14,0 1,0-1,0 0,-1 1,1-1,0 0,0 1,0-1,0 0,1 1,-1-1,0 0,0 1,0-1,0 0,0 1,0-1,0 0,1 1,-1-1,0 0,0 0,0 1,1-1,-1 0,0 0,0 1,1-1,-1 0,1 1,0-1,0 0,1 0,-1 0,0 0,1 0,-1-1,0 1,1 0,-1 0,0-1,0 1,1-1,1 0,2-3,0 1,0 0,-1-1,1 0,-1 0,1-1,-1 1,-1-1,1 0,-1 0,4-6,-2 3,0 1,1-1,0 1,9-9,-1 3,1 2,1 0,0 0,0 1,20-8,4-7,-33 20,0 0,0 1,0 0,12-5,-18 9,0 0,-1 0,1-1,-1 1,1 0,-1 0,1 0,0 0,-1 0,1 0,-1 0,1 1,0-1,-1 0,1 0,-1 0,1 1,-1-1,1 0,-1 0,1 1,-1-1,1 1,-1-1,0 0,1 1,-1-1,1 1,-1-1,0 1,1-1,-1 1,0-1,0 1,0-1,1 1,-1-1,0 1,0 0,0-1,0 1,0-1,0 1,0-1,0 1,0 0,0-1,0 1,0-1,-1 1,-4 38,4-31,-9 55,-2 109,11-115,-1-32,2 0,1 0,4 33,-4-55,0-1,0 1,0-1,0 0,0 1,0-1,0 0,1 0,-1 0,1 0,0 0,0 0,-1 0,1 0,0-1,0 1,1-1,-1 0,0 1,0-1,5 1,-6-1,0-1,1 0,-1 0,1 1,-1-1,1 0,-1 0,1 0,-1 0,1-1,-1 1,1 0,-1-1,0 1,1-1,-1 1,1-1,-1 0,0 1,0-1,1 0,-1 0,0 0,0 0,0 0,0 0,0 0,0 0,0-1,-1 1,1 0,0 0,-1-1,1 1,0-1,-1 1,0 0,1-3,0 0,1 0,-1 0,0 0,-1 0,1 0,-1 0,0 0,0 0,0-1,0 1,-1 0,0 0,0 0,0 0,0 0,0 0,-1 0,0 1,0-1,0 0,0 1,0-1,-1 1,0 0,1 0,-1 0,0 0,-1 1,-4-5,-2 1,1-1,0-1,1 0,-1 0,2 0,-14-19,19 24,-5-4,0 1,-1-1,0 1,0 1,-1-1,0 1,0 1,0 0,0 0,-1 1,-10-3,5 2,0 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2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19 264,'37'-68,"-27"52,-1 0,0 0,-1 0,-1-1,-1 0,9-35,-15 49,0 1,0-1,0 1,0-1,-1 0,1 1,-1-1,0 1,1-1,-1 1,-2-5,3 6,-1 1,1-1,-1 0,1 1,-1-1,1 0,-1 1,1-1,-1 1,1-1,-1 1,0-1,1 1,-1-1,0 1,0 0,1-1,-1 1,0 0,0 0,1-1,-1 1,0 0,0 0,0 0,1 0,-1 0,0 0,0 0,0 0,1 1,-1-1,0 0,0 0,1 1,-1-1,0 0,0 1,1-1,-1 1,-1 0,2-1,0 0,0 0,-1 0,1 0,0 0,0 1,-1-1,1 0,0 0,0 0,0 1,-1-1,1 0,0 0,0 0,0 1,0-1,-1 0,1 0,0 1,0-1,0 0,0 0,0 1,0-1,0 0,0 0,0 1,0-1,0 0,0 1,0-1,0 0,0 1,9 4,16 0,35-10,-59 5,-1 0,0 0,1 0,-1 0,1 0,-1 0,1 1,-1-1,0 0,1 0,-1 0,1 1,-1-1,0 0,1 1,-1-1,0 0,1 1,-1-1,0 0,0 1,1-1,-1 0,0 1,0-1,0 1,0-1,1 0,-1 1,0-1,0 1,0-1,0 1,0-1,0 1,0-1,0 0,0 1,0-1,0 1,-1-1,1 1,0-1,0 0,0 1,0-1,-1 1,1-1,0 0,0 1,-1 0,-15 25,14-23,-12 15,-22 24,22-27,-23 31,33-39,0 0,0-1,1 1,0 1,0-1,1 0,0 1,-2 12,3-9,-1-1,1 1,0-1,2 15,-1-23,0 0,0 0,0 0,0 0,1 0,-1 0,1 0,0-1,-1 1,1 0,0 0,0-1,0 1,0 0,1-1,-1 1,0-1,0 0,1 1,-1-1,1 0,-1 0,1 0,3 2,5 0,0-1,1 0,-1 0,1-1,14 0,57-5,-68 3,-2 0,4 0,0-1,1 0,29-8,-42 8,0 0,0-1,0 1,0-1,-1 1,1-1,-1 0,4-5,-4 5,0 0,0 0,0 0,0 1,1-1,0 1,-1 0,1 0,7-3,4 2,0 0,0 1,0 1,0 1,28 3,-1-2,-39 0,0-1,0 1,0 0,0 0,0 0,-1 0,1 0,0 1,-1-1,1 1,-1 0,1 0,-1 0,2 2,2 2,0 0,0 1,8 13,-12-15,0-1,0 1,0-1,-1 1,1 0,0 9,7 19,-8-31,0-1,0 1,1-1,-1 0,0 1,0-1,1 0,-1 0,1 0,-1 0,1 0,0 0,-1-1,1 1,0 0,-1-1,1 0,0 1,0-1,-1 0,4 0,43 0,-34-1,15 0,-9 1,-1-1,23-4,-35 3,0 0,0 0,0-1,0 1,0-1,-1-1,0 1,1-1,6-6,24-23,-23 20,27-20,-36 30,0 0,0 1,0-1,0 1,1 0,-1 0,0 0,1 1,-1 0,7-1,-37 4,-6-1,0 2,-52 12,73-13,1 0,-1 1,1 1,0-1,0 1,0 1,1 0,-1 0,1 1,0 0,1 0,-1 1,1 0,1 0,-1 1,1-1,-6 12,-2 6,-12 27,-6 11,27-55,-1 0,0-1,-1 1,0-1,0-1,-15 11,13-10,0 1,0 0,-10 12,17-17,-1 1,1 0,-1-1,1 1,0 0,1 1,-1-1,1 0,0 0,0 1,0-1,0 8,3 72,-1-56,-1 39,0-66,0 1,-1-1,1 0,0 0,0 0,0 0,-1 1,1-1,-1 0,1 0,-1 0,1 0,-1 0,0 0,1 0,-3 1,3-1,-1-1,1 0,-1 1,0-1,1 0,-1 0,0 1,1-1,-1 0,0 0,1 0,-1 0,0 0,0 0,1 0,-1 0,0 0,1 0,-1-1,-1 1,-1-1,0-1,1 1,-1-1,0 0,1 0,-1 0,1 0,0 0,-1 0,-2-5,-22-37,24 37,-1 0,0 0,0 0,0 1,-1-1,0 1,-1 0,1 1,-1-1,0 1,0 0,-8-4,5 4,1 0,1-1,-1 0,-12-13,4 4,14 13,0 1,0-1,-1 0,1 1,-1-1,0 1,1 0,-1 0,0 0,0 0,0 0,1 1,-1-1,0 1,-3 0,-3 0,0 1,0 0,-13 3,12-1,9-3,1 0,0 0,0 0,-1 0,1 0,0 0,0 0,-1 0,1 0,0 0,0 0,-1 0,1 0,0 0,0 0,-1 0,1 0,0 0,0-1,-1 1,1 0,0 0,0 0,0 0,-1 0,1-1,0 1,0 0,0 0,0 0,-1-1,1 1,0 0,0 0,0 0,0-1,0 1,0 0,0 0,-1-1,4-15,11-18,-13 32,6-12,0-1,1 1,1 1,14-17,-20 26,1 0,1 0,-1 0,0 0,1 1,0-1,0 1,0 0,0 1,0-1,0 1,1 0,-1 1,1-1,8 0,-4 0,-12 2,-20 5,-38 15,-162 57,215-74,-1 0,1-1,0 0,-1 0,1 0,-16 0,21-2,0 0,0 0,0 0,0-1,0 1,1-1,-1 1,0-1,0 0,0 1,1-1,-1 0,1 0,-1 0,1 0,-1-1,1 1,-1 0,1-1,0 1,0-1,0 1,0-1,0 1,0-1,0 0,0 0,1 1,-1-1,1 0,-1 0,1 0,-1-2,-2-35,3 37,0 0,0 0,0-1,1 1,-1 0,0 0,1 0,-1-1,1 1,0 0,0 0,0 0,0 0,2-3,-2 5,-1 0,0 0,1 0,-1 0,1 0,-1 0,0 0,1 0,-1 0,0 0,1 0,-1 1,1-1,-1 0,0 0,1 0,-1 1,0-1,0 0,1 0,-1 1,0-1,0 0,1 1,-1-1,0 0,0 1,1-1,-1 0,0 1,0-1,0 0,0 1,0-1,0 0,0 2,6 14,4 57,-10-56,2 0,1 0,0 0,6 18,3 9,-9-33,0 0,0 0,1 0,6 12,-7-20,-1 1,1-2,0 1,0 0,0-1,0 1,1-1,-1 0,1 0,-1 0,1-1,0 1,0-1,-1 0,1 0,0 0,0 0,7-1,4 2,1-2,-1 0,24-3,-34 2,0-1,0 1,-1-1,1 0,0 0,-1-1,0 1,1-1,-1 0,0 0,-1-1,1 1,-1-1,1 1,4-9,-2 4,0 0,-1-1,-1 0,1 0,-1 0,5-20,-9 24,1 0,-1 1,-1-1,1 0,-1 0,1 0,-1 1,-1-1,1 0,-1 1,0-1,0 1,0-1,0 1,-1 0,0 0,-4-5,-1 0,1 0,-1 0,-1 1,0 0,0 1,-11-8,15 13,1 0,0 0,0-1,1 1,-1-1,0 0,1 0,0 0,-1-1,1 1,1-1,-1 0,0 0,1 0,0 0,0 0,0 0,1-1,-1 1,1 0,0-1,0 0,0-8,0 9,0 0,0-1,0 1,0 0,-1 0,0 0,0 0,0 0,0 0,0 0,-1 1,-4-6,-4-1,0-1,-17-11,18 14,0 0,0 0,-13-16,23 23,-1-1,0 1,0 0,-1 0,1-1,0 1,0 0,-1 0,1 0,0 0,-1 1,1-1,-3-1,3 2,1 0,-1 1,0-1,1 0,-1 1,0-1,1 0,-1 1,0-1,1 1,-1-1,1 1,-1-1,1 1,-1-1,1 1,0 0,-1-1,1 1,0-1,-1 1,1 0,0-1,0 1,-1 0,1 0,0-1,0 1,0 0,0 0,0-1,0 1,0 1,-1 9,0 1,1-1,0 1,0 0,1-1,1 1,0-1,1 0,0 1,6 14,6 7,38 62,-33-61,-14-23,-1 0,0 0,0 1,-1 0,-1 0,0 0,-1 0,0 0,-1 0,0 1,-1-1,-2 19,0-13,-1-1,-1 0,-1 0,0 0,-1-1,-1 1,0-2,-12 19,13-24,1 0,1 0,0 1,0-1,1 1,0 0,1 0,0 0,1 0,0 0,0 0,3 20,-2-18,1 0,1 0,0 0,0 0,1-1,1 1,0-1,1 0,0 0,11 18,32 62,-46-89,1 1,1-1,-1 1,0-1,1 0,-1-1,1 1,0 0,0-1,7 3,-7-3,1 0,-1 1,1-1,-1 1,0 0,0 1,0-1,-1 1,1-1,2 5,0 1,1-1,-1 0,2 0,-1-1,1 0,0 0,0-1,13 8,-16-10,1 0,-2 0,1 1,0 0,6 11,-9-13,0 0,0 0,0 0,1 0,-1 0,1-1,0 1,-1-1,1 1,0-1,0 0,1 0,-1-1,0 1,1-1,-1 1,1-1,-1 0,7 1,0-2,-1 1,1 1,-1-1,0 1,0 1,0 0,0 0,0 1,-1 0,1 0,-1 1,0 0,0 1,-1 0,0 0,8 8,-9-8,1 0,0 0,10 6,-13-9,1 0,-1 0,1 0,-1 0,0 1,-1 0,1 0,0 0,-1 0,0 1,0-1,3 7,46 92,-50-98,0 0,1 0,-1 0,1 0,0 0,0 0,1-1,-1 1,1-1,0 0,0-1,1 1,-1-1,1 1,5 2,-8-5,0 0,0 0,-1 0,1 0,-1 0,1 0,-1 0,1 1,-1-1,0 0,1 1,-1 0,0-1,0 1,0 0,0-1,0 1,-1 0,1 0,-1 0,1 0,-1-1,1 1,-1 0,0 0,0 0,0 0,0 0,0 0,-1 0,1 0,-1 0,0 2,-3 6,0-1,-1 0,0 0,-1 0,-9 10,-3 7,12-17,1 1,0-1,1 1,0 0,0 0,1 0,1 1,-1-1,2 1,0-1,0 1,0 0,2-1,-1 1,1 0,1-1,0 1,0-1,1 0,1 1,6 13,-3-10,8 13,-1 1,-1 0,11 40,-22-66,-1-7,0-19,-1-34,-3 42,-1 0,0 1,-11-29,9 30,1-1,0 1,2-1,-4-24,5 11,1 13,0 0,-1 0,0 0,-6-18,7 28,-2 0,1-1,-1 1,1 1,-1-1,-1 0,1 1,-1-1,0 1,0 0,0 0,0 1,-1-1,1 1,-6-3,-2 0,1-1,0-1,0 0,1 0,0-1,0 0,1-1,-14-19,19 24,1 0,-1 0,0 1,0-1,0 1,0 0,-1 0,0 1,0 0,0-1,0 1,0 1,0-1,-1 1,0 0,1 0,-1 1,0 0,-11-1,14 1,0 0,-1 0,1 1,0-2,0 1,0 0,0-1,0 1,0-1,0 0,0 0,1 0,-1 0,-2-4,-1-1,1-1,0 1,-7-15,9 16,0 1,0-1,0 1,0 0,-1 0,0 0,0 0,0 0,-1 1,-5-5,10 9,-1 0,1 0,0-1,-1 1,1 0,-1 0,1 0,0-1,-1 1,1 0,-1 0,1 0,0 0,-1 0,1 0,-1 0,1 0,0 0,-1 0,1 0,-1 0,1 0,-1 0,1 0,0 0,-1 0,1 1,-1-1,1 0,0 0,-1 0,1 1,0-1,-1 0,1 1,-1-1,-4 20,7 22,2-26,1-1,1 1,0-1,1-1,1 1,0-1,1 0,0-1,1 0,20 19,-29-30,1 0,0 0,-1-1,1 1,0-1,0 0,0 1,0-1,0 0,0 0,0 0,0 0,1-1,-1 1,0-1,1 1,2-1,-4 0,1 0,-1 0,0-1,1 1,-1-1,1 1,-1-1,0 0,0 1,1-1,-1 0,0 0,0 0,0 0,0 0,0 0,0 0,0 0,0-1,0 1,-1 0,1-1,0 1,-1 0,1-1,-1 1,1 0,-1-2,5-21,-1 0,-2 0,0-1,-1 1,-4-35,1 13,2 24,-1 0,-1-1,0 1,-2 0,-1 0,-1 0,-9-24,-56-93,50 102,19 34,0 0,0 0,-1 0,1 0,-1 1,1-1,-1 1,0-1,0 1,0 0,-1 0,1 1,0-1,-1 1,1-1,-1 1,-6-1,-6-1,-1 1,-29 0,14 2,24-1,1 0,1-1,-1 1,0-1,0-1,1 1,-1-1,1 0,-1-1,1 1,1-1,-11-9,-2 0,14 11,0-1,1 1,0-1,-1 0,1 0,0-1,0 1,0-1,1 1,0-1,-1 0,1 0,0 0,1 0,-1 0,1 0,0-1,0 1,0-1,0 1,1 0,0-8,0-56,0 38,-3-36,3 63,-1 0,1 0,0 0,0 0,0 1,1-1,-1 0,0 0,1 0,0 0,0 0,0 0,2-4,-2 7,-1-1,1 0,-1 1,1-1,0 0,-1 1,1-1,0 1,0-1,-1 1,1-1,0 1,0 0,0-1,-1 1,1 0,0 0,1-1,0 1,0 0,0 1,0-1,0 0,0 1,0-1,0 1,0-1,0 1,0 0,2 1,3 2,28 14,62 24,-92-40,0 0,0 0,0 1,0 0,0 0,-1 0,0 0,1 1,-1 0,0 0,-1 0,1 0,2 5,-1-3,-2-2,1 0,-1-1,1 1,0-1,0 0,0 0,0 0,1-1,-1 1,1-1,-1 0,1-1,0 1,5 1,5-1,-1-1,1 0,21-2,30 2,-64 0,0-1,0 0,0 1,0-1,0 1,0-1,0 1,0 0,-1 0,1 0,0 0,0 0,-1 0,1 0,-1 1,1-1,-1 0,0 1,1-1,1 4,-2-3,0 1,0 0,0 0,0 0,-1 0,1 0,-1 0,0 0,0 0,0 0,0 0,-1 4,0 2,-1-1,-1 1,1-1,-2 0,1 1,-1-1,0-1,-7 11,-15 9,13-19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16 529,'0'-49,"10"-298,-9 340,0-1,0 1,1-1,0 1,3-9,-4 13,0 1,0 0,1 0,-1-1,1 1,-1 0,1 0,0 1,-1-1,1 0,0 0,0 1,0 0,0-1,1 1,-1 0,0 0,5-2,39-11,-29 8,1 0,-1 1,1 1,0 1,0 1,20-1,1 3,-26-1,0 0,0 1,-1 1,22 4,-33-5,0 1,1-1,-1 1,0-1,0 1,1 0,-1 0,0-1,0 1,0 0,0 0,0 0,0 0,0 0,-1 1,1-1,0 0,0 0,-1 0,1 1,-1-1,1 0,-1 1,0-1,1 0,-1 1,0-1,0 1,0-1,0 0,0 1,0-1,-1 0,1 1,0-1,-1 0,0 2,-2 8,0-1,-1 0,-9 17,8-18,1-2,-1 0,1 0,-1-1,-1 1,-8 7,8-8,0 0,1 1,0-1,-6 10,10-13,-1 0,1 0,0 0,0 0,0 1,0-1,0 0,1 1,0-1,-1 1,1-1,0 0,1 1,0 4,0-6,-1 1,1 0,0 0,0 0,1 0,-1-1,1 1,-1 0,1-1,0 1,0-1,0 0,0 0,0 0,0 0,1 0,-1 0,1 0,0-1,-1 1,1-1,0 0,0 0,0 0,-1 0,1 0,3-1,11 3,-1-1,1-1,31-3,-18 1,13 0,59 2,-97 0,0 0,0 1,0 0,0 0,0 0,0 0,-1 1,1 0,-1 0,6 5,20 11,7 5,-33-21,1 0,-1 1,1-2,0 1,-1 0,1-1,0 0,1 0,-1 0,0-1,0 0,7 1,19 0,1-2,58-6,-74 2,0 0,0-1,-1-1,16-8,-16 7,0 0,1 1,30-7,-26 9,30-4,-47 7,0 1,0 0,-1 0,1 0,0 0,0 1,0-1,-1 1,1 0,0 0,-1 0,1 0,4 2,-4 1,0 0,0 1,0-1,-1 0,0 1,0 0,0-1,0 1,-1 0,0 0,0 0,1 9,3 9,-2-9,0-1,-1 1,0 0,-1 1,-1-1,-1 18,1-30,-1-1,1 1,0 0,-1-1,0 1,1-1,-1 1,0-1,0 1,0-1,0 0,0 1,0-1,0 0,-1 0,1 0,0 0,-1 0,1 0,-1 0,1 0,-1 0,1-1,-1 1,1-1,-1 1,0-1,1 1,-3-1,-9 2,1-1,0-1,-16-1,-3 1,-86 9,111-7,-1 0,0 0,0 1,1 0,0 0,-1 1,1-1,1 1,-1 1,0-1,1 1,-8 9,5-6,-1-1,0 1,-15 8,21-13,-1-1,1 0,-1 1,1 0,0-1,0 1,0 0,0 1,1-1,0 0,-1 1,1 0,0-1,1 1,-1 0,1 0,-1 0,0 4,0 8,0-1,1 0,1 27,1-29,-1 1,0-1,-1 0,-5 24,-5 10,9-36,0-1,-1 1,0-1,0 0,-1 0,-1 0,-7 13,-7 4,9-15,1 1,1 0,0 0,0 0,2 1,0 0,-8 25,13-29,0 1,1-1,0 1,1-1,3 15,0 16,4-7,-7-32,0 0,0 0,-1 1,1-1,0 0,-1 1,1-1,-1 1,0-1,0 1,0-1,0 1,0-1,-1 0,1 1,-1-1,1 1,-1-1,0 0,0 0,0 1,0-1,-1 0,-1 3,-3 2,-1 0,0 0,-1 0,-13 9,17-13,0-1,1 0,-1 1,0-1,0-1,-1 1,1-1,0 1,0-1,-1 0,1-1,-7 1,9-1,0-1,0 0,1 1,-1-1,0 0,1 0,-1 0,1 0,-1 0,1 0,-1 0,1-1,0 1,-1 0,1-1,0 1,0-1,0 1,0-1,0 0,1 1,-1-1,0 0,1 0,-1 0,1 1,0-3,-3-8,2 0,-1-23,1 29,3-40,-1 36,0-1,-1 0,0 0,-1 1,0-1,-5-19,5 27,0 1,0 0,0 0,0 0,-1 0,1 0,-1 0,0 0,0 0,1 0,-1 1,0-1,0 1,-1 0,1-1,0 1,0 0,-1 0,1 0,0 1,-1-1,1 0,-5 1,-5-2,-1 1,0 1,-19 2,9 0,20-2,1 0,-1 0,1 1,0-1,-1 1,1-1,0 1,0 0,0 0,-1 0,1 0,0 1,0-1,0 0,1 1,-1-1,-2 4,-1 2,0-1,0 1,-6 14,-11 16,-8-7,23-23,0-1,0 1,-6 10,11-14,0 0,0 1,0-1,1 0,0 0,0 1,0-1,0 1,0-1,1 1,-1-1,1 7,0 3,0 0,1 0,3 22,-3-30,0-1,0 1,1-1,0 0,0 0,0 0,0 0,1 0,-1 0,1-1,5 6,4 4,-1 1,0 0,9 16,-11-16,-7-11,1 1,-1-1,1 0,0 0,0 0,0 0,0-1,1 1,-1-1,1 1,0-1,-1-1,1 1,0 0,0-1,7 2,2-1,-1-1,0-1,1 1,15-3,28 0,-48 4,-1 0,1 0,-1 0,0 1,0 0,9 5,5 2,81 26,-32-14,-64-19,0-1,-1 1,0 0,1 0,-1 0,0 1,-1 0,1 0,-1 0,0 1,5 5,2 6,-1 0,10 21,12 19,-28-49,-1-1,1 1,-1 0,-1 0,1 0,-1 0,0 1,-1-1,2 13,-2 7,-3 37,0-12,1-44,0 0,-1 0,0 0,0 0,0 0,-1-1,0 1,-1-1,0 0,-6 9,5-8,0 1,0 0,1 0,0 0,1 0,-4 16,4 7,2 1,5 64,-4-92,1 4,1-1,0 0,0 1,1-1,0 0,6 10,-5-9,0 0,0 0,-1 0,3 17,-3-1,-2-18,0 1,0 0,0 0,1 0,0-1,4 10,-6-17,0-1,0 1,0 0,-1 0,1 0,0 0,0 0,-1-1,1 1,0 0,0 0,-1 0,1 0,0 0,0 0,-1 0,1 0,0 0,-1 0,1 0,0 0,0 0,-1 0,1 0,0 0,0 0,-1 1,1-1,0 0,0 0,-1 0,1 0,0 0,0 1,0-1,-1 0,1 0,0 0,0 1,0-1,0 0,-1 0,1 1,0-1,0 0,0 0,0 1,0-1,0 0,0 0,0 1,0-1,0 0,0 1,0-1,0 0,0 0,0 1,0-1,0 0,0 0,0 1,0-1,1 0,-1 0,0 1,0-1,0 0,-22-9,20 8,-4-1,1 0,0 1,-1-1,0 1,-9 0,10 0,0 1,0-1,-1 0,1 0,0-1,-5-2,7 3,0-1,1 0,-1-1,0 1,1 0,0-1,-3-3,-14-13,7 9,2 0,-1 0,1-1,1-1,-12-16,-12-16,25 34,1-1,0 0,0-1,-7-17,8 15,-1-1,-12-15,13 22,0 1,-1 0,-9-9,10 12,0-2,1 1,-1-1,2 1,-1-1,-6-11,3 5,0-1,-1 1,-1 0,0 1,-1 0,-14-11,-14-15,33 30,0-1,0 0,-6-11,-7-11,12 21,1-1,0 1,1-1,0 0,1 0,0-1,0 1,1-1,0 0,-1-13,-5-23,3 21,1-1,1 1,0-38,4 61,0 1,0-1,-1 0,1 1,-1-1,1 0,-1 1,0-1,0 1,0-1,-1 1,1-1,-3-2,-25-25,24 27,1 0,1 0,-1-1,0 0,1 1,0-1,0 0,0-1,0 1,1-1,-1 1,-1-7,-3-24,6 27,-1 0,1 0,-1 0,-1 1,1-1,-1 1,-1-1,-7-12,4 10,-1 1,1 1,1-2,0 1,0-1,1 0,0 0,0 0,1-1,1 1,-3-15,-4-25,6 36,1-1,1 1,-1-17,4-64,-2-51,1 141,-1 0,0 1,0-1,0 0,0 0,-1 0,0 1,0-1,0 1,-3-5,-2 0,0 0,-1 1,-8-8,-1 0,14 11,0 0,0-1,0 1,0 0,1-1,0 1,0-1,0 0,-1-9,-4-10,4 10,0 0,2-1,-1 1,2-1,0 0,2-16,0-15,-2-88,0 119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1 262,'0'-12,"0"-1,0-1,1 1,2-14,-2 22,1 0,-1 0,1 1,0-1,1 1,-1-1,1 1,-1-1,1 1,1 0,4-4,-5 4,1 1,1-1,-1 1,0 1,1-1,-1 1,1-1,0 1,8-2,49-8,-9 2,-28 2,31-15,-41 16,-1 1,1 0,1 1,-1 1,1 0,23-2,-21 5,-5 0,0 0,0 1,0 0,0 1,21 4,-32-4,-1-1,0 1,0 0,0-1,0 1,0 0,0 0,0 0,0 0,0 0,-1 0,1 0,0 0,-1 0,1 0,0 0,-1 1,1-1,-1 0,0 0,1 1,-1-1,0 2,2 37,-2-15,7 15,-3-19,0 1,0 38,1 112,1-17,-5-89,1-27,-6 57,3-93,1 0,-1 0,0 0,0 0,-1-1,1 1,-1 0,1-1,-1 1,0-1,0 1,0-1,0 0,-5 4,6-5,-1 0,1 1,-1-1,0 0,0 0,1 0,-1 0,0-1,0 1,0 0,0-1,0 0,0 1,0-1,0 0,0 0,0 0,0 0,0 0,0 0,0-1,0 1,-3-2,4 1,0 1,0-1,-1 0,1 0,0 0,0 0,0 0,1 0,-1 0,0 0,0-1,0 1,1 0,-1 0,1-1,-1 1,1 0,-1-1,1 1,0 0,0-3,0-37,1 8,-4 27,0-1,0 1,0 0,-1 0,0 1,0-1,0 1,-1 0,0 0,0 0,-9-6,-14-17,-17-15,32 32,0-1,-14-18,-4 0,6 7,0-7,21 23,-1 1,-1-1,1 1,-1 1,0-1,0 1,-13-9,-13-2,23 13,0-2,0 1,1-2,0 1,-9-8,13 8,0 1,0-1,1 0,0 0,0 0,0 0,1 0,0 0,0-1,0 0,1 1,-1-1,1 0,1 1,-1-7,-2-5,1 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5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1632 2851,'0'0'448,"0"0"-149,0 0-117,0 0-6,0 0 69,0 0 38,5 5-5,1 1-187,13 16 597,-26-21-490,-20 2 53,20-3 144,7 0 64,0 0-11,0 0 86,2-6 294,1-1 0,-1 1 0,1-1 0,1 1 1,-1 0-1,6-7 0,2 0-1057,-5 7 571,-5-4-189,0-1 0,1 1 1,6-19-1,1-9 13,-5 6 37,-4 26-70,0 6-74,-5-3-70,-14-10 26,9 8 10,0-2-1,0 1 0,-14-14 1,24 19-26,0 1 1,-1-1 0,1 1-1,0 0 1,-1-1 0,1 1-1,0-1 1,0 1 0,-1-1-1,1 1 1,0-1 0,0 1-1,0-1 1,0 1 0,0-1-1,0 1 1,0-1 0,0 1-1,0-1 1,0 1 0,0-1-1,0 1 1,0-1 0,0 1-1,1-1 1,-1 1 0,0-1-1,0 1 1,1-1 0,-1 1-1,1-1 1,9-23 59,-3-2 90,-6 20 22,-1 6 5,3-6-10,-1 3-136,0 0 13,-1 0-1,1 1 0,0-1 0,-1 0 1,0 0-1,0-1 0,0 1 0,0 0 1,0 0-1,-1 0 0,1-1 0,-1 1 0,0 0 1,0 0-1,-1-1 0,1 1 0,-1 0 1,1 0-1,-2-3 0,-35-53 1122,36 58-1156,0 0 0,0 0 0,0-1-1,0 1 1,0 0 0,0 0 0,0-1 0,1 1 0,-1 0 0,1-1 0,-1 1 0,1 0 0,-1-1 0,1 1 0,0-1-1,0 1 1,0-2 0,0-2 15,-2 0 9,2 5-26,0 0 52,1-6-127,-2-1 46,0 5 13,1 0 1,0 0 0,-1-1-1,1 1 1,1 0-1,-1 0 1,0 0 0,0 0-1,1 0 1,-1-1-1,1 1 1,0 0 0,2-3-1,15-49 64,-17 49 47,-1 5-69,-4-5-59,-10-17 49,11 10-60,9-67 81,-7 75-86,1 4 22,-1-6 58,3-76-117,-15 23 38,21 46 95,-8 12-51,1 1 0,0-1 1,-1 1-1,1-1 1,-1 1-1,1-1 0,-1 1 1,1-1-1,-1 0 1,1 1-1,-1-1 0,0 0 1,1 1-1,-1-1 1,0 0-1,0 1 0,0-1 1,1 0-1,-1 0 1,0 1-1,0-1 1,0 0-1,0 0 0,0 1 1,-1-1-1,1 0 1,0 0-1,-1 0 0,-3-17-23,3 14-11,1 4 11,2-5 42,1-35 25,-3 33-113,0 5 60,1 1 0,0-1 1,0 0-1,-1 0 0,1 1 1,0-1-1,0 1 1,1-1-1,-1 1 0,0-1 1,0 1-1,3-2 0,-2 1 3,-2 2 5,0 0 0,1 0 1,-1-1-1,0 1 0,0 0 1,0 0-1,1 0 0,-1-1 1,0 1-1,0 0 0,0 0 0,0 0 1,0-1-1,0 1 0,0 0 1,1 0-1,-1-1 0,0 1 1,0 0-1,0 0 0,0-1 0,0 1 1,0 0-1,0 0 0,0-1 1,0 1-1,-1 0 0,1 0 1,0-1-1,0 1 0,0 0 0,0 0 1,0-1-1,0 1 0,0 0 1,-1-1-1,-13-39 42,13 35-86,1 5 22,0 0 42,0 0 16,-1-4 6,1 0-39,0 0 0,0-1 1,0 1-1,1 0 0,-1 0 1,1 0-1,0 0 0,1 0 0,1-5 1,0 4 21,-3 5-47,0-5-22,1-15-21,-1 15 80,-1 0 32,-2 0-61,0-2 30,0 1 1,1 0-1,0-1 0,0 1 1,-1-8-1,4 11 10,-1-1-1,1 1 0,0-1 1,0 1-1,0 0 1,0-1-1,3-4 1,5-18 65,0-57-65,-1 34 299,-8 47-321,0 1 0,-1 0 0,1-1 0,-1 1 0,1 0 0,-1-1 0,0 1 0,0 0 0,0 0 0,0-1 0,0 1 0,-2-2 0,1 1 4,0-2 29,2 4-22,2-4 96,0 1-48,2-3-6,0-1-1,-1 1 0,0-1 1,0 0-1,0 0 0,-1 0 1,2-11-1,-4 18-48,0-1-1,0 1 1,0-1 0,0 1-1,0 0 1,0-1 0,0 1-1,0-1 1,0 1 0,1 0-1,-1-1 1,0 1 0,0-1-1,0 1 1,1 0 0,-1-1-1,0 1 1,1 0 0,-1-1-1,0 1 1,1 0 0,-1-1-1,0 1 1,1 0 0,-1 0-1,1-1 1,-1 1 0,1 0-1,-1 0 1,1 0 0,0-1 18,0 1-1,0-1 1,0 1 0,0-1 0,0 1 0,-1-1 0,1 1-1,0-1 1,0 0 0,-1 1 0,1-1 0,0 0 0,-1 0 0,1 1-1,-1-1 1,1 0 0,-1 0 0,1 0 0,-1 0 0,0 0 0,1 0-1,-1-1 1,5-18 181,-3 15-26,-3 0-65,1 0-98,0-1 1,1 1-1,-1-1 0,1 1 0,0-1 0,3-5 0,-2 7 24,-2 4-6,0 0-16,0 0-42,0 0 0,0 0 31,0 0-31,0 0 5,0 0 37,0 0-80,0-1 61,-1 1-1,1-1 0,0 1 0,0-1 0,1 1 0,-1-1 0,0 1 0,0-1 0,0 1 0,0-1 0,0 1 0,1-1 0,-1 1 0,0-1 0,0 1 0,1 0 0,-1-1 0,0 1 0,1-1 0,-1 1 0,0 0 0,1-1 0,-1 1 0,1 0 0,0-1 0,-1 1-58,1-1 0,0 1 1,-1-1-1,1 1 1,-1-1-1,1 0 0,0 1 1,-1-1-1,0 0 1,1 1-1,-1-1 0,1 0 1,-1 0-1,0 1 0,1-1 1,-1 0-1,0 0 1,0 1-1,0-1 0,0 0 1,0 0-1,0-1 1,2-9-979,11-11-8401,-4 13 9395,-5 5-1795,-4 4 186,0 0 252,0 0 186,0 0 171,0 0 96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71,'-6'0,"0"0,0 0,0 0,0 1,1 0,-1 0,0 0,0 1,1 0,-1 0,1 0,0 1,-1 0,1 0,1 0,-1 0,0 1,1 0,-1 0,1 0,0 1,1-1,-1 1,-4 9,5-9,0 0,1 1,0-1,0 1,1-1,-1 1,1 0,0 0,1-1,-1 1,1 0,0 0,1 0,-1 0,1 0,0-1,1 1,2 8,-2-13,-1 1,1 0,-1-1,1 1,0-1,0 0,-1 0,1 1,0-1,0 0,0-1,0 1,0 0,1 0,1 0,20 8,-20-5,1-1,-1 0,1-1,0 1,-1-1,1 0,0 0,1-1,-1 1,8 0,-9-2,0 0,1 0,-1-1,0 1,0-1,0 0,0 0,0-1,0 1,0-1,-1 0,1 0,-1 0,5-4,1 0,0 0,-1-1,-1 0,1-1,-1 0,7-10,-11 14,0-1,0-1,0 1,-1 0,0 0,0-1,0 0,-1 1,0-1,0 0,-1 1,1-12,-1 12,0-1,0 1,0-1,1 1,0-1,0 1,1 0,-1 0,1-1,1 1,-1 1,0-1,1 0,6-8,-1 5,0 0,0 0,1 0,0 1,0 1,11-7,-10 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52 405,'0'-9,"0"1,-1-1,0 0,-1 0,0 0,0 1,-1-1,0 1,0-1,-1 1,0 0,-8-11,10 15,0 1,0-1,1 0,-1 0,1 0,0 0,0 0,0 0,0 0,1-8,0 10,0 1,0-1,0 0,0 1,1-1,-1 0,1 1,-1-1,1 1,0-1,-1 1,1-1,0 1,0 0,0-1,0 1,0 0,0-1,1 1,-1 0,0 0,1 0,-1 0,1 1,-1-1,1 0,-1 0,1 1,2-1,2-1,9-2,0 0,15-8,-26 10,-1 0,1 0,-1 0,1 0,-1 0,0-1,0 0,0 1,0-1,0-1,-1 1,1 0,1-4,-3 6,-1 0,0 0,0 0,0 0,0 0,0 0,0 0,0 0,0 0,0 1,0-1,0 0,-1 0,1 0,0 0,0 0,-1 0,1 1,-1-1,1 0,-1 0,1 0,-1 1,-1-2,-21-20,12 13,9 7,-22-26,23 27,0-1,-1 0,1 0,0 0,0 0,0 0,1 0,-1 0,0 0,1 0,-1 0,1 0,0-5,0 7,0-1,0 0,1 0,-1 1,0-1,0 1,1-1,-1 0,1 1,-1-1,0 1,1-1,-1 1,1-1,-1 1,1-1,0 1,-1-1,1 1,-1 0,1-1,0 1,-1 0,1-1,0 1,1 0,19-3,-19 3,12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1,'0'0,"-1"0,0 1,1-1,-1 0,1 0,-1 1,1-1,-1 1,1-1,-1 0,1 1,0-1,-1 1,1-1,0 1,-1-1,1 1,0-1,0 1,-1 0,1-1,0 1,0-1,0 1,0 0,0-1,0 1,0 0,-2 22,2-19,0 22,0-20,1-1,-1 1,0 0,-1 0,1 0,-1-1,0 1,-1 0,1-1,-1 1,0-1,-1 0,-3 7,1-6,1 1,-1 0,1 0,1 0,-1 0,1 1,-4 13,7-19,0 0,-1 0,1 0,0 0,0-1,0 1,0 0,1 0,-1 0,0 0,1 0,-1 0,1 0,0 0,0 0,0-1,0 1,0 0,0-1,0 1,0 0,1-1,-1 0,1 1,-1-1,1 0,-1 0,1 0,0 0,0 0,-1 0,1 0,0 0,0-1,0 1,3 0,9 1,-1 0,1-1,0 0,0-1,22-2,9 0,-13-1,-20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251 1,'-11'10,"-1"0,-25 15,24-17,1 1,-23 19,-34 49,59-66,5-7,1 0,0 0,0 1,0-1,1 1,-1 0,1 0,0 0,1 0,-1 1,1-1,0 1,1-1,-1 1,1 0,-1 8,2 3,-2-1,2-1,0 1,0-1,2 0,3 17,-5-31,1 0,-1 0,1 0,-1 0,1 0,0 0,-1 0,1 0,0 0,0-1,0 1,0 0,0 0,0-1,0 1,0-1,0 1,0-1,0 1,0-1,0 1,0-1,2 0,27 2,-26-2,9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5:20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08.36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207 19,'0'-1,"1"1,-1-1,0 1,0-1,1 1,-1-1,1 1,-1-1,0 1,1-1,-1 1,1 0,-1-1,1 1,-1 0,1-1,-1 1,1 0,0-1,-1 1,1 0,-1 0,1 0,-1 0,1 0,0 0,20-3,-18 2,300-4,-171 7,348 18,-4 26,276 15,-605-55,181 4,-26 1,-245-8,38-3,-64-2,0 2,0 1,44 8,-73-8,1 0,0-1,-1 1,1 0,-1 0,1 1,-1-1,1 1,-1-1,0 1,0 0,1-1,-1 1,-1 0,1 1,0-1,0 0,-1 0,0 1,1-1,-1 1,1 3,1 3,0 1,-1 0,-1 0,1 18,-1-10,6 360,-5-90,2-213,25 136,25-29,-36-129,-2 0,14 83,-10 189,-18-257,-1-56,1-1,0 1,0 0,1 0,0-1,1 1,1-1,11 21,4 0,36 45,-15-22,-34-45,0 1,9 20,-15-28,1-1,-1 1,0 0,0 0,-1-1,1 1,0 0,-1 0,0 0,0 0,0 0,0 0,0 0,0 0,-1 0,1 0,-3 4,2-5,0-1,0 0,0 1,0-1,-1 0,1 0,-1 0,1 0,-1 0,1 0,-1 0,1 0,-1-1,0 1,1-1,-1 1,-3 0,-33 2,28-3,-922 12,749-19,-67-1,-472 8,698-1,1-2,0 0,-1-2,-33-11,23 7,-41-7,-511-50,290 59,204 7,67 2,0 2,-1 0,2 1,-1 2,1 0,-29 13,-55 16,93-32,-1-1,0 0,0-1,0-1,-18-1,31-1,0 1,0 0,0-1,0 0,0 0,0 0,0 0,1 0,-1-1,0 1,1-1,-1 1,1-1,-1 0,1 0,0 0,0-1,0 1,0 0,0-1,0 1,1-1,-1 0,1 0,0 1,0-1,-1-5,-2-8,1 0,0 0,1 1,1-20,0 8,-4-37,-5-145,9 98,3-98,-1 193,1 0,1 1,0-1,1 1,1 0,0 0,14-28,-12 24,0 0,-1-1,-2 0,0 0,3-37,2-11,-2 9,-3 0,-5-97,-1 54,4 61,14-78,-6 56,-1-41,-4 34,0-10,-4 48,1 0,2 0,1 0,12-39,10 2,-16 43,-1 0,7-31,-14 42,-2 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13.89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1 946,'2'1,"0"1,0-1,0 1,0-1,0 0,1 0,-1 0,0 0,1 0,-1-1,1 1,-1-1,1 0,-1 1,1-1,-1 0,1-1,-1 1,1 0,-1-1,1 1,-1-1,0 0,1 0,-1 0,0 0,5-2,0-1,-1-1,1 1,-1-1,0 0,0 0,-1-1,9-10,-1-4,-1-1,-1 0,10-28,-4 11,-14 31,1-1,-1 0,-1 0,1 0,-1 0,1-14,-3 18,0 1,0 0,0-1,-1 1,1 0,-1 0,0 0,0-1,0 1,0 0,-1 0,1 0,-1 0,1 1,-1-1,0 0,0 1,-1-1,-3-3,0 1,-12-10,1-1,-24-28,37 38,0 1,0-1,0 0,1 0,0 0,0 0,1-1,0 1,0-1,0 0,1 1,0-1,0-10,1-1,1 1,0-1,1 1,1-1,1 1,1 0,0 0,14-29,11-26,-19 44,29-53,-28 57,-10 19,0 0,0 1,1-1,-1 0,1 1,0 0,1-1,5-5,-8 9,-1 1,1 0,0 0,-1-1,1 1,-1 0,1 0,-1 0,1 0,-1 0,1 0,0 0,-1 0,1 0,-1 0,1 0,0 0,-1 0,1 1,-1-1,1 0,-1 0,1 1,-1-1,1 0,-1 1,1-1,-1 0,0 1,1-1,-1 1,1-1,-1 1,0-1,1 1,-1-1,0 1,0-1,0 1,1-1,-1 1,0-1,0 1,0-1,0 2,7 27,-4 2,-2 50,-3-57,2 0,1 0,8 46,-6-64,-1 0,1 0,0 0,0-1,1 1,0-1,0 0,0 0,1-1,-1 1,1-1,10 7,-6-4,0 1,12 15,-13-13,-2 1,1 0,-1 0,4 13,-5-11,1-1,10 17,-13-24,1-1,-1 0,0 0,1-1,0 1,0-1,0 1,0-1,1-1,5 4,-8-5,5 2,0 0,-1 1,1 0,-1 0,1 0,-1 1,10 10,-12-11,-1-1,1 0,0 0,0-1,0 1,0-1,0 0,0 0,1 0,-1-1,1 0,-1 1,1-2,-1 1,1 0,0-1,5 0,27 5,-36-5,1 0,-1 0,0 1,0-1,0 0,1 1,-1-1,0 1,0-1,0 1,0 0,0 0,0-1,0 1,0 0,0 0,0 1,0-1,-1-1,0 1,0-1,0 1,0 0,1-1,-1 1,0 0,0-1,0 1,0 0,-1-1,1 1,0-1,0 1,0 0,0-1,-1 1,1 0,0-1,-1 1,1-1,-1 1,-1 2,0 0,-1-1,1 0,-1 1,1-1,-1 0,0 0,0 0,0-1,-6 3,-16 5,-1-2,1 0,-1-2,0-1,0-1,-40-1,-1-2,-55-1,119 0,0 1,0 0,0-1,1 0,-1 0,0 0,0 0,1 0,-1 0,1-1,-1 1,1-1,0 1,-1-1,1 0,-3-4,-1-2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17.16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0 249,'1'0,"-1"0,1 0,0 0,-1 0,1 0,0 0,-1 0,1 0,0-1,-1 1,1 0,-1 0,1-1,-1 1,1 0,0-1,-1 1,1 0,-1-1,1 1,-1-1,0 1,1-1,0 0,16-14,15-17,-16 18,-1-2,-1 0,0-1,21-33,-30 41,0 0,1 0,0 1,0 0,1 0,8-7,-13 13,0 1,-1-1,1 1,0 0,0-1,-1 1,1 0,0 0,0 1,0-1,1 0,-1 1,0-1,0 1,0 0,0-1,0 1,1 0,-1 0,0 1,0-1,0 0,0 1,0-1,0 1,0 0,1 0,-2-1,1 1,0 1,0-1,0 0,0 0,-1 1,2 1,-2-3,-1 0,1 0,-1 1,1-1,-1 0,1 0,-1 1,0-1,1 0,-1 1,0-1,1 1,-1-1,0 0,1 1,-1-1,0 1,0-1,0 1,1-1,-1 1,0-1,0 1,0-1,0 1,0-1,0 1,0-1,0 1,0-1,0 1,0-1,0 1,0-1,0 1,-1-1,1 1,0-1,0 1,-1-1,1 0,0 1,0-1,-1 1,1-1,-1 0,1 1,0-1,-1 0,1 1,-1-1,1 0,0 0,-2 1,-26 6,11-6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20.7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2,'40'0,"-19"-1,1 1,0 1,22 3,-37-2,-1-1,1 1,-1 0,0 0,0 1,0 0,0 0,0 0,-1 1,1-1,-1 1,0 1,0-1,6 8,0 2,0 0,-1 1,-1 0,0 0,-1 1,-1 0,0 0,-1 1,-1 0,4 20,8 60,-7-43,-2 1,2 75,-10-105,0-3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28.24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49 1,'0'2,"0"5,0 5,0 9,0 4,0 1,0 0,-5 2,-3-2,2-2,0 0,2-1,-1-2,0-2,1 1,2 0,0 0,1-5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5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51 1954,'0'0'283,"0"0"-155,0 0-59,0 0-10,0 0-22,0 0-15,0 0-33,0 0 38,0 0 31,0 0 7,0 0 4,0 0 32,0 0 49,0 0 10,0 0 5,0 0 28,0 0 42,0 0 69,0 0 27,0 0 32,0 0-16,0 0 48,0 0-5,0 0-17,0 0-42,0 0-10,0 0-12,0 0-26,0 0 53,0 0-5,0 0-85,0 0-22,0 0 11,0 0 27,0 0-43,0 0 21,0 0 0,0 0 59,0 0 107,0 0 74,-1-5 38,-3-11-32,3 12 58,1 4-21,0 0-10,0 0-22,0 0-91,0 0-47,0 0-12,0 0 54,0 0 0,0 0 0,0 0-48,0 0 27,0 0 27,0 0 36,0 0-106,0 0-74,0 0 57,0 0 82,0 0 79,0 0-54,0 0-42,0 0 64,0 0 49,0 0-23,5-3 23,12-8-12,-16 10-464,-1 1 1,0 0-1,0 0 1,0 0-1,1 0 1,-1-1-1,0 1 1,0 0-1,1 0 1,-1 0-1,0 0 1,1 0-1,-1 0 1,0 0-1,0-1 1,1 1-1,-1 0 0,0 0 1,1 0-1,-1 0 1,0 0-1,0 0 1,1 0-1,-1 0 1,0 1-1,1-1 1,-1 0-1,0 0 1,0 0-1,1 0 1,-1 0-1,0 0 1,0 0-1,1 1 1,19 6 671,-15-5 38,-5-2 6,0 0 52,0 0-74,0 0 6,4-3-65,17-14 1233,-16 25-1782,13 23-6,-18-31-95,-1 0 1,1 0-1,0 0 1,0 1-1,0-1 1,0 0-1,0 0 0,0 1 1,1-1-1,-1 0 1,0 0-1,0 0 1,0 1-1,0-1 1,0 0-1,0 0 1,0 1-1,0-1 0,1 0 1,-1 0-1,0 0 1,0 0-1,0 1 1,0-1-1,1 0 1,-1 0-1,0 0 0,0 0 1,0 0-1,1 0 1,-1 1-1,0-1 1,0 0-1,1 0 1,-1 0-1,0 0 0,0 0 1,1 0-1,-1 0 1,0 0-1,0 0 1,1 0-1,-1 0 1,0 0-1,0 0 0,1 0 1,-1 0-1,0 0 1,0 0-1,0 0 1,1-1-1,-1 1 1,0 0-1,0 0 1,1 0-1,-1 0 0,0 0 1,0-1-1,21-10 42,-15 8-6,-2 2 17,15-3-17,-14 3-15,-5 1-28,0 0 49,5 0-6,50-7 22,-49 6-86,-6 1 11,5-1 59,41-5 10,-41 5-85,-5 1 64,5-1 59,17-4-54,-16 4 60,-6 1 63,0 0-27,0 0 75,5 2 38,11 1-61,0-1 1,0-1-1,22 0 1,46 6-154,-62-8-32,-1 2 0,37 5 0,-34-2 0,45 0 0,-60-4 0,1 1 0,-1 0 0,1 0 0,9 3 0,33 3 0,11-2 0,-50-3 0,-1 0 0,0-1 0,1-1 0,-1 0 0,0 0 0,14-3 0,-17 2 0,0 0 0,0 0 0,0 1 0,0 0 0,12 1 0,23 0 0,-35-1 0,-1 0 0,1 1 0,0 0 0,0 0 0,10 3 0,30 4 0,-10-6 0,-30 0 0,0-2 0,0 1 0,0-1 0,0-1 0,18-2 0,-23 3 0,-1-1 0,1 1 0,0 0 0,0 0 0,0 0 0,0 1 0,0-1 0,0 1 0,0 0 0,5 1 0,28 4 0,-5-4 0,-24-1 0,0-1 0,0 1 0,0-1 0,0 0 0,-1-1 0,1 0 0,0 0 0,11-3 0,-16 3 0,1-1 0,0 1 0,-1 1 0,1-1 0,0 0 0,0 1 0,-1 0 0,1 0 0,0 0 0,0 0 0,0 0 0,-1 1 0,1-1 0,0 1 0,0 0 0,-1 0 0,1 0 0,-1 1 0,1-1 0,-1 1 0,0 0 0,4 2 0,3 0 0,1 0 0,-1-1 0,1 0 0,0 0 0,0-1 0,0 0 0,1 0 0,-1-2 0,0 1 0,1-1 0,-1-1 0,0 0 0,23-4 0,-31 5 0,0-1 0,1 1 0,-1 0 0,0 1 0,1-1 0,-1 0 0,0 1 0,1 0 0,-1-1 0,4 3 0,-4-2 0,0 0 0,0 0 0,0-1 0,0 1 0,1-1 0,-1 1 0,0-1 0,0 0 0,0 0 0,1 0 0,3-1 0,0-1 0,-1 1 0,1 0 0,-1 0 0,1 1 0,-1 0 0,1 0 0,-1 0 0,1 1 0,-1-1 0,12 4 0,-6-2 0,1 0 0,0-1 0,-1 0 0,1-1 0,14-1 0,-16 0 0,0 1 0,0 0 0,0 0 0,0 1 0,-1 0 0,1 1 0,0 0 0,11 4 0,-6 0 0,0-1 0,1-1 0,0 0 0,0-1 0,0 0 0,31 0 0,10 4 0,-27-11 0,-13 12 0,-17-7 0,1 0 0,0 0 0,0 0 0,0-1 0,-1 1 0,1 0 0,0-1 0,0 1 0,0-1 0,0 0 0,0 1 0,0-1 0,0 0 0,0 0 0,0 0 0,0 0 0,3-1 0,-1 0 0,2 0 0,0 0 0,0 0 0,0 1 0,0-1 0,1 1 0,-1 0 0,0 1 0,0 0 0,1-1 0,-1 2 0,0-1 0,8 3 0,-6-1 0,1 0 0,0-1 0,0 0 0,13 1 0,-15-3 0,0 1 0,0 1 0,0-1 0,0 1 0,0 0 0,-1 0 0,8 4 0,-12-5 0,-1 0 0,1-1 0,-1 1 0,1 0 0,0-1 0,-1 1 0,1-1 0,0 0 0,0 1 0,-1-1 0,1 0 0,0 0 0,0 0 0,0 0 0,-1 0 0,1 0 0,0-1 0,0 1 0,0 0 0,-1-1 0,3 0 0,-1 0 0,0 0 0,0 0 0,0 1 0,0-1 0,1 1 0,-1 0 0,0-1 0,6 2 0,15-1 0,-22-1 0,1 1 0,-1 0 0,1 0 0,-1 0 0,0 0 0,1 0 0,-1 0 0,1 1 0,-1-1 0,0 1 0,1 0 0,-1-1 0,0 1 0,0 0 0,1 0 0,2 2 0,-3-1 0,0 0 0,0-1 0,0 1 0,-1-1 0,1 1 0,0-1 0,0 0 0,0 1 0,0-1 0,1 0 0,-1 0 0,0-1 0,0 1 0,1 0 0,-1-1 0,1 1 0,-1-1 0,0 1 0,1-1 0,-1 0 0,1 0 0,-1 0 0,1-1 0,-1 1 0,5-1 0,-4 0 0,-1 0 0,0 0 0,1 1 0,-1-1 0,1 1 0,0-1 0,-1 1 0,1 0 0,-1 0 0,1 0 0,-1 0 0,1 1 0,-1-1 0,1 1 0,-1-1 0,1 1 0,3 1 0,-4-1 0,-1-1 0,1 1 0,0-1 0,0 1 0,0-1 0,0 0 0,0 0 0,0 0 0,0 0 0,0 0 0,0 0 0,0-1 0,0 1 0,0 0 0,0-1 0,-1 1 0,1-1 0,0 0 0,0 0 0,3-1 0,-3 0 0,0 1 0,0 0 0,0 0 0,1 1 0,-1-1 0,0 0 0,1 1 0,-1-1 0,1 1 0,-1 0 0,1-1 0,-1 1 0,1 0 0,-1 0 0,1 1 0,-1-1 0,4 1 0,28 3 0,-31-4 0,1 0 0,-1 0 0,0 0 0,0 1 0,0-1 0,0 1 0,0 0 0,0-1 0,5 3 0,-3-1 0,0-1 0,0 1 0,0-1 0,0 0 0,1 0 0,-1-1 0,10 0 0,28 5 0,6 1 0,-16-4 0,7-2 0,-31 5 0,-8-5 0,0 1 0,0-1 0,-1 0 0,1 1 0,0-1 0,0 0 0,0 1 0,0-1 0,0 0 0,0 0 0,0 0 0,0 0 0,-1 0 0,1 0 0,0 0 0,0 0 0,0 0 0,0 0 0,0 0 0,0-1 0,0 1 0,0 0 0,-1 0 0,1-1 0,0 1 0,0-1 0,0 1 0,-1-1 0,1 1 0,0-1 0,0 1 0,0-2 0,0 2 0,1-1 0,-1 0 0,0 0 0,1 1 0,-1-1 0,1 1 0,-1-1 0,1 1 0,-1 0 0,1-1 0,0 1 0,-1 0 0,1 0 0,-1 0 0,1 0 0,-1 0 0,1 0 0,0 1 0,-1-1 0,1 0 0,-1 1 0,1-1 0,-1 1 0,1 0 0,-1-1 0,0 1 0,1 0 0,-1 0 0,0 0 0,0-1 0,1 1 0,-1 1 0,1 0 0,20 11 0,-17-12 0,-1 0 0,1-1 0,0 1 0,0-1 0,-1 0 0,9-1 0,17 1 0,42 20 0,-67-19 0,0 1 0,0-1 0,0 0 0,0 0 0,0-1 0,0 1 0,9-1 0,-8-2 0,-3 0 0,1 1 0,0 0 0,-1 0 0,1 0 0,0 0 0,0 1 0,-1-1 0,1 1 0,0 0 0,0 0 0,0 0 0,6 2 0,30 21 0,-34-21 0,-4-1 0,-1 0 0,1-1 0,0 1 0,0 0 0,0-1 0,0 1 0,0-1 0,0 0 0,0 0 0,0 0 0,0 0 0,0 0 0,0 0 0,0 0 0,0 0 0,0-1 0,-1 1 0,1-1 0,0 1 0,0-1 0,0 0 0,0 1 0,-1-1 0,1 0 0,0 0 0,1-2 0,-2 3 0,-1-1 0,1 0 0,0 0 0,-1 1 0,1-1 0,0 0 0,0 1 0,0-1 0,-1 1 0,1-1 0,0 1 0,0-1 0,0 1 0,0 0 0,0-1 0,0 1 0,0 0 0,0 0 0,0 0 0,0 0 0,0-1 0,0 1 0,0 1 0,0-1 0,0 0 0,0 0 0,0 0 0,0 0 0,0 1 0,0-1 0,0 0 0,0 1 0,0-1 0,0 0 0,0 1 0,0-1 0,0 1 0,-1 0 0,1-1 0,0 1 0,0 0 0,-1-1 0,1 1 0,0 0 0,-1 0 0,1-1 0,-1 1 0,1 2 0,0-2 0,-1-1 0,1 1 0,-1 0 0,1 0 0,0 0 0,-1 0 0,1-1 0,0 1 0,0 0 0,-1 0 0,1-1 0,0 1 0,0-1 0,0 1 0,0-1 0,0 1 0,0-1 0,0 1 0,0-1 0,0 0 0,0 1 0,0-1 0,0 0 0,1 0 0,-1 0 0,0 0 0,0 0 0,0 0 0,0 0 0,0 0 0,0 0 0,0-1 0,0 1 0,1 0 0,-1 0 0,0-1 0,0 1 0,1-2 0,-1 2 0,1-1 0,-1 1 0,1 0 0,-1-1 0,1 1 0,-1 0 0,1 0 0,0 0 0,-1 0 0,1 0 0,-1 0 0,1 0 0,-1 0 0,1 1 0,-1-1 0,1 0 0,-1 1 0,3 0 0,33 16 0,-8-4 0,-26-12 0,0 0 0,0-1 0,0 0 0,0 0 0,0 0 0,0 0 0,0 0 0,5-1 0,-6 0 0,0 1 0,1-1 0,-1 1 0,1 0 0,-1 0 0,0 0 0,1 0 0,-1 0 0,0 0 0,1 1 0,-1-1 0,0 1 0,1-1 0,-1 1 0,0 0 0,0 0 0,2 1 0,0 0 0,0 0 0,0-1 0,0 1 0,-1-1 0,1 1 0,1-1 0,-1-1 0,0 1 0,0 0 0,0-1 0,0 0 0,1 0 0,-1 0 0,0 0 0,0 0 0,0-1 0,0 0 0,1 0 0,-1 0 0,0 0 0,3-2 0,0 2 0,0 1 0,0 0 0,-1 0 0,1 1 0,0-1 0,-1 1 0,1 1 0,0-1 0,7 3 0,-13-3-1,-1 0 0,1-1 0,0 1 0,0-1 0,-1 1 1,1-1-1,0 0 0,0 1 0,0-1 0,0 0 0,0 0 0,0 1 0,-1-1 0,1 0 0,0 0 0,0 0 1,0 0-1,0 0 0,0 0 0,0 0 0,0 0 0,0 0 0,0-1 0,0 1 0,0 0 0,-1-1 0,1 1 1,0 0-1,0-1 0,0 1 0,0-1 0,-1 1 0,1-1 0,0 1 0,-1-1 0,1 0 0,0 1 0,-1-1 1,1 0-1,-1 1 0,1-1 0,-1 0 0,1 0 0,-1 1 0,0-1 0,1-1 0,2-3-250,-3 5-202,0 0-113,0 0-171,0 0-160,0 0-69,1 1 820,-1-1-1,0 0 1,1 1 0,-1-1 0,0 1 0,0-1-1,0 1 1,1-1 0,-1 1 0,0-1-1,0 1 1,0-1 0,0 1 0,0-1-1,0 1 1,0-1 0,0 1 0,0-1 0,0 1-1,0-1 1,0 1 0,0-1 0,-1 0-1,1 1 1,0-1 0,0 1 0,-1 0-1,0-3-1,-1 0 0,1 1 0,-1-1 0,1 1 0,-1-1 0,1 1 0,-1-1 0,0 1 0,0 0 0,-3-2 0,6 2-21,0 1 0,0-1-1,0 1 1,0-1 0,0 0 0,0 0-1,0 1 1,0-1 0,0 0 0,0 0-1,-1 0 1,1 0 0,0 0 0,-1 0-1,1 0 1,0-2 0,-2 3 143,0 0 0,0 1 1,0-1-1,0 1 0,1-1 0,-1 0 0,0 1 1,0 0-1,0-1 0,0 1 0,1-1 1,-1 1-1,0 0 0,1-1 0,-1 1 1,1 0-1,-1 0 0,1 0 0,-1-1 0,1 1 1,-1 0-1,1 0 0,-1 1 0,1 10-6207,0-4-827,-3-4 5629,2-3 1072,-10 9 106,6 0-2888,5-10 2592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23.40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18 63,'-1'0,"1"0,-1 1,0-1,0 0,1 1,-1-1,0 1,1-1,-1 1,1-1,-1 1,1-1,-1 1,1 0,-1-1,1 1,-1 0,1-1,0 1,-1 0,1-1,0 1,0 0,-1 0,1-1,0 1,0 2,-3 24,3-24,-1 192,2-100,-1-91,0-1,0 1,0 0,1-1,-1 1,1-1,0 1,0 0,0-1,1 0,3 7,-4-8,1 0,0 0,0 0,0 0,0-1,0 1,1-1,-1 1,0-1,1 0,-1 0,1 0,-1 0,1 0,-1-1,1 1,4 0,101 9,139-5,-238-5,0-1,1-1,-1 0,0 0,-1-1,1 0,0-1,-1 0,15-9,-13 7,0 0,-1-1,0-1,-1 1,0-1,0 0,11-16,-15 18,-1-1,1 0,-2 0,1 0,-1 0,0 0,0 0,-1-1,1-10,-1-10,-3-34,0 28,-1-114,3 147,0 0,0 0,0 0,0 0,0 0,0 0,0 0,0 0,-1 0,1 0,0 0,-1 0,1 0,0 0,-1 0,0 0,1 1,-1-1,1 0,-1 0,0 0,0 1,1-1,-1 1,0-1,0 0,0 1,0-1,1 1,-1 0,0-1,0 1,0 0,0-1,0 1,-2 0,-3 0,0 0,0 0,0 1,0 0,-8 2,-8 2,-72 1,-105-6,80-2,98 3,4-1,0 0,-19-3,19-1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39.6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36,'1'-2,"0"1,1-1,-1 1,1-1,0 1,-1-1,1 1,0 0,0 0,0 0,0 0,0 0,0 0,0 0,3 0,34-7,-36 8,68-7,-63 6,0 1,0 0,0 1,0 0,0 0,13 4,-20-5,1 1,-1-1,0 1,1-1,-1 1,0 0,1 0,-1-1,0 1,0 0,0 0,0 0,0 0,0 1,0-1,0 0,0 0,0 1,-1-1,1 0,-1 1,1 1,0-1,-1 0,0 0,0 0,0 0,-1 0,1 1,0-1,-1 0,0 0,1 0,-1 0,0 0,-2 3,-1 2,-1 0,0-1,-1 1,1-1,-1 0,-10 7,-6 2,-36 18,52-30,-5 6,11-9,0 0,0 0,0 0,0 1,0-1,0 0,0 0,0 0,0 0,0 0,0 1,0-1,0 0,0 0,0 0,1 0,-1 0,0 0,0 1,0-1,0 0,0 0,0 0,0 0,1 0,-1 0,0 0,0 0,0 0,0 0,0 0,1 0,-1 0,0 1,0-1,0 0,0 0,0 0,1 0,-1 0,0-1,2 2,1-1,-1 0,0 0,1-1,-1 1,0 0,1-1,2 0,26-13,-21 9,-1 0,1 1,0 0,0 1,0 0,0 0,1 2,14-2,-23 3,-1 0,1 0,0 1,-1-1,1 0,-1 1,0 0,1-1,-1 1,1 0,-1 0,0-1,1 1,-1 0,0 0,0 1,0-1,0 0,0 0,0 0,0 1,0-1,-1 0,1 1,0-1,-1 1,1-1,-1 1,1 2,1 5,-1 1,0-1,-1 18,0-17,-3 116,3-106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41.68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180 18,'-10'-3,"0"-1,-1 1,1 1,0 0,-1 0,0 1,1 0,-1 1,0 0,1 1,-16 3,23-3,1 0,0-1,0 1,0 0,1 0,-1 1,0-1,0 0,1 1,-1-1,0 1,1-1,0 1,-1 0,1 0,0 0,0 0,0 0,0 0,0 0,0 0,1 0,-1 0,1 0,-1 3,0 1,0 0,1 0,0 0,0 1,0-1,1 0,2 11,-2-15,0 1,1-1,-1 0,0 0,1 0,-1 0,1 0,0 0,-1-1,1 1,0 0,0-1,0 0,0 1,0-1,1 0,-1 0,0 0,1 0,-1-1,0 1,5 0,4 1,0-1,0 0,20 0,-30-1,1 0,0-1,0 1,0 0,0-1,-1 1,1-1,0 1,0-1,-1 0,1 0,-1 0,1 0,0 0,-1 0,0 0,1 0,-1-1,0 1,0 0,1-1,-1 1,0-1,0 0,-1 1,1-1,0 0,-1 1,1-1,-1 0,1 0,-1 0,0 1,1-1,-1 0,0 0,-1 0,1 0,0-1,-1-6,0 1,0 0,-1 0,-6-15,8 22,1 13,0 1,0-1,1 1,1-1,0 0,1 0,9 20,-4-16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43.53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52 371,'-1'-1,"1"0,-1 0,1 0,-1 0,0 0,1 0,-1 0,0 1,0-1,0 0,1 1,-1-1,0 0,0 1,0-1,0 1,0-1,0 1,-2-1,-15-10,15 6,1 0,0 0,0 0,0 0,1 0,0 0,0 0,0-1,1 1,-1-6,4-57,-2 63,-1 3,0 0,0 0,0 0,0 0,1 1,-1-1,1 0,-1 0,1 1,0-1,0 0,0 1,0-1,0 0,0 1,0 0,0-1,0 1,1 0,-1-1,1 1,-1 0,1 0,-1 0,1 0,0 0,-1 1,1-1,2 0,-2 1,0 0,0 0,-1 0,1 0,0 1,-1-1,1 0,0 1,-1 0,1-1,0 1,-1 0,1 0,-1 0,0 0,1 0,-1 0,0 0,1 0,-1 0,0 1,0-1,0 1,0-1,0 1,0-1,-1 1,1-1,-1 1,1 0,0 2,2 9,-1 0,0 0,-1 1,0-1,-1 0,-3 22,2-17,0 0,3 30,-2-47,0 0,0 1,1-1,-1 0,0 0,0 1,1-1,-1 0,1 0,-1 0,1 1,0-1,-1 0,1 0,0 0,1 1,-1-1,-1-1,1 0,-1 0,1 0,-1 0,1 0,-1 0,1 0,-1 0,1 0,-1 0,1 0,-1 0,1 0,-1 0,1 0,-1-1,1 1,-1 0,0 0,1-1,-1 1,1 0,-1-1,0 1,1 0,0-1,2-2,0-1,-1 1,1-1,0 1,-1-1,0 0,3-8,4-17,-1-2,-1 1,3-50,-5 40,5-103,-10 117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43.96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84,'2'0,"2"-3,0-3,-2-10,0-3,0-2,-2 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44.3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0,'5'0,"2"0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45.5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105 130,'-6'0,"0"-1,0 1,0-1,0 0,0 0,0-1,0 0,1 0,-9-4,12 4,-1 1,0-1,1 0,-1 0,1 0,0 0,0 0,-1-1,1 1,1-1,-1 1,0-1,1 0,-1 1,1-1,0 0,0 0,0 0,0 0,0-4,1 5,0-1,1 1,-1 0,1-1,-1 1,1 0,0-1,0 1,-1 0,2 0,-1 0,0 0,0 0,1 0,-1 0,1 0,0 1,-1-1,1 0,0 1,0-1,0 1,0 0,0 0,0 0,1 0,-1 0,0 0,3 0,-3 0,0 0,1 0,-1 1,0-1,1 1,-1-1,0 1,1 0,-1 0,1 0,-1 0,0 0,1 0,-1 1,0-1,1 1,-1 0,0 0,0 0,1 0,-1 0,0 0,0 0,0 1,0-1,0 1,-1 0,1-1,1 3,0 2,-1 0,0 0,0 0,-1 0,0 0,0 0,0 0,0 9,-1 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47.26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1 338,'-1'-84,"2"-93,-1 173,1 1,-1-1,1 0,0 1,0-1,0 0,0 1,0-1,1 1,0 0,-1-1,1 1,1 0,-1 0,0 0,4-3,-4 4,1 1,-1-1,0 1,1-1,-1 1,1 0,-1 0,1 0,0 0,-1 0,1 1,0-1,0 1,0 0,-1 0,1 0,0 0,0 0,0 1,-1-1,1 1,3 1,-3-1,0 0,-1 1,1-1,-1 1,0 0,1-1,-1 1,0 0,0 1,0-1,0 0,-1 0,1 1,-1-1,1 1,-1 0,1 2,3 8,0 0,2 16,-6-26,5 32,-1 1,-3 0,0 0,-4 38,0-6,2-55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48.09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16,'0'-3,"8"-1,5 1,7 0,-2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50.8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1 431,'1'-15,"1"0,0 0,1 0,1 0,7-20,-5 18,0-1,-2 1,3-25,-1-19,15-70,-18 113,0 2,-2 31,-2 51,2 148,-1-209,1 1,0-1,1 0,-1 0,1 0,0 0,0 0,6 8,-7-12,-1 0,1 0,0 0,0 0,-1 0,1 0,0 0,0 0,0-1,0 1,0 0,0-1,0 1,1-1,-1 1,0-1,2 1,-1-1,-1 0,0 0,0-1,0 1,0-1,1 1,-1 0,0-1,0 0,0 1,0-1,0 0,0 1,0-1,0 0,0 0,-1 0,1 0,0 0,0 0,-1 0,1-1,3-6,0 1,-1-1,0 0,-1 1,0-1,2-13,9-30,-4 26,-6 13,1 1,1 0,10-19,-14 28,0 0,1 0,-1 0,1 1,-1-1,1 0,-1 1,1-1,0 1,0-1,0 1,-1 0,1 0,1 0,-1 0,0 0,0 0,0 1,0-1,1 1,-1-1,0 1,0 0,1 0,2 0,-2 1,0 0,0 0,-1 0,1 0,0 1,-1-1,1 1,-1 0,1 0,-1 0,0 0,0 0,0 0,0 0,0 1,-1-1,1 1,-1-1,1 1,-1-1,1 4,2 5,0-1,-1 1,0 0,2 14,-2 17,-1 0,-5 53,0-52,3 0,4 45,0-64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8:5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58 1249,'0'0'550,"0"0"-150,0-3-245,-5-7-1368,-4 18 1156,8-7 228,0-4 1356,-10-20 1397,9 9 2538,8 0-3569,-1 30-871,-4-11-499,-1-5-80,0 0-117,0 0-256,1 0 1,0 1-1,0-1 1,-1 0-1,1 1 1,0-1-1,-1 0 1,1 1-1,0-1 1,-1 1-1,1-1 1,-1 1-1,1-1 1,-1 1-1,1-1 1,-1 1-1,0-1 1,1 1-1,-1 0 1,0-1-1,1 1 1,-1-1-1,0 1 1,0 0-1,1 0 1,-1-1-1,0 1 1,0 0-1,0-1 1,0 1-1,0 0 1,0 0-1,-2 27 715,2-24-1953,0-1 671,7 37 284,-6-36 384,-1-4 101,0 32 341,0-30-575,0 1 26,1 31 210,-2 0 0,-6 38 0,5-68-328,1 1 0,0-1 0,0 1 0,1 0 0,-1-1 0,1 1 0,1 6 0,0-7-32,-3 0 38,-7 12-37,7-13 21,2 2 112,-7 30-107,6-33 81,1-2-1,0 0 59,0 0-117,0 0 90,-1 3-53,-11 51 48,12-50-64,0-4 5,-1 3 27,-2 7-9,0 1 0,0-1-1,-1 22 1,4-28 41,0-4-48,0 0 32,0 0-16,0 0 70,-1 25 31,-1-21-186,-3 18 239,-4 40-1,8-49 25,2 10 62,0-18-170,-1 0 106,0-5-181,0 0 48,0 0-27,0 0-22,0 0 97,4 24 523,-6-19-288,-7 13-33,7-13-58,2-5 102,-2 5-12,2 0-207,-1 0 0,1 0 0,0 0 0,0 1 0,1-1 0,0 0-1,0 0 1,0 0 0,1 1 0,-1-1 0,1-1 0,5 9 0,-4-7-28,-2-1-42,1 3-34,0 1 0,-1-1-1,-1 1 1,1-1 0,-2 1-1,1-1 1,-4 16-1,-1 30 55,4-52-83,0 0-1,1-1 1,-1 1 0,0 0 0,0-1 0,0 1-1,0-1 1,0 1 0,0-1 0,-1 0 0,1 1-1,-3 1 1,3-2-1,-3 4 6,5 0-92,3 17 76,-3-16 186,-1-6-235,-3 5-5,-12 18-11,11-18 27,4-5-5,-1 4 32,-3 14 69,3-14 21,1-4-5,0 0-101,0 6-17,0 98 214,0-104-158,0 1-1,0-1 1,0 1-1,0 0 1,0-1-1,0 1 0,0-1 1,0 1-1,0 0 1,0-1-1,0 1 0,0 0 1,0-1-1,-1 1 1,1-1-1,0 1 1,0-1-1,-1 1 0,1 0 1,-1-1-1,1 1 1,0-1-1,-1 1 0,1-1 1,-1 0-1,1 1 1,-1-1-1,1 1 1,-2-1-1,1 1 2,0-1-1,0 1 1,1 0 0,-1-1-1,0 1 1,0 0 0,0-1-1,1 1 1,-1 0 0,0 0-1,1 0 1,-1 0 0,1 0-1,-1-1 1,1 1 0,0 0-1,-1 0 1,1 0 0,0 1 0,-2 9 43,1-1 0,0 0 0,1 1 1,0-1-1,3 20 0,-1-26-131,-3 1 90,1-1 0,0 1 1,0-1-1,0 1 0,0 0 1,1-1-1,2 9 0,-1-9-21,-2-4 203,0 0-272,0 0 63,0 6 6,1 16 16,-1-17 16,0-5-21,-2 5 21,-1-2-27,-6 15 27,9-17-10,0 0 0,0-1-1,0 1 1,0 0-1,0-1 1,0 1-1,0 0 1,0-1-1,0 1 1,0 0-1,0-1 1,1 1 0,-1 0-1,0-1 1,0 1-1,1-1 1,-1 1-1,0 0 1,1-1-1,-1 1 1,1 0-1,9 19-137,-6 36 62,-4-55 72,-1-1 0,1 1-1,0 0 1,0-1 0,0 1 0,0 0-1,-1-1 1,1 1 0,0 0-1,-1-1 1,1 1 0,0-1-1,-1 1 1,1 0 0,-1-1 0,1 1-1,-1-1 1,1 1 0,-1-1-1,0 0 1,1 1 0,-1-1-1,1 1 1,-1-1 0,-1 0-1,2 1 2,-1-1 0,0 0-1,1 1 1,-1-1 0,1 0-1,-1 1 1,0-1-1,1 1 1,-1-1 0,1 1-1,-1-1 1,1 1 0,-1-1-1,1 1 1,0 0-1,-1-1 1,1 1 0,0-1-1,-1 1 1,1 0-1,0-1 1,0 1 0,0 0-1,0-1 1,-1 2 0,5 53-9,-4-51 22,0-4-133,0 0 53,0 0 26,-1 4 49,0 14-70,1-14 118,0-4 42,0 0 6,0 0-69,0 0-65,0 0-27,0 0 12,0 0 4,0 0 102,0 0 49,0 0-193,0 0 26,0 0 11,0 0 11,0 0 139,0 0-150,0 0 129,0 0-43,-2 5-54,-14 56-7057,15-47 3249,6-5 2708,-2 3-4273,-3-12 1968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53.8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108 1,'-2'35,"-1"0,-12 47,2-11,-10 34,13-69,-7 51,-7 145,24-218,0-1,1 0,0 1,1-1,0 0,1 0,0 0,6 12,8 39,-13-41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57.13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0,'0'2,"0"0,0 0,0 0,1 0,-1 0,1 0,-1 0,1 0,0 0,0-1,-1 1,1 0,1 0,-1-1,0 1,0-1,1 1,-1-1,0 1,1-1,0 0,-1 0,1 0,0 0,-1 0,1 0,0 0,0 0,0-1,0 1,0-1,2 1,8 1,0-1,0 0,1-1,15-1,-7 0,231-1,-237 1,0 0,0-1,24-7,-24 5,0 0,0 2,18-2,-31 4,-1 0,1 0,0 0,0 1,0-1,0 0,-1 1,1-1,0 1,0 0,-1-1,1 1,-1 0,1 0,0 0,-1 0,0 1,1-1,-1 0,2 2,-1 0,0 0,0 1,-1-1,1 0,-1 0,0 1,0-1,0 1,1 6,-1 5,-1 0,0 0,-4 29,-17 75,10-67,-6 98,15-91,-12 76,12-125,-1 0,0-1,-1 0,-5 9,5-8,-1 0,2 0,-4 14,2 1,2-2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7:59.08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36 0,'3'2,"-1"-1,1 0,-1 1,0-1,1 1,-1 0,0 0,0 0,0 0,0 0,-1 0,1 0,-1 1,3 3,2 3,-1-3,0 1,0-1,0 1,-1 0,5 12,-9-18,1 0,-1 0,0 0,1 0,-1 0,0 0,0 0,0 0,0 0,0 0,0 0,0 1,0-1,-1 0,1 0,0 0,-1 0,1 0,-1 0,0 1,0-1,0 0,-1 0,1 0,0 0,-1 0,1 0,-1 0,1-1,-1 1,0-1,1 1,-1-1,0 1,1-1,-1 0,0 0,-2 0,1 0,0 1,0-1,1 0,-1 0,0-1,0 1,0-1,0 1,0-1,1 0,-1 0,0 0,0 0,1-1,-1 1,1-1,0 0,-5-3,5 2,0 0,0 0,0 0,0-1,1 1,-1 0,1-1,0 1,0-1,0 0,0 1,1-1,-1 0,1-4,0-14,0 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03.73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68 17,'1'0,"-1"-1,0 0,0 1,1-1,-1 1,0-1,1 0,-1 1,1-1,-1 1,1 0,-1-1,1 1,-1-1,1 1,0 0,-1-1,1 1,-1 0,1 0,0-1,-1 1,1 0,0 0,-1 0,2 0,22-3,-21 2,14 0,0 0,0 1,0 1,0 0,-1 1,1 1,0 1,-1 0,17 7,24 14,-31-13,40 13,-41-19,1 0,-1-1,1-2,35 1,-57-4,0 0,0 0,0 1,0-1,1 1,-1 0,0 0,-1 0,1 1,0-1,0 1,4 3,-6-3,0 0,0 0,0 0,0 0,0 0,-1 1,1-1,0 1,-1-1,0 1,0 0,0-1,0 1,0 0,0 0,-1 0,1 6,-1 8,-1 0,0 0,-1 0,-1 0,-8 29,6-28,3-11,-1 1,-1 0,0-1,0 1,0-1,-1 0,0-1,-9 10,9-9,-1-1,1 1,0 0,0 1,1-1,0 1,0 0,-3 9,6-14,0-1,0 1,0-1,0 1,-1-1,1 1,-1-1,0 0,0 1,0-1,0 0,0 0,0-1,0 1,-1 0,1-1,0 1,-1-1,0 0,1 0,-1 0,0 0,1 0,-6 0,-7 1,0 0,1-2,-26-1,19 0,-110 1,-52-3,179 3,-1 0,1-1,-1 1,1-1,0 0,-1 0,1-1,0 1,0-1,0 0,0 0,0 0,0-1,1 1,-1-1,-5-6,6 5,0 0,0-1,1 1,0 0,-1-1,2 0,-1 0,1 1,-1-1,1 0,1 0,-1 0,1 0,0-10,-1-11,2 1,1-1,1 0,1 1,14-48,-12 55,-1 1,0-1,-1 0,-1 0,1-30,-4 31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06.4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149 1,'524'0,"-515"0,0 0,-1 0,1 1,0 0,-1 1,1 0,14 5,-20-5,0-1,-1 1,1 0,0 0,0 0,-1 0,1 1,-1-1,0 1,0-1,0 1,0 0,0 0,-1 0,1 0,-1 0,0 0,1 1,-2-1,1 0,0 1,0 4,0 13,-1-1,0 0,-2 1,-7 34,4-26,-1 38,5-56,0 0,0 0,-1 0,0 0,-1 0,0-1,-1 1,0-1,0 0,-1 0,-1 0,0-1,0 0,-11 12,14-18,-1 0,0 1,0-2,-1 1,1 0,-1-1,1 0,-1 0,0-1,0 1,0-1,0 0,0 0,-5 0,-12 1,-44-4,31 1,-127 0,-109-1,266 2,1 0,-1-1,1 1,-1-1,0 0,1 0,0 0,-1-1,1 0,0 0,0 0,-5-3,6 3,1 0,0 0,0-1,1 1,-1-1,0 1,1-1,-1 1,1-1,0 0,0 0,0 0,0 1,1-1,-1 0,1 0,0 0,-1 0,2-6,1-7,0 0,2 0,-1 1,2-1,0 1,1 0,12-22,-9 22,1-1,12-13,-14 19,0-1,-1 0,0 0,-1 0,10-23,-11 16,-1 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08.97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42 16,'4'-2,"1"-1,-1 1,1 0,-1 1,1-1,0 1,0 0,-1 1,1-1,0 1,0-1,9 2,0-1,2 1,1 1,0 0,-1 1,1 1,26 10,32 7,17-7,1-4,125-2,-216-8,0-1,1 1,-1 0,0 0,0 0,0 0,0 1,0-1,0 0,0 1,0-1,0 1,-1 0,1 0,0 0,0 0,0 0,-1 0,1 0,-1 1,1-1,-1 0,1 1,-1-1,0 1,1 0,-1-1,0 1,0 0,-1 0,1 0,0 0,0 0,-1-1,1 1,-1 0,0 0,0 1,1-1,-2 3,1 0,0 0,0 0,0 0,-1 0,0 0,0 0,0-1,-1 1,-2 6,-25 44,6-12,14-19,1 0,-8 47,0-3,15-62,-1 0,0 0,0 0,-1 0,0 0,0-1,-5 8,6-11,-1 1,1-1,-1 1,0-1,0 0,1 0,-2 0,1 0,0-1,0 1,0-1,-1 0,1 0,-6 1,-20 2,0-2,0-1,-51-4,12 0,-11 4,45 1,-1-2,0-1,1-2,-47-10,77 12,1 0,-1 0,1 0,-1-1,1 1,0-1,0 0,0 0,0 0,0 0,0-1,1 1,-1-1,1 0,0 1,-1-1,1 0,1-1,-1 1,0 0,1 0,-1-1,1 1,0-1,-1-4,1-7,-1 0,2 0,0 0,5-29,-2 4,0-151,-3 154,0 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09.88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20 0,'3'8,"0"17,1 13,-2 18,0 9,0 2,-2-7,1-12,-1-12,0 0,-1-4,1-5,-8-12,-6-12,1-6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11.08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0,'634'0,"-615"0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12.9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161 1,'-4'2,"0"1,0 0,0 0,0 0,0 1,1-1,0 1,0 0,0 0,0 0,0 0,-1 5,-5 9,-9 33,9-25,-19 41,-8 26,32-80,1 1,0 0,1-1,0 1,1 19,4 54,-3-68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14.45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51,'0'-2,"1"0,-1 1,0-1,1 1,-1-1,1 1,0-1,0 1,-1 0,1-1,0 1,0 0,0 0,0-1,0 1,1 0,-1 0,0 0,0 0,1 0,-1 1,1-1,-1 0,1 1,-1-1,3 0,5-2,0 1,0 0,10-1,-17 3,74-7,140 6,-94 3,-108-2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0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32 1121,'0'0'523,"0"0"-90,0 0-70,0 0-128,0 0-91,0 0-6,0 0 44,0 0-1,0 0-31,0 0 26,0 0-10,0 0 10,0 0 69,-5-5 28,-13-16-23,14 16 44,4 5-38,0 0-53,0 0-16,0 0-5,0 0 42,0 0-48,0 0-11,0 0 28,0 0 42,0 0 58,0 0-5,0 0 75,0 0 11,24 6 217,-18-4-472,0 0 244,0 0 27,6 3 173,-1 1 0,0 0 0,17 13 1,-22-14-9,-6-5 11,0 0-59,0 0-85,0 0-33,0 0 60,8-4-150,23-11-118,-30 14-165,0 0-1,0 0 0,0 1 1,0-1-1,0 0 1,1 1-1,-1-1 1,0 1-1,0-1 0,1 1 1,-1 0-1,1 0 1,-1-1-1,0 1 1,1 0-1,-1 0 0,0 0 1,1 0-1,1 0 1,22 0 513,-4-2-220,0 0 0,-1 2-1,1 0 1,0 1 0,27 5 0,-10 2 219,-37-7-523,0-1-1,0 0 0,0 1 1,0-1-1,0 0 0,0 0 1,0 0-1,0 0 1,0 0-1,0 0 0,0 0 1,0 0-1,0 0 1,0 0-1,0 0 0,0-1 1,0 1-1,0 0 0,0-1 1,0 1-1,0 0 1,0-1-1,0 1 0,0-1 1,1-1-1,14-4-155,22-4 583,-32 14-218,18 14-70,-18-14-21,-6-4 47,0 0-95,6 0 67,0 0 0,-1-1 0,1 1 0,0-1 0,-1 0 0,1-1 0,-1 1 0,1-1 0,9-4 0,-10 3-62,-5 3 6,0 0-6,0 0 21,0 0-31,0 0 47,6-2-48,-1-1-11,19-4 669,-23 7-712,0 0 0,0 0 0,0 0 0,0 0 0,0 0 0,0 1 0,0-1-1,0 0 1,0 1 0,0-1 0,0 0 0,0 1 0,0-1 0,0 1 0,0-1 0,1 2 0,-1-1-84,0-1 1,0 1 0,-1-1-1,1 1 1,0-1 0,0 1-1,0-1 1,0 0-1,0 1 1,0-1 0,0 0-1,0 0 1,0 1 0,0-1-1,0 0 1,0 0 0,1 0-1,-1 0-71,0 0 0,0 0-1,0-1 1,-1 1-1,1 0 1,0 0 0,0 0-1,-1-1 1,1 1-1,0 0 1,0-1 0,-1 1-1,1 0 1,0-1-1,-1 1 1,1-1 0,-1 1-1,1-1 1,0 1-1,-1-1 1,1 0 0,-1 1-1,1-2 1,7-5-1712,1 5-2749,-9 2 26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16.04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1,'3'5,"1"1,-1 0,0 0,0 0,-1 0,0 1,0-1,1 8,2 4,2 16,-1 0,-2 0,-1 1,-1-1,-7 69,5-101,0 1,0 0,-1-1,1 1,-1-1,1 1,-1 0,0-1,0 0,0 1,0-1,-1 0,1 1,0-1,-1 0,0 0,0 0,1 0,-1 0,-3 1,-8 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16.89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16,'0'-1,"1"0,-1 1,0-1,1 0,-1 1,1-1,-1 0,1 1,0-1,-1 1,1-1,0 1,-1-1,1 1,0 0,-1-1,1 1,0 0,0-1,-1 1,1 0,0 0,0 0,0 0,1 0,27-3,-25 2,13 0,0 1,0 1,0 0,-1 2,1-1,0 2,-1 0,0 1,31 14,-32-13,0-1,1-1,0 0,0-1,0-1,0 0,1-1,19-2,-21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27.11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34 67,'0'274,"0"-266,-1-1,0 0,0 1,-4 10,-3 16,8-32,0-1,0 1,1-1,-1 1,0-1,1 1,-1 0,1-1,-1 0,1 1,0-1,0 1,0-1,0 0,0 0,0 1,0-1,0 0,0 0,0 0,1 0,-1 0,0 0,1-1,-1 1,0 0,1-1,2 1,5 3,0-2,0 1,12 1,35 2,1-2,85-5,-38-2,-13 5,103-4,-191 2,-1-1,1 1,-1-1,1 1,-1-1,1 0,-1 0,0 0,0 0,1-1,-1 1,0-1,0 1,0-1,0 1,-1-1,1 0,0 0,-1 0,1 0,-1 0,0-1,1 1,-1 0,0-1,-1 1,1 0,0-1,-1 1,1-1,-1 1,0-1,0 0,0 1,0-1,0 1,0-1,-1 1,1-1,-1 1,0-1,0 1,0 0,0-1,0 1,0 0,-1 0,1 0,-1 0,-2-3,-6-6,2 3,-1-1,-11-19,17 23,0 0,1 0,0 0,0 0,1 0,-1 0,1-1,0 1,0-7,2-67,1 62,-1-1,-1 0,-1 0,-3-19,3 35,1 0,-1 0,1 0,-1 0,0 0,0-1,0 2,0-1,-1 0,1 0,0 0,-1 1,1-1,-1 0,0 1,1-1,-1 1,0 0,0 0,0 0,0 0,0 0,-3-1,-3 0,-1 0,0 0,0 1,-15 0,-21-3,8-4,0 2,-62-3,-79 10,70 0,23-1,61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28.0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0,'1'1,"0"-1,0 1,0 0,0-1,-1 1,1 0,0 0,-1-1,1 1,0 0,-1 0,1 0,-1 0,0 0,1 0,-1 0,1 0,-1 0,0 0,0 0,0 0,0 0,0 0,0 0,0 0,0 1,0 1,5 74,-7 118,-11-69,12-110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29.0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18,'2'-2,"0"1,1-1,-1 1,0 0,0 0,1 0,-1 0,0 0,1 0,-1 1,1-1,2 1,37-3,-28 3,310-1,-166 2,-137-1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31.64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1,'2'0,"0"0,0 1,0-1,0 0,0 1,0 0,-1 0,1-1,0 1,0 0,-1 0,1 0,0 1,-1-1,1 0,-1 1,0-1,0 1,1-1,-1 1,0 0,0-1,0 1,0 0,-1 0,1-1,0 1,-1 0,1 0,-1 2,3 9,-1 0,-1 0,0 19,-1-23,-2 188,-9-122,9-55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0.29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0,'16'1,"-1"0,0 1,1 1,-1 1,-1 0,21 7,-22-6,0-1,1-1,-1-1,20 2,23 4,-3 10,-41-13,0 0,0-1,0-1,19 3,28-3,-32-3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1.7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121 0,'-5'0,"-5"0,-3 6,1 3,-1 5,0 3,-4 3,1 0,4 0,3-4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2.76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128 0,'-3'3,"0"3,-3 4,-6 5,-6 8,-5 4,-2 1,4-1,5-4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3.33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126 1,'0'2,"-5"5,-2 2,-3 4,1 1,-3 1,-4 7,-5 10,-3 2,3-5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0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14 416,'0'0'395,"0"0"43,0 0-21,0 0-129,0 0-59,0 0-106,0 0-21,0 0 15,0 0-5,0 0 32,0 0-26,0 0-65,0 0-16,0 0-58,0 0 59,0 0-1,0 0 0,-2 5 11,-1 0-38,2-4-3,0 1-1,0-1 0,0 1 0,0 0 1,0-1-1,0 1 0,1 0 1,-1 0-1,1-1 0,-1 1 0,1 3 1,0-5 110,0 0 11,0 0 11,0 0 32,0 0-22,0 0 28,0 0-23,0 0-52,0 0-17,0 0 43,0 0-42,0 0-17,0 0-64,0 0 27,4-8-37,14-23 48,-13 24 90,-5 7-10,0 0-27,0 0 80,0 0 54,0 0 58,0 0 43,0 0-37,0 0-17,0 0 49,0 0-22,0 0 11,0 0 6,0 0 4,0 0 1,0 0-59,0 0 53,0 0-5,0 0 53,-7 7 22,-20 19 16,20-19 16,7-7 111,0 0 7,0 0 36,0 0-37,0 0 11,0 0-21,6-5 47,-1-1-437,-4 3-79,1 1 0,0 0 0,-1 0 1,1 1-1,0-1 0,0 0 0,0 0 0,1 1 1,-1-1-1,4-1 0,-6 3 378,0 0-43,7 2-38,20 8-90,-20-8 6,-7-2-113,0 0-11,0 0 91,6 2 43,-1-1-175,-4 0-48,1 0-1,0-1 1,0 1 0,0-1 0,0 1 0,-1-1 0,1 1 0,0-1 0,0 0 0,0 0 0,0 0 0,3 0 0,-3-1-5,1 0 1,-1 0 0,1 0-1,-1 0 1,0 0 0,0 0-1,0 0 1,0-1 0,0 1-1,3-3 1,1-1 26,1 2 46,-7 3 107,8 2 26,1 0-153,-5-2-43,0 1 0,-1 0 0,1 0 0,-1 0 1,1 0-1,-1 1 0,1-1 0,5 4 0,-6-3-67,0-1 0,0 0 0,0 0-1,0 0 1,0 0 0,1 0 0,-1-1 0,0 1-1,1-1 1,-1 0 0,1 0 0,-1 0 0,0 0-1,1-1 1,-1 1 0,5-2 0,-2 0 7,0 10-69,17 25-64,-17-25 112,-4-8 17,-1 1 0,1-1-1,0 0 1,0 0 0,0 0 0,-1 0 0,1-1-1,0 1 1,0 0 0,-1-1 0,4 0 0,0 0-22,1 0 160,-6 1-123,0 0 11,7-6 21,22-18-128,-21 18 32,-2 11 74,21 15-95,-21-15 144,-6-5 21,0 0-54,6-1-116,52 3 52,-52-1 167,-6-1-81,0 0-171,0 0-11,6-1-20,17-3 79,-18 3 187,-5 1-43,0 0-101,6 5 75,17 16 37,-17-16-144,-6-5 85,29-6 6,-23 5-118,-6 1 97,0 0-102,0 0 21,6-2 91,-1-1-25,-3 2-26,0 0 0,-1 0 0,1 0 1,0 0-1,0 0 0,0 1 0,0-1 0,0 0 1,0 1-1,0 0 0,4-1 0,0 5 51,19 15-32,-18-15 48,-7-4-96,0 0-43,6-3 91,50-28-154,-50 28 111,-6 3 80,0 0 1,6 2-1,-1 1-20,20 6 83,-19-14 125,20-15 143,-20 15 91,-6 5 123,0 0 107,0 0-43,0 0 5,0 0-117,0 0-6,7 3-138,-2-1-268,-3 0-48,0-1 1,0 0-1,0 1 0,0-1 1,0 0-1,0-1 1,0 1-1,1 0 0,-1 0 1,0-1-1,1 0 1,3 1-1,-4-1-71,-1 0-1,1 0 1,-1 0 0,1 0 0,-1-1 0,1 1-1,-1 0 1,0-1 0,1 1 0,-1-1-1,1 1 1,-1-1 0,0 0 0,0 0-1,2 0 1,-1-1 3,-1 1-1,1 1 1,0-1-1,-1 0 1,1 0 0,0 0-1,0 1 1,0-1-1,0 1 1,0 0-1,0-1 1,-1 1-1,1 0 1,0 0 0,0 0-1,4 0 1,12 2 209,1 0 0,-1 1-1,31 10 1,-43-11-172,-6-2 154,0 0 17,0 0-102,0 0-112,0 0 54,0 0-140,0 0 6,0 0 171,0 0-38,6-6-21,17-18-16,-17 18-37,-6 6 58,0 0-69,0 0 70,0 0-60,6 0 28,18 2-17,-18-1 38,-6-1 26,0 0-32,0 0-63,0 0-17,6-1-27,17-1 145,-17 2-123,-6 0 27,0 0 74,0 0 38,0 0-123,0 0 32,6-1 96,19-3-64,-18 3-11,-7 1 91,0 0-96,0 0-53,0 0-49,0 0 102,6 0-42,18 0 63,-18 0-16,-6 0 65,0 0-27,0 0-70,0 0 123,0 0-32,6 2 11,-1 0-802,1 0 3458,-1 0-4775,0-2-4749,1 1-6612,-6-1 9631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3.9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252 1,'0'2,"0"13,0 5,-5 8,-13 12,-6 2,2 0,1 6,1 5,-3 7,-3 5,0-10,1-11,6-18,5-16,6-10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4.70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47 1,'0'2,"0"5,0 5,0 9,-3 7,-3 0,-1 2,-2-5,-2-4,1-5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5.52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128 0,'3'0,"0"3,-2 14,-4 12,-8 7,-6 3,-1-4,0-3,-5-1,-1 4,3-5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6.44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0,'5'0,"5"0,1 5,-2 8,-3 6,-1 12,-3 2,-1 1,0 9,-2-4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7.0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0,'0'6,"0"17,0 8,0 4,0 1,0 5,0 2,0-2,0-5,0-6,0-2,0-7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8.09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0,'3'6,"0"4,0 5,0 7,-1 1,4-3,5-2,2-1,3-5,0 3,-2 3,-1 1,-3-2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49.02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5,'0'0,"0"0,0 0,0 0,0-1,0 1,0 0,0 0,0 0,0 0,0-1,0 1,0 0,0 0,0 0,1 0,-1-1,0 1,0 0,0 0,0 0,0 0,0-1,1 1,-1 0,0 0,0 0,0 0,0 0,1 0,-1 0,0 0,0 0,0 0,0-1,1 1,-1 0,0 0,0 0,1 0,10 4,7 7,-10-3,0 0,0 1,-1 0,-1 1,1-1,-2 1,1 0,4 14,8 10,-12-22,0 0,2 0,-1-1,2 0,-1 0,1-1,1 0,0-1,0 0,1-1,0 0,0 0,1-2,13 7,48 16,-43-17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54.11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0 268,'0'-2,"0"1,1-1,-1 0,1 0,-1 0,1 1,0-1,-1 0,1 1,0-1,0 1,0-1,0 1,1 0,-1-1,0 1,0 0,1 0,-1-1,2 0,37-19,-26 15,172-103,-113 63,-59 37,1 2,-1 0,1 0,1 1,24-5,-15 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55.76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3,'103'-1,"39"0,207 24,-221-4,212 4,-330-23,1 0,0 1,0 0,0 1,-1 0,1 0,-1 1,0 1,1 0,-2 0,1 1,15 10,-14-9,1 0,0-1,0 0,1-1,0-1,-1 0,1 0,21 1,13-2,50-5,-26 1,639 1,-701 2,-1 0,1 0,0 1,0 0,11 5,-3-1,3-1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56.6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0,'4'1,"-1"-1,0 1,1-1,-1 1,0 0,0 0,0 0,0 1,0-1,0 1,5 3,29 27,-22-19,3 3,-1 1,30 35,-41-44,0 0,-1 1,-1-1,1 1,-2 0,1 0,-1 0,0 1,-1-1,2 14,-3-14,1 1,0-1,0 1,1-1,0 0,1 0,0 0,1 0,8 12,-10-16,0-1,1 0,-1 0,1 0,0-1,0 1,0-1,1 0,-1 0,1-1,0 1,-1-1,1 0,0 0,0 0,1-1,-1 0,10 1,2-1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0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2163 705,'0'0'283,"0"0"-49,0 0-116,0 0-49,-6 5-10,-16 17-11,17-17 43,5-5 48,0 0 64,0 0-11,0 0-43,1-6-74,6-16-32,-6 17 26,-1 5 32,0 0-47,0 0-1,0 0-10,0 0 10,0 0 11,0 0 91,0 0-11,0 0 22,0 0 37,0 0-22,0 0 38,0 0 43,0 0 37,0 0-16,-1-6 63,-2 0-132,-1-5-123,3-1 2872,7 15-2664,-2-1-199,-3-1-54,1 1-1,0-1 0,-1 0 0,1 0 0,0-1 1,0 1-1,-1 0 0,1 0 0,0-1 1,0 1-1,0-1 0,3 1 0,-5-1 206,6-1 43,18-4-182,-23 5-108,-1 0 0,1 0 0,-1 0 0,1-1 0,-1 1 1,1 0-1,-1 0 0,1 0 0,-1 0 0,0-1 0,1 1 0,-1 0 1,1 0-1,-1-1 0,0 1 0,1 0 0,-1-1 0,0 1 0,0 0 0,1-1 1,-1 1-1,0-1 0,0 1 0,1 0 0,-1-1 0,0 1 0,0-1 1,0 1-1,0 0 0,0-2 0,17-45 138,-13 31-67,1 1 0,0 1 0,1-1 1,10-16-1,-13 26-166,3 1 80,16-13 1,-16 12 36,-6 4-20,-1-15 103,-2 20-89,-4 10-27,3-9-46,4-5 133,0 0-112,0 0-213,0 0-268,0 0-149,0 0-96,0 0-123,0 0 38,0 0 5,0 0-102,0 0 86,0 0 176,0 0 139,0 0 32,0-4 32,-4-13 37,4 12-5,0 5 101,0 0 64,0 5 481,1 7 1186,2-11 1050,6-15 371,-7 9-3522,2-1 1048,-4 6-69,0 0 32,0 0-91,0 0 54,0-60 1542,5 53-1393,17-20-10,-16 14-113,-6-54 475,0 60-432,0 7 43,0 0-96,0 0-70,0 0-85,0 0-33,0 0-84,1-3 11,0 1 1,1 0-1,0 0 1,-1-1-1,1 1 1,0 0-1,0 1 1,0-1 0,3-2-1,10-12-11,-13 10-12,-1 1-1,1-1 0,-1 0 1,0 0-1,-1 0 1,0 0-1,0 0 0,0 0 1,-1 0-1,0 0 1,-2-6-1,-1-7 39,-2 0-1,-9-21 1,-18-24-56,18 38-76,-16-42 0,25 51 137,5 12 65,1 5-17,4 7 27,13 19-21,-17-26-90,0-1 0,0 1 0,0 0 0,0 0 0,0 0 0,0 0 0,0 0 0,0-1 0,1 1 0,-1 0 0,0 0 0,0 0 1,0 0-1,0 0 0,0 0 0,1 0 0,-1-1 0,0 1 0,0 0 0,0 0 0,0 0 0,1 0 0,-1 0 0,0 0 0,0 0 0,0 0 0,1 0 0,-1 0 0,0 0 0,0 0 0,0 0 0,0 0 0,1 0 0,-1 0 0,0 0 0,0 0 0,0 0 0,1 1 0,-1-1 0,0 0 1,0 0-1,0 0 0,0 0 0,0 0 0,1 0 0,-1 0 0,0 0 0,0 1 0,0-1 0,0 0 0,0 0 0,0 0 0,0 0 0,0 0 0,1 1 0,-1-1 0,0 0 0,0 0 0,0 0 0,0 0 0,0 1 0,0-1 0,0 0 0,0 0 0,0 0 0,0 1 0,16-20 197,-12 15 160,-4 2-311,0 0 1,1 1 0,-1-1 0,1 0 0,0 1 0,0-1-1,-1 1 1,1-1 0,0 1 0,0-1 0,1 1 0,0-2-1,4-4 63,-4 0 74,0 0 0,0 1 0,-1-1 0,0 0 1,0 1-1,-1-1 0,-1-13 0,1 6 19,-1 9-66,1-1 0,-1 1 0,-1-1 0,1 1 0,-1-1 0,0 1 0,-1 0 0,-2-6 0,1 5 66,5-3-116,0 0 0,1 1 0,0-1 0,1 1 0,6-15 0,-5 15-12,-1 1 0,-1-1 0,0 0 0,2-11 0,-4 15 123,2 0-86,4-17 0,0 0 1,2-33-1,-5 36-182,-2 12 27,-1 6 123,-1-15 1,1 1 0,1-1 0,4-26 0,1-10-42,-6 50-33,-1 1-1,1-1 1,0 1 0,0-1-1,0 1 1,0-1 0,0 0-1,0 1 1,0-1-1,0 1 1,0-1 0,1 1-1,-1-1 1,0 1 0,0-1-1,0 1 1,1-1 0,-1 1-1,0-1 1,1 1-1,-1-1 1,0 1 0,1-1-1,-1 1 1,1 0 0,-1-1-1,1 1 1,0-1-16,-1 1 1,1 0-1,-1-1 1,0 1-1,1-1 1,-1 1-1,1-1 0,-1 1 1,0-1-1,1 1 1,-1-1-1,0 1 1,0-1-1,1 1 0,-1-1 1,0 1-1,0-1 1,0 1-1,0-1 1,0 0-1,0 1 1,0-1-1,0 1 0,0-1 1,0 0-1,-3-39 26,3 37 64,1-2-10,3-3-40,-1 0-1,0 0 1,-1 0 0,0 0 0,-1-1 0,0 1-1,0-1 1,-1 1 0,0 0 0,-1-1 0,-2-12-1,9 17 62,17-14-43,-22 18-50,0-1 0,0 0 0,0 0 0,0 0 0,0 0 0,0 0 0,0 0-1,-1-1 1,1 1 0,0 0 0,-1 0 0,1 0 0,-1-1 0,1 1 0,-1 0 0,0 0 0,0-1-1,0 1 1,1 0 0,-1-1 0,0 1 0,-1 0 0,1-1 0,0 1 0,0 0 0,-1-3 0,0-20-54,6 3 40,-2-1 0,2-31 0,-5 50 128,0 0-96,10-102 6,-9 104-30,-1-1 1,0 1-1,0-1 0,0 0 1,0 1-1,-1-1 1,1 1-1,0-1 1,-1 1-1,1-1 1,-1 0-1,0 1 1,1 0-1,-3-3 1,-2-6-14,5 1 84,0 0 0,0-1 0,1 1 0,2-9 0,1-8 49,-5 21 22,1 5-33,1-5-69,-4-43 43,3 47-74,0 1 0,-1 0 0,1-1 0,0 1 0,0 0 0,0-1 0,0 1 0,0-1 0,0 1 0,0 0 0,0-1 0,0 1 0,0-1 0,0 1 0,0 0 0,0-1 0,0 1 0,0-1 0,0 1 0,0 0 0,1-1 0,-1 1 0,0-1 0,0 1 0,0 0 0,1-1 0,-1 1 0,0 0 0,1 0 0,-1-1 0,1 1 0,-1-1 3,1 1 0,-1 0 1,0-1-1,1 1 0,-1 0 0,0 0 1,1-1-1,-1 1 0,0-1 0,0 1 1,0 0-1,1-1 0,-1 1 1,0-1-1,0 1 0,0 0 0,0-1 1,0 1-1,0-1 0,0 1 0,0-1 1,0 1-1,0 0 0,0-1 1,0 1-1,0-1 0,0 1 0,0-1 1,-1 0-1,1-3 11,0 0-1,1-1 1,-1 1 0,1-1-1,0 1 1,0 0 0,2-6-1,-1 6 8,-2 4-102,0 0 0,1-1 80,-1 1 1,1-1 0,-1 1-1,1-1 1,-1 1 0,1-1 0,-1 1-1,0-1 1,1 0 0,-1 1-1,0-1 1,1 1 0,-1-1 0,0 0-1,0 1 1,1-1 0,-1 0-1,0 1 1,0-1 0,0 0 0,0 1-1,0-1 1,0 0 0,0 0-1,-1 1 1,1-2 0,-2-19-43,2 20 81,-1-3-2,15-69 470,-14 70-662,0 3-176,0 0-112,0 0-176,0 0-160,-1 3-348,0-1-151,-4 6 1892,4-5-5190,1 0-5073,0-3 8075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8:59.10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123 47,'-2'0,"-5"0,-2 8,-1 6,-6 8,-3 3,-7 3,2-1,15-8,12-9,8-13,2-7,5-16,1-7,-2 1,7-4,1 3,-3 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00.2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1,'0'2,"0"7,0 7,0 3,0 4,3-1,3-3,1-4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00.99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0,'3'3,"3"4,4 2,2 6,3 3,-2 4,2 0,2-2,0-4,0-3,-3-4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01.79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0,'0'3,"2"6,2 4,0 3,4 1,3-2,4-1,0-3,2-1,0-1,-1-1,1 2,-4-1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02.40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17,'0'-3,"0"-3,0-2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04.30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0,'3'0,"3"0,4 0,2 3,2 1,-1 2,-3 8,-3 5,-3-2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05.18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0,'3'0,"6"0,4 0,3 5,1 5,3 3,1 0,-3-3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06.48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0,'13'3,"7"3,4 1,4 2,2-1,-3 1,-6 2,-6-1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10.16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60,'0'-8,"0"-8,0-4,2 7,2 10,2 10,3 2,0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15.32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1209 0,'-45'26,"-61"46,21-12,59-42,0 1,-38 38,-37 53,-5 1,15-17,69-69,-1-1,-1-1,0-2,-2 0,-1-1,-36 19,-103 48,143-72,-29 22,3 0,44-34,1-1,0 1,0 1,0-1,1 0,-1 1,1 0,0 0,0 0,0 0,0 0,1 1,-1-1,1 1,1 0,-1 0,1-1,-1 1,1 0,1 0,-1 0,1 6,-1 12,1 1,2-1,0 0,10 43,36 86,0 2,-45-136,0 1,-1-1,-2 28,2 13,-2-58,0 0,0 0,0 0,1 0,-1 0,0-1,0 1,0 0,1 0,-1 0,0 0,1-1,-1 1,1 0,-1 0,1-1,-1 1,1 0,-1-1,1 1,0-1,-1 1,1-1,0 1,0-1,1 1,-1 0,1-1,-1 0,1 0,-1 0,1 0,-1 0,1-1,-1 1,1 0,-1-1,1 1,-1-1,3-1,4-2,0-1,0 0,-1 0,8-8,28-25,242-200,-184 163,140-99,-166 125,106-51,72-32,-195 97,-2-3,61-53,-106 81,1 1,0 0,0 1,1 1,16-8,-3 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0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2434,'0'0'662,"4"-3"-192,15-13 480,-27-5-20,8 14 5000,12-11-2919,-9 15-2376,1-1 1575,4-3 1340,-1-2-2092,0 3 2754,13-8-2757,5-3 678,32-28 1,-21 8-1610,-34 34-487,-2 3-16,4-5-85,-2 4-2118,1-2 3474,2-1 1951,-1 0-5962,-1 0-5855,0-1-8153,-3 5 13802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18.3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1044 0,'1'3,"0"0,0 0,0 1,-1-1,1 0,-1 0,0 1,0-1,0 0,-1 0,1 0,-1 1,1-1,-1 0,0 0,0 0,-1 0,1 0,0 0,-1 0,-3 3,-5 9,-1 0,-20 20,23-26,-52 54,-80 63,-76 43,17-14,69-37,79-69,38-35,1 0,0 1,1 0,-12 23,11-17,-30 36,36-49,1-1,-1 1,1 0,1 0,0 0,0 1,0-1,1 1,1 0,-1 0,2 0,-1 1,1-1,0 17,1 181,1-135,0-54,0-1,5 27,-5-38,0-1,1 0,-1 1,1-1,0 0,1 0,-1 0,1 0,0-1,0 1,1-1,4 5,-6-7,1-1,-1 1,0-1,1 0,0 0,-1 0,1 0,0 0,-1-1,1 1,0-1,0 0,0 0,-1 0,1 0,0 0,0-1,-1 1,1-1,0 0,-1 1,1-1,0 0,4-3,7-4,0 1,-1-2,14-10,-24 16,41-33,-2-3,43-50,-11 11,-67 70,0 0,1 1,0 0,0 1,0 0,1 0,0 1,0 0,0 0,1 1,18-5,-7 4,0-1,-1-1,0-1,0 0,0-2,24-15,105-84,-53 36,51-28,48-35,-156 108,45-36,-74 55,0-1,-1 0,0 0,-1-1,13-20,-18 26,1 0,-1 0,1 0,0 1,1-1,-1 1,6-4,3-1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21.7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1 602,'13'-8,"1"-1,-1 0,-1 0,15-15,22-17,20-5,120-60,-153 86,54-39,-26 14,162-78,-165 89,-45 24,0 1,0 1,1 0,0 1,0 1,1 0,18-2,19 3,105 4,-76 2,-68 1,0 0,0 1,0 1,-1 0,1 1,-1 0,22 12,-14-6,47 13,-67-23,0 0,0 0,0 0,0 0,0 1,0-1,-1 1,1 0,0 0,-1 0,1 0,-1 0,0 1,0-1,0 1,0-1,0 1,-1 0,1-1,-1 1,0 0,1 0,-1 0,-1 0,2 4,0 8,-1-1,0 1,0 0,-3 19,0-6,1-15,0 0,-1 0,-1 0,0 0,-1 0,0 0,-1-1,0 0,-1 0,-1 0,-8 11,-39 55,-74 84,66-88,-57 89,88-115,-1-1,-3-1,-69 69,97-108,-5 5,0 0,0-1,-2 0,1-1,-1 0,-1-1,-24 11,17-13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24.9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0 845,'12'-3,"-1"-2,0 0,1 0,14-10,1-1,39-21,116-87,-42 27,16-12,-154 107,172-123,-156 115,36-13,-38 18,-1-2,0 0,28-17,224-178,-264 199,0 1,0-1,0 1,1 0,-1 0,1 1,0-1,-1 1,1 0,0-1,0 2,0-1,8 0,-2 1,-1 1,1 1,-1 0,15 4,28 3,-38-8,-1 1,1 1,17 5,-28-7,0 0,0 1,0-1,0 1,0-1,-1 1,1 0,0 0,-1 0,1 1,-1-1,0 1,0-1,0 1,0 0,0-1,-1 1,3 5,-1 3,0 1,0-1,-1 1,-1 0,0 0,0 0,-1 0,-1 0,0 0,0-1,-2 1,1 0,-1-1,-1 1,-7 14,-6 11,-2-1,-2-1,-27 37,19-36,-1-1,-56 51,31-34,20-9,29-35,1-1,-1 1,0-1,-1-1,0 1,0-1,0 0,-1-1,-10 7,-145 54,89-38,67-25,0 0,1 0,-1 1,1 0,0 0,0 1,0 0,-5 5,-1 3,2 0,-11 17,6-9,-3 4,-1 0,-2-2,0 0,-2-1,0-2,-48 33,50-39,9-5,-2-1,-23 11,32-16,-1 0,0 1,1 0,-1 0,1 0,0 1,-5 6,-2 1,-2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31.12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1675 1396,'0'-1,"-1"0,1 0,0 0,-1 0,1 0,-1 0,1 0,-1 0,0 0,1 0,-1 0,0 1,1-1,-1 0,0 0,0 1,0-1,0 0,0 1,0-1,0 1,0-1,0 1,0 0,-1-1,-31-7,28 7,-5-2,0-1,0 0,0-1,0 0,1-1,-1 1,1-2,1 0,-1 0,-8-10,2 3,-29-19,37 28,1 1,0-1,0-1,0 1,1-1,-1 0,1 0,-7-14,0-1,-13-37,18 38,-2 1,-20-35,17 38,1-1,1 0,1-1,0 0,1-1,-6-21,5 8,-32-141,39 167,0 0,0 1,0-1,0 0,-1 1,0 0,-1 0,1 0,-7-8,-41-37,50 49,-21-17,-50-30,45 31,-39-31,48 34,-30-18,-9-7,36 22,-2 1,0 0,-37-17,-47-27,105 59,-18-8,0-1,1 0,0-2,-33-26,44 31,0-1,0 1,1-2,0 1,1-1,-1 0,2 0,-6-11,11 18,-1 1,0-1,1 0,-1 0,0 1,0-1,0 1,0-1,-1 1,1-1,0 1,-1 0,1-1,-1 1,1 0,-4-2,3 3,1 0,-1 0,0 0,1 0,-1 0,1 0,-1 1,1-1,-1 1,1-1,-1 1,1-1,-1 1,1 0,-1 0,1-1,0 1,0 0,-1 0,0 2,-11 9,1 1,1 0,0 0,1 1,0 1,-10 21,6-12,-25 35,14-27,14-17,-1 1,-1-2,-15 14,23-24,-4 4,-1 0,2 1,-16 19,22-26,1 1,-1-1,1 1,-1 0,1 0,0-1,0 1,0 0,0 0,0 0,1 0,-1 0,1 1,0-1,0 0,0 0,1 0,-1 0,1 0,-1 0,3 5,5 10,2 0,0-1,1 0,0-1,2 0,24 24,97 80,-122-111,236 195,-239-197,1 0,0 0,1-1,0-1,15 7,-18-7,0 0,0 0,-1 1,0 0,0 1,0-1,-1 1,0 0,7 11,21 22,27 28,-47-50,1-1,0-1,2 0,23 18,41 29,-2 4,85 93,-133-129,-21-20,-1 0,-1 1,11 17,-5-8,-11-17,0-1,0 0,0 1,1-2,-1 1,1 0,0-1,0 1,8 3,-7-4,0 1,0 0,0 0,0 0,5 6,-2 0,-1 0,12 20,-15-22,1 0,0 1,0-2,0 1,13 11,-16-16,1 0,0-1,-1 1,1-1,0 1,0-1,0 0,0 0,0-1,0 1,1-1,-1 1,0-1,0 0,0 0,0 0,1-1,-1 1,0-1,5-1,1-1,1 0,-1-1,1 0,-1-1,-1 0,1 0,13-12,3-4,23-27,-36 33,1 1,1 1,0 1,1-1,0 2,27-15,-11 13,31-16,-57 27,-1-1,0 0,1 0,-1 0,0 0,-1-1,1 1,-1-1,1 0,2-5,-5 7,0 1,0-1,0 0,-1 0,1 0,0 0,-1 0,1 0,-1 0,1 0,-1 0,0 0,0 0,0 0,0 0,-1 0,1 0,0 0,-1 0,0 0,1 0,-1 0,0 0,0 0,0 0,0 1,0-1,0 0,-1 1,1-1,0 1,-1-1,1 1,-1 0,-2-2,-6-4,-1 1,0 0,-1 1,-20-7,9 3,17 7,-18-9,-47-12,64 21,0 0,-1-1,1 0,0 0,1-1,-1 0,1 0,-10-9,4 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34.08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561 477,'-12'-9,"1"-1,0 0,-13-14,-9-9,6 8,-2 1,0 2,-56-33,55 38,2-2,-30-25,47 36,6 4,0 0,0 1,-1 0,1 0,-1 0,0 1,1 0,-12-3,1 3,1 0,-20 0,34 2,-1 1,1-1,-1 0,0 0,0-1,0 1,1 0,-1-1,0 1,0-1,1 1,-1-1,0 0,1 1,-1-1,1 0,-1 0,1 0,-1-1,1 1,0 0,0 0,-1-1,1 1,0-1,0 1,0-1,1 1,-1-1,0 0,1 1,-1-3,0 1,1 0,0 0,0 0,0 0,1 0,-1 0,1 1,-1-1,1 0,0 0,0 0,1 1,-1-1,0 0,1 1,0 0,-1-1,5-3,-2 1,1 0,0 1,0-1,0 1,1 0,-1 1,1-1,0 1,0 0,0 1,8-3,-2 2,0 1,1 1,-1 0,0 0,16 2,-26-1,0 0,0 0,-1 1,1-1,0 0,0 1,0-1,0 1,-1 0,1 0,0-1,-1 1,1 0,-1 0,1 1,-1-1,1 0,-1 0,0 1,1-1,-1 1,0-1,0 1,0-1,0 1,0 0,-1-1,1 1,0 0,-1 0,0 0,1-1,-1 4,1 0,-1-1,0 0,-1 1,1-1,-1 0,0 1,0-1,0 0,0 0,-1 0,0 0,0 0,-4 6,1-3,0-1,0 0,-1-1,0 1,0-1,-1 0,1-1,-1 1,-8 2,9-4,0 0,1-1,-1 0,0 0,0 0,-1-1,1 0,0 0,0-1,-1 0,1 0,-7-1,11 1,0-1,0 0,0 1,0-1,1 0,-1 0,0 0,1 0,-1 0,1-1,-1 1,1 0,0-1,0 1,-1-1,1 0,0 1,0-1,0 0,1 1,-1-1,0 0,1 0,-1 0,1 0,-1 0,1 0,0 1,0-1,0 0,0 0,1-3,-1-1,0 0,1 1,0-1,0 0,1 0,-1 1,1-1,0 1,5-8,-6 12,-1 0,1 0,0 0,0 0,-1 0,1 0,0 1,0-1,0 0,0 1,0-1,0 0,0 1,0 0,0-1,0 1,0-1,1 1,-1 0,0 0,0 0,2 0,-1 0,1 0,-1 1,1-1,-1 1,1 0,-1 0,1-1,-1 2,4 1,-1 0,-1 0,1 1,-1-1,0 1,0 0,0 0,0 0,5 9,-6-5,-5-10,-6-15,8 17,-1-5,-1 0,1 0,1 0,-1 0,1 0,-1 0,1 0,1 0,-1-1,1 1,0 0,2-7,3 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38.4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39 1,'-2'8,"-2"11,1 4,-11 5,-2-4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40.17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1,'0'2,"0"4,3 4,6 0,7 0,3 3,1-3,3-1,0-4,-1 1,-5-1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41.9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73,'2'0,"0"0,1 1,-1-1,1 1,-1-1,0 1,0 0,1 0,-1 0,0 0,0 1,0-1,4 3,23 28,-5-7,-5-8,-12-10,1 0,0 0,1-1,11 7,-18-11,1-1,0 0,0 0,0 0,0 0,0 0,0-1,0 1,0-1,0 0,0 0,0 0,0 0,0-1,0 1,0-1,0 0,0 1,4-3,-5 2,1-1,-1 0,0 1,1-1,-1 0,0 0,0 0,0 0,-1-1,1 1,-1-1,1 1,-1-1,0 1,1-1,-2 1,1-1,0 0,0 0,-1 0,1-4,0-9,0 0,-2-26,0 28,-1-29,1 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42.95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1 417,'127'-118,"-101"97,0 1,2 2,37-19,-57 32,0 0,-1-1,1 0,-1 0,0 0,10-13,6-6,-17 18,-1 0,0 0,-1-1,0 1,0-1,0 0,-1 0,0 0,-1-1,0 1,1-11,2-1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48.82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4,'0'-1,"1"1,-1 0,0-1,1 1,-1 0,0 0,1-1,-1 1,1 0,-1 0,0 0,1 0,-1-1,1 1,-1 0,0 0,1 0,-1 0,1 0,-1 0,0 0,1 0,-1 0,1 0,-1 0,1 1,-1-1,0 0,1 0,-1 0,0 0,1 1,-1-1,1 0,-1 1,19 7,9 7,-1 2,-1 0,0 2,-1 1,-1 1,-1 1,-1 1,34 47,-45-56,1 0,1-1,0 0,0-1,1-1,31 19,-29-18,27 22,-28-21,30 20,-12-8,-21-12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0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35 166 1602,'0'0'432,"0"0"-90,-1 4-124,1-3-128,0 0 0,-1 0-1,1 1 1,-1-1-1,1 0 1,-1 0-1,1 0 1,-1 0-1,1 0 1,-1 0-1,0 0 1,0 0 0,1 0-1,-1 0 1,0 0-1,0-1 1,0 1-1,0 0 1,0 0-1,-1-1 1,1 1-1,0-1 1,0 1 0,0-1-1,0 1 1,-1-1-1,1 0 1,0 0-1,-1 1 1,-1-1-1,-2 1 130,5-1 70,0 0 63,0 0-32,0 0 75,0 0 128,0 0 49,0 0 15,0 0 32,0 0-21,0 0 37,0 0 43,0 0 11,0 0-107,0 0 74,0 0-26,0 0 43,0 0 154,0 0 76,0 0 148,0 0 60,0 0 100,0 0 87,0 0 15,0 0 16,5-5 16,19-19 753,-24 24-1185,4-6-75,13-17-101,-13 17-219,1 2-198,48-49 123,-48 47-373,1 3-38,52-36-1191,-52 35 225,-6 4-555,0 0-844,0 0-785,-1-2-1411,0-6 3532,1-1-1418,-2 6-4912,2 3 4375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49:50.99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1,'0'1,"0"1,0-1,1 1,-1-1,1 1,-1-1,1 1,-1-1,1 1,0-1,0 0,0 0,0 1,0-1,0 0,0 0,0 0,0 0,2 1,31 17,-13-8,-13-6,0-1,-1 1,0 1,0-1,0 1,-1 0,0 1,0 0,0 0,-1 0,8 15,1 11,11 42,-13-36,-10-36,-1 0,0 0,1 0,0 0,-1-1,1 1,0 0,1-1,-1 0,0 1,1-1,4 3,38 20,-35-20,0 0,-1 0,11 8,15 16,33 35,-51-44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1.38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1.73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2.1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2.47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2.80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3.92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4.25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6,'0'-2,"0"-2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4.62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4.96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4:1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2690 2626,'0'0'630,"0"0"-192,0 0-128,0 0-17,0 0 33,0 0 48,0 0 10,0 0 0,0 0 28,0 0 68,0 0-112,0 0-10,0 0-48,0 0 42,0 0 155,0 0 54,0 0 69,0 0 48,0 0 90,0 0 198,0 0 134,0 0 171,-5-1 202,-16-2 6,15 2 69,6 1 5,-3-6-90,-13-18-144,13 18-145,3 6-101,0 0 155,0 0 16,0 0-59,-9-4-91,-1-1-781,7 4-151,-1-1 1,0 0-1,1 1 1,0-1-1,-1-1 1,1 1-1,-5-5 1,8 7 248,0 0-203,0 0-107,0 0-58,-1-1-42,0-1 1,0 1-1,0-1 1,0 0-1,0 1 0,1-1 1,-1 0-1,1 1 1,-1-1-1,1 0 0,0 0 1,0 1-1,-1-1 0,1 0 1,1 0-1,-1 1 1,1-4-1,-1 2 0,1 0-1,-1 1 1,0-1 0,0 0-1,0 1 1,-1-1-1,1 1 1,-1-1 0,0 0-1,-1-3 1,-15-15-1,13 16 0,0 1 0,1 0 0,-1-1 0,1 0 0,0 1 0,0-1 0,1 0 0,-4-11 0,4 10 0,0 0 0,-1 1 0,0-1 0,0 1 0,0-1 0,-5-5 0,-7-14 0,6-5 0,8 25 0,0 1 0,0-1 0,0 1 0,-1-1 0,0 1 0,0-1 0,-5-7 0,-32-54 1254,25 38-3644,6 12-1935,5 10-9552,3 6 11370,-1 0 5014,0-7 11370,-7-31-7384,6 20-6837,-2 0 0,-7-22 0,8 32 344,0-1 0,1 0 0,1 1 0,0-1 0,0-16 0,1 17 0,0 1 0,-1 0 0,0-1 0,0 1 0,-1 0 0,0 0 0,0-1 0,0 1 0,-6-10 0,-2 2 0,6 9 0,0 0 0,0-1 0,1 1 0,0-1 0,0 1 0,-2-13 0,-21-90 0,21 82 0,-2-1 0,0 1 0,-18-41 0,13 37 0,-16-63 0,26 68 0,-2-10 0,-39-97-972,41 128 305,-2-20-422,3 20 694,2 1 192,0-3 112,-1 1 1,0 0-1,-1-1 0,0 1 0,0 0 1,-2-8-1,1 8 86,2 6-65,0 0-58,0 0-91,0 0 134,-1-5 42,-2-14-181,2 14 69,1 5-37,0-5 69,5-47 43,-5 50 82,-1 0 0,1 1 1,-1-1-1,1 0 0,-1 1 0,0-1 1,0 0-1,1 1 0,-1-1 0,-1 1 0,1-1 1,-2-2-1,0 1 6,0-2-88,4 3 79,0-1 0,-1 1 0,1 0 0,-1-1 0,0 1 0,0-1 0,0 1 1,0 0-1,0-1 0,0 1 0,-2-5 0,1 5-2,1 0 1,0 0 0,-1 0 0,1 0 0,0 0 0,0 1 0,0-1-1,0 0 1,1 0 0,-1 0 0,1-2 0,-1 2 0,1 0 0,-1 0-1,0 1 1,0-1 0,0 0 0,0 0 0,0 0 0,-1 0 0,1 0-1,-1 1 1,1-1 0,-2-3 0,1 3 9,0-4-2,1 6-10,0 0 37,0 0-198,-2-6 113,-18-97 127,20 99-31,-11-19-144,6 4 85,2 8 42,0 0 0,0 0 0,1 0 0,1 0 0,0 0-1,2-20 1,0 28-143,-1 3 106,0 0 22,0 0 80,0 0-113,0 0 17,0 0 90,-1 0-86,0 0 0,1 0 0,-1 0 0,0 0 0,0-1 1,0 1-1,1 0 0,-1 0 0,0-1 0,0 1 0,1-1 0,-1 1 0,1 0 0,-1-1 0,0 1 0,1-1 0,-1 0 0,1 1 0,-1-1 0,1 1 0,-1-1 0,1 0 0,-1 1 0,1-1 0,0 0 0,0 1 0,-1-1 0,1 0 0,0 1 0,0-1 1,0 0-1,0 0 0,0 1 0,0-1 0,0 0 0,0 0 0,3-38-65,-1 14-78,-5 8 112,2 14 16,1 3 32,0 0-70,0 0 134,-4-20 129,3 7-327,1 10-47,-4-17 261,-2-21-70,6 39-4,0 2-108,-2-18-26,-2-54 240,1 50-422,2 17 215,0 1-1,0 0 1,1 0 0,0 0-1,-1 0 1,2-1-1,-1 1 1,2-7-1,-1-24-522,0 8 537,-1-41-26,0 66 171,0 2-90,0 0-33,0 0 59,0 0 0,-1-3-24,1 0 0,0 0-1,0-1 1,0 1 0,0 0 0,1 0-1,-1 0 1,1 0 0,0 0 0,2-6-1,5-3-43,-7 9 28,1 0 0,-1 1-1,1-1 1,0 0 0,0 1 0,0-1 0,0 1-1,0 0 1,1 0 0,-1 0 0,1 0-1,0 0 1,-1 0 0,1 1 0,0-1 0,0 1-1,0-1 1,4 0 0,-5 2 104,-2 0-112,1 0 30,0 0-1,0 0 1,0 0 0,0-1 0,0 1 0,0 0-1,0 0 1,0 0 0,-1-1 0,1 1 0,0 0-1,0-1 1,0 1 0,0 0 0,0-1 0,1 0 0,-1 0 19,12-9-21,-13 9 5,0 1-1,1 0 0,-1 0 1,0 0-1,0 0 1,0 0-1,0-1 1,1 1-1,-1 0 1,0 0-1,0 0 1,0 0-1,1 0 1,-1 0-1,0 0 0,0 0 1,1 0-1,-1 0 1,0-1-1,0 1 1,0 0-1,1 0 1,-1 0-1,0 0 1,0 0-1,1 1 1,-1-1-1,0 0 1,0 0-1,1 0 0,-1 0 1,0 0-1,0 0 1,0 0-1,1 0 1,-1 0-1,0 0 1,0 1-1,0-1 1,0 0-1,1 0 1,-1 0-1,0 0 0,0 1 1,0-1-1,0 0 1,0 0-1,1 0 1,-1 0-1,0 1 1,0-1-1,0 0 1,0 0-1,0 0 1,0 1-1,0-1 0,0 0 1,0 0-1,0 1 1,0-1-1,0 0 1,0 0-1,26-13 22,14-18 95,-37 28-144,-3 3-10,15 0-150,8-6 263,-22 6-72,0 0 0,0-1 0,0 1 0,1 0 0,-1-1 0,0 1 0,0-1 0,0 1 0,0-1 0,0 1 0,0-1-1,0 0 1,0 0 0,0 1 0,-1-1 0,1 0 0,0 0 0,0 0 0,0-2 0,9 6-31,13 3 95,-23-6-64,1 0-1,-1 0 1,1 0 0,-1 0-1,1 0 1,-1 0-1,0 0 1,1 0 0,-1 0-1,1 0 1,-1 0-1,0 0 1,1 0 0,-1-1-1,1 1 1,-1 0-1,0 0 1,1 0-1,-1 0 1,0-1 0,1 1-1,-1 0 1,0-1-1,0 1 1,1 0 0,-1 0-1,0-1 1,0 1-1,1 0 1,-1-1-1,0 1 1,0 0 0,0-1-1,0 1 1,1-1-1,-1 1 1,0 0 0,0-1-1,0 1 1,0 0-1,0-1 1,0 1-1,0-1 1,0 1 0,0 0-1,-1-1 1,1 0-1,8 5 183,-8-4-175,1 1 0,-1-1 0,1 0 1,-1 1-1,1-1 0,0 0 0,-1 1 0,1-1 1,-1 0-1,1 0 0,0 0 0,-1 1 0,1-1 0,0 0 1,-1 0-1,1 0 0,0 0 0,-1 0 0,1 0 1,0 0-1,-1 0 0,1 0 0,0-1 0,-1 1 1,1 0-1,0 0 0,-1-1 0,1 1 0,0 0 1,-1 0-1,1-1 0,-1 1 0,1-1 0,38-12 176,-36 12-214,-3 1 97,15 0-310,-12-3 257,0 1 0,1 0 0,-1 0 0,1 0 0,-1 0 0,1 0 0,0 1 0,0-1 0,4 0 0,-6 2 58,-2 0 48,1 1-112,-1-1 0,0 1 0,1 0 1,-1-1-1,0 1 0,1 0 0,-1-1 0,1 1 0,-1-1 0,1 1 1,-1 0-1,1-1 0,-1 1 0,1-1 0,0 1 0,-1-1 0,1 0 1,0 1-1,-1-1 0,1 0 0,0 1 0,0-1 0,-1 0 0,1 0 1,0 1-1,0-1 0,0 0 0,-1 0 0,1 0 0,0 0 0,0 0 0,0 0 1,0 0-1,-1 0 0,1-1 0,0 1 0,0 0 0,-1 0 0,1-1 1,0 1-1,0 0 0,-1-1 0,1 1 0,0 0 0,0-1 0,2-1 198,22-3-284,-24 5 75,-1 0 1,0 0 0,1 0-1,-1 0 1,1 0-1,-1 0 1,0 0-1,1 0 1,-1 0-1,1 0 1,-1 0-1,0-1 1,1 1-1,-1 0 1,0 0-1,1 0 1,-1-1-1,0 1 1,1 0-1,-1 0 1,0-1-1,1 1 1,-1 0-1,0 0 1,0-1 0,1 1-1,-1 0 1,0-1-1,0 1 1,0 0-1,0-1 1,1 1-1,-1 0 1,0-1-1,0 0 1,0 1 0,0 0 1,0-1-1,0 1 1,0-1-1,1 1 1,-1 0-1,0-1 1,0 1 0,1-1-1,-1 1 1,0 0-1,0-1 1,1 1-1,-1 0 1,0 0-1,1-1 1,-1 1-1,0 0 1,1-1-1,-1 1 1,1 0-1,-1 0 1,1 0 0,-1 0-1,0-1 1,1 1-1,-1 0 1,1 0-1,-1 0 1,1 0-1,-1 0 1,1 0-1,22 3 98,-19-3-25,1 1 1,-1-1-1,0 1 1,0 0-1,0 0 1,0 0-1,5 3 0,-7-4-62,0 1 0,0-1 0,0 1 0,0-1 0,0 0 0,0 1 0,0-1 0,0 0 0,1 0-1,-1-1 1,0 1 0,2-1 0,-2 1 10,24-13 116,-18 13-85,-1-1 0,0 1 0,0 0-1,0 1 1,0 0 0,0 0 0,0 0 0,13 4-1,-20-5-53,0 1-1,1-1 0,-1 0 0,1 0 0,-1 0 0,1 0 1,-1 0-1,1 0 0,-1 1 0,0-1 0,1 0 0,-1 0 0,1 0 1,-1 0-1,1 0 0,-1-1 0,1 1 0,-1 0 0,1 0 1,-1 0-1,0 0 0,1 0 0,-1 0 0,1-1 0,-1 1 0,0 0 1,1 0-1,-1-1 0,0 1 0,1 0 0,-1 0 0,0-1 1,1 0-1,13-4 187,-9 4-161,0 1 1,-1 0-1,1-1 0,0 0 1,-1 0-1,1 0 0,-1-1 0,1 1 1,-1-1-1,5-3 0,-6 5-4,0-1 0,0 0 0,-1 1 0,1 0 0,0-1-1,0 1 1,0 0 0,0 0 0,5 1 0,-4-1 0,35-5 322,-18 4-219,-3 2-97,1-1 14,-1 0 0,1 2 0,20 2 0,-29-2-34,23-9-81,-21 8 91,-10-1-14,0 0 0,1 0-1,-1 0 1,0 0-1,0 1 1,0-1 0,0 1-1,0-1 1,0 1-1,0 0 1,0-1 0,3 3-1,-2-2 0,-1 0 0,1 0 1,0 0-1,0 0 0,-1 0 0,1 0 0,0-1 0,0 0 0,0 1 0,0-1 0,0 0 1,0 0-1,5-1 0,15 1 37,3 4 54,41 13 1,-44-11-22,64 15 41,-84-20-85,30 0 42,-28-1-72,1 0 1,-1 0-1,0 1 0,0 0 1,0 0-1,0 1 0,0-1 1,0 1-1,-1 0 0,1 0 1,5 3-1,12 4-18,-19-8 15,-3-1 5,0 1 0,0-1 0,0 1 0,0-1 0,0 1-1,0 0 1,1-1 0,-1 0 0,0 1 0,0-1 0,1 1-1,-1-1 1,0 1 0,0-1 0,1 1 0,-1-1-1,1 0 1,-1 1 0,0-1 0,1 0 0,-1 1 0,1-1-1,-1 0 1,1 1 0,-1-1 0,1 0 0,-1 0 0,1 0-1,-1 1 1,1-1 0,-1 0 0,1 0 0,0 0 0,-1 0-1,1 0 1,-1 0 0,1 0 0,-1 0 0,1 0 0,0 0-1,-1 0 1,1-1 0,-1 1 0,1 0 0,-1 0 0,1 0-1,-1-1 1,1 1 0,-1 0 0,1-1 0,8-1 124,35 18-123,-11-5 32,-30-11-74,-3 0 15,1 1 27,-1-1 0,0 1 0,1-1 0,-1 0 0,1 1 0,-1-1 0,1 0 0,-1 1 0,1-1 0,-1 0-1,1 1 1,0-1 0,-1 0 0,1 0 0,-1 0 0,1 0 0,0 1 0,-1-1 0,1 0 0,0 0 0,-1 0 0,1 0 0,-1 0 0,1 0 0,0 0 0,-1-1 0,1 1 0,0 0 0,0 0-1,0-1 5,0 1-1,0 0 0,0 0 0,1 0 0,-1-1 1,0 1-1,0 0 0,0 1 0,0-1 0,0 0 0,0 0 1,0 0-1,0 0 0,0 1 0,0-1 0,0 1 1,0-1-1,0 0 0,0 1 0,0 0 0,0-1 0,0 1 1,0 0-1,13 19-3,-14-19-3,1-1 1,-1 1-1,1-1 0,-1 1 1,1-1-1,-1 1 1,1-1-1,0 1 0,-1-1 1,1 1-1,0-1 1,-1 0-1,1 1 0,0-1 1,-1 0-1,1 0 1,0 1-1,0-1 0,-1 0 1,1 0-1,0 0 1,0 0-1,-1 0 0,1 0 1,1 0-1,2 0 1,3 3 8,-1 1 1,1-1-1,-1 1 0,0 0 0,0 1 0,6 6 0,-9-8 42,-3-3 16,4 3-58,26 26-17,-26-26 6,0-1 1,0 1-1,0-1 1,0-1-1,1 1 1,-1 0-1,0-1 1,7 2-1,2 1 3,58 18-179,3 7-369,-73-29 543,1 1 0,-1-1 0,0 1 0,0-1 0,0 1 0,0 0 0,0 0 0,0-1 0,0 1 0,0 0 0,0 0 0,0 0 1,0 0-1,-1 0 0,1 0 0,0 0 0,0 2 0,0-1-7,2 2-39,-3-4 10,3 5 59,30 38-1292,-33-44 1134,1 0-1,0 1 0,0-1 1,0 0-1,0 1 1,0-1-1,0 1 1,0-1-1,0 1 1,0-1-1,0 1 1,0 0-1,0-1 1,1 1-1,-1 0 1,0 0-1,0 0 1,0 0-1,0 0 1,0 0-1,1 0 1,-1 0-1,0 0 1,0 0-1,0 1 0,0-1 1,0 0-1,0 1 1,0-1-1,0 1 1,0-1-1,0 1 1,0 0-1,0-1 1,0 1-1,1 1 1,0-1 317,4 1-2492,-6-2-566,0 0-426,4 4-242,14 12 92,-13-12 235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1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2146,'0'0'577,"0"0"-140,0 0-74,0 0 0,0 0 48,0 0 38,0 0 37,0 0 37,2-3-16,-1 1-293,0 0 0,0 0 1,1 0-1,-1 0 0,1 1 0,-1-1 0,1 0 1,0 1-1,0 0 0,0-1 0,0 1 0,0 0 1,0 0-1,0 0 0,3-1 0,-1 0 331,-4 2-22,6-2 75,59-21 533,-65 23-1119,0-1 0,1 1 0,-1 0 0,0 0-1,1 0 1,-1 0 0,1 0 0,-1 0 0,0-1-1,1 1 1,-1 0 0,0 0 0,1 0 0,-1 0-1,1 0 1,-1 0 0,0 1 0,1-1 0,-1 0-1,1 0 1,-1 0 0,0 0 0,1 0 0,-1 0-1,0 1 1,1-1 0,-1 0 0,0 0 0,1 0-1,-1 1 1,0-1 0,0 0 0,1 0 0,-1 1-1,0-1 1,0 0 0,1 1 0,23 20 468,-18-16-122,-6-5-43,5 4-27,15 13-5,-20-17-276,0 0 0,0 0 0,0 1 0,1-1 0,-1 0 0,0 0 0,0 0 1,0 0-1,0 1 0,1-1 0,-1 0 0,0 0 0,0 0 0,0 0 0,1 0 0,-1 0 0,0 1 0,0-1 0,0 0 0,1 0 0,-1 0 0,0 0 0,0 0 0,1 0 0,-1 0 0,0 0 0,0 0 0,1 0 0,-1 0 0,0 0 0,0 0 1,1 0-1,-1 0 0,0 0 0,0 0 0,1-1 0,-1 1 0,0 0 0,0 0 0,0 0 0,1 0 0,-1 0 0,0 0 0,0-1 0,0 1 0,1 0 0,1-1 14,0 0 0,0 0 0,0 0 0,0 0 0,0 0 0,0 0 0,0 1 0,0-1 0,1 1 0,-1 0 0,0-1-1,0 1 1,1 0 0,-1 0 0,0 0 0,0 1 0,1-1 0,-1 0 0,3 1 0,2 2 52,-1 0-1,1-1 1,0 2-1,-1-1 1,9 7-1,-11-8 19,-4-2 37,0 0-42,30 6 20,-6-17-138,-24 11 33,0 0-1,0-1 0,0 1 0,0 0 1,0 0-1,1 0 0,-1 0 0,0 0 1,0-1-1,0 1 0,0 0 1,1 0-1,-1 0 0,0 0 0,0 0 1,0 0-1,1 0 0,-1 0 0,0 0 1,0 0-1,1 0 0,-1 0 0,0 0 1,0 0-1,0 0 0,1 0 0,-1 0 1,0 0-1,0 0 0,0 0 0,1 0 1,-1 0-1,0 0 0,0 0 1,0 0-1,1 1 0,-1-1 0,0 0 1,0 0-1,0 0 0,0 0 0,1 0 1,-1 0-1,0 1 0,0-1 0,0 0 1,0 0-1,0 0 0,0 0 0,1 1 1,-1-1-1,0 0 0,0 0 1,0 0-1,0 1 0,0-1 0,0 0 1,0 0-1,0 0 0,0 1 0,19 25 32,-19-25-31,1 0 0,0 0-1,0 0 1,0 0 0,0 0-1,0 0 1,0 0 0,0-1-1,0 1 1,1 0 0,-1 0-1,0-1 1,0 1 0,1-1-1,-1 1 1,0-1 0,1 0-1,-1 1 1,1-1 0,-1 0-1,0 0 1,1 0 0,-1 0-1,1 0 1,-1 0 0,1 0-1,-1 0 1,0-1 0,1 1-1,-1 0 1,0-1-1,1 1 1,-1-1 0,0 1-1,1-1 1,-1 0 0,0 1-1,0-1 1,2-1 0,-2 1-1,-1 0 0,1 1-1,-1 0 1,0 0-1,0 0 1,1 0-1,-1-1 1,0 1-1,0 0 1,1 0 0,-1 0-1,0 0 1,0 0-1,1 0 1,-1 0-1,0 0 1,1 0-1,-1 0 1,0 0-1,1 0 1,-1 0-1,0 0 1,1 0 0,-1 0-1,0 0 1,0 0-1,1 0 1,-1 0-1,0 0 1,1 0-1,-1 1 1,0-1-1,0 0 1,1 0 0,-1 0-1,22 10 33,-16-8 48,0-5-10,46-25 74,-47 26-144,0 3 42,-1-1-34,1 0 0,0-1 0,-1 1 0,1-1 0,-1 0 0,1 0 0,-1 0 0,0 0 0,7-4 0,-11 5-8,1 0 0,-1-1 0,0 1-1,1 0 1,-1 0 0,0 0-1,1 0 1,-1-1 0,0 1-1,1 0 1,-1 0 0,0 0-1,1 0 1,-1 0 0,0 0-1,1 0 1,-1 0 0,0 0-1,1 0 1,-1 0 0,0 0-1,1 0 1,-1 0 0,0 0-1,1 1 1,-1-1 0,0 0-1,1 0 1,-1 0 0,0 0-1,1 1 1,-1-1 0,52 28 101,-41-26-53,-1-3-63,1 1 0,0 0 0,0 0 1,11 3-1,0 4 29,-9-4 9,-8 4-34,-5-5 12,1-1-1,0 1 0,0-1 0,0 1 1,1-1-1,-1 1 0,0-1 1,1 0-1,-1 1 0,1-1 1,-1 0-1,1 0 0,-1 0 0,3 1 1,-3-2 1,1 0 0,-1 0 1,0 0-1,0 0 1,1 0-1,-1 0 0,0 0 1,0 0-1,1 0 0,-1 0 1,0-1-1,0 1 0,1-1 1,-1 1-1,0-1 0,0 1 1,0-1-1,0 1 1,0-1-1,0 0 0,0 0 1,2-1-1,2-3 57,1 9-17,-5-3-35,0 0 0,1 0 0,-1-1-1,1 1 1,-1 0 0,1-1-1,-1 1 1,1-1 0,0 1-1,-1-1 1,1 1 0,0-1 0,-1 0-1,1 0 1,0 0 0,-1 0-1,1 0 1,0 0 0,-1-1-1,1 1 1,2-1 0,13-1 11,-11 6-2,6 6-11,-9-7-1,-1 0 0,1 0 0,1 0-1,-1-1 1,0 1 0,1-1 0,0 0 0,-1 0 0,1 0 0,0 0 0,0 0-1,0-1 1,0 0 0,1 0 0,-1 0 0,0 0 0,6 0 0,-7-1-4,-1 0 1,0-1-1,0 1 1,0-1-1,0 0 1,0 1-1,0-1 1,0 0-1,0 0 1,0 0-1,0 0 1,0-1-1,-1 1 1,1 0-1,1-3 1,2 0-15,2 1-34,-7 3 54,6 7-17,-3-3 16,0-1 1,1 1-1,-1 0 0,1-1 1,0 1-1,1-1 0,-1 0 1,0-1-1,1 1 0,0 0 1,6 1-1,-6-2 59,-5-2-59,0 0 27,0 0-53,5-4-27,15-12 32,-20 16 16,0 0 0,0 0 0,1 0 0,-1-1 0,0 1 0,0 0 0,0 0 0,1 0 0,-1-1 0,0 1 0,0 0 0,1 0 0,-1 0 0,0 0 0,0 0 0,1 0 0,-1 0 0,0-1 0,0 1 0,1 0 0,-1 0 0,0 0 0,0 0 0,1 0 0,-1 0 0,0 0 0,1 0 0,-1 0 0,0 0 0,0 1 0,1-1 0,-1 0 0,0 0 0,0 0 0,1 0 0,-1 0 0,0 0 0,0 0 0,1 1 0,-1-1 0,0 0 0,21 10 25,1-2-1,0 0 1,0-1-1,30 6 1,-48-12-36,16 7 46,-16-6-17,-3-1-18,-1-1 0,1 0 0,-1 0 0,1 1 0,-1-1 0,1 0 0,-1 0 0,1 0 0,-1 0 0,1 0-1,-1 1 1,1-1 0,-1 0 0,1 0 0,0 0 0,-1 0 0,1-1 0,-1 1 0,1 0 0,-1 0 0,1 0-1,-1 0 1,1 0 0,-1-1 0,1 1 0,-1 0 0,1 0 0,-1-1 0,1 1 0,-1 0 0,1-1 0,0 0-1,14-5 4,-10 5 16,0 0-1,-1 0 0,1-1 0,0 1 0,0-1 0,-1 0 0,0 0 0,1-1 0,-1 1 0,0-1 0,0 0 0,6-6 0,-6 5 159,1 5-27,0-1 0,0 1 0,0 0 1,-1 0-1,1 1 0,0-1 0,-1 1 0,9 4 1,8 2-153,47 7 424,-63-12-342,-3-3-68,0 0 0,0 1 0,0-1 0,-1 1 0,1 0 0,0-1 0,-1 1 0,1 0 0,0 0 0,-1 0 0,1 0 0,1 2 0,-2-2 19,4 1 156,2-2-81,5-2-99,1 2-1,0 0 0,0 0 0,-1 1 1,18 3-1,-25-3 36,-5-1 1,0 0-64,14-2 61,0-1 0,-1 0 0,1-1 0,-1 0 0,18-8 0,-31 11-36,0 1-1,1 0 1,-1 0 0,0 0-1,0-1 1,1 1-1,-1 0 1,0 0 0,1 0-1,-1 0 1,0 0-1,1 0 1,-1-1 0,1 1-1,-1 0 1,0 0 0,1 0-1,-1 0 1,0 0-1,1 0 1,-1 0 0,0 1-1,1-1 1,-1 0-1,0 0 1,1 0 0,-1 0-1,1 0 1,-1 0 0,1 1-1,121 24 504,-122-24-499,1-1 0,0 0-1,-1 0 1,1 1 0,0-1-1,0 0 1,0 0 0,-1 1-1,1-1 1,0 0-1,0 0 1,0 0 0,0 0-1,-1 0 1,1 0 0,0-1-1,0 1 1,0 0 0,-1 0-1,1 0 1,0-1 0,1 1-1,-1-1 9,-1 1-1,1-1 1,0 1-1,0 0 1,0 0-1,-1-1 1,1 1-1,0 0 1,0 0-1,0 0 1,0 0-1,0 0 1,-1 0 0,1 0-1,0 0 1,0 0-1,0 0 1,0 1-1,0-1 1,0 1-1,47 5 508,-43-6-437,0-1 36,50-12 129,-49 11-165,1 2-43,34 4-6,47 4 171,-56-5-225,-21-2 42,-1 1 0,1-1-1,-1-1 1,19-1 0,-25 0-4,-4 1-26,6 0 32,63 11-19,-55-7 1,1-1 0,0-1 0,0 0 0,17 0 0,-29-3 71,3 5-133,15 8 47,-20-11 7,0-1 0,0 1 0,0-1 0,0 1 0,0-1-1,1 1 1,-1-1 0,0 0 0,0 1 0,1-1 0,-1 0 0,0 0-1,1 0 1,-1 0 0,0 0 0,0 0 0,1 0 0,-1-1 0,0 1-1,0 0 1,1-1 0,0 1 0,0-1 1,4 1-40,-1 0 6,98-6 118,-97 6-82,0 1 0,0-1 1,0 1-1,-1 1 1,1-1-1,8 4 0,21 3 51,5 0-24,-4-2-25,-11 5 37,-7-9 18,-1-2-1,0 0 0,18-3 1,-28 3-15,11-3-13,-15 2-46,0 0 0,1 1 0,-1-1 0,0 1-1,1 0 1,-1 0 0,0 0 0,1 0 0,-1 1 0,6 0-1,30-2 100,-38 1-82,0 1 0,1-1 0,-1 0 1,0 0-1,0 1 0,1-1 0,-1 0 0,0 1 0,0-1 1,0 1-1,0 0 0,0-1 0,0 1 0,0 0 1,0-1-1,2 3 0,-2-2-5,0 0 0,0-1 0,0 1 0,0 0 1,0 0-1,0-1 0,0 1 0,0 0 0,1-1 0,-1 1 0,0-1 0,1 1 0,-1-1 0,0 0 1,1 1-1,-1-1 0,0 0 0,1 0 0,2 0 0,4-1-16,1 0-1,-1 0 1,1 1 0,0 0-1,-1 1 1,1-1 0,16 5-1,-9-2-62,47 1 262,-56-4-186,0 0 0,0 0 0,0 1 0,0 0 0,0 0 0,0 0 0,10 4 0,-12-3 1,-1-1-1,0 0 1,1 0 0,-1 0 0,1-1 0,-1 1 0,1-1 0,8 0-1,24 1 43,21 2-41,-44-4-11,0 2-1,0-1 1,0 2-1,21 4 1,-23-3 16,0 1-1,-1 1 1,15 7 0,-25-12-2,1 1 1,-1-1 0,0 1-1,0-1 1,0 1 0,0-1-1,0 0 1,0 0 0,1 1-1,-1-1 1,0 0-1,0 0 1,0 0 0,1 0-1,-1 0 1,0-1 0,0 1-1,3-1 1,-3 1-2,1 0 1,0-1-1,-1 1 1,1 0-1,0 0 1,-1 0-1,1 0 0,0 0 1,-1 0-1,1 0 1,0 1-1,-1-1 1,3 1-1,34 22 53,-34-20-58,-4-3 80,2 0-75,0 0-1,1-1 1,-1 1 0,0-1 0,0 1 0,0-1 0,-1 0-1,1 0 1,0 0 0,0 0 0,0 0 0,2-2-1,-1 1 4,-3 2-2,0 0 1,1-1-1,-1 1 1,1 0-1,-1-1 1,1 1-1,-1 0 1,1 0-1,-1 0 0,1 0 1,-1 0-1,1-1 1,0 1-1,-1 0 1,1 0-1,-1 0 1,1 0-1,-1 0 1,1 0-1,-1 1 1,1-1-1,-1 0 0,1 0 1,-1 0-1,1 0 1,0 0-1,-1 1 1,0-1-1,1 0 1,-1 1-1,1-1 1,-1 0-1,1 1 1,-1-1-1,0 0 0,1 1 1,0 0-1,-1-1 3,0 1 0,0-1 0,1 0-1,-1 1 1,0-1 0,1 0-1,-1 0 1,1 1 0,-1-1 0,0 0-1,1 1 1,-1-1 0,1 0 0,-1 0-1,1 0 1,-1 0 0,0 1 0,1-1-1,-1 0 1,1 0 0,-1 0 0,1 0-1,-1 0 1,1 0 0,-1 0-1,1 0 1,-1 0 0,1 0 0,-1 0-1,1-1 1,-1 1 0,1 0 0,-1 0-1,1 0 1,-1 0 0,0-1 0,1 1-1,4-2-11,0 0 0,0 1-1,0 0 1,1 0-1,-1 0 1,9 0 0,-9 1 109,-2 0-69,25-12-106,-26 11 74,1 0 0,-1 0 0,0-1 0,1 1 0,-1 1 0,0-1 0,1 0 0,-1 0 0,1 1 0,-1-1 0,1 1 0,0 0 0,-1 0 0,1 0 0,-1 0 0,1 0 0,-1 0 0,1 1 0,0-1-1,-1 1 1,4 1 0,-2-1 22,2-1 16,1 0-1,0 0 1,-1 0 0,1 1 0,-1 0 0,1 0 0,-1 1 0,1 0-1,-1 0 1,11 4 0,-14-4-129,0 2 38,-2-4 61,-1 1 0,1 0 1,-1-1-1,1 1 0,0 0 0,-1-1 1,1 1-1,0-1 0,-1 1 0,1-1 0,0 1 1,0-1-1,-1 0 0,1 1 0,0-1 1,0 0-1,0 1 0,0-1 0,0 0 0,0 0 1,-1 0-1,1 0 0,0 0 0,0 0 1,0 0-1,0 0 0,0 0 0,0 0 0,0 0 1,0-1-1,-1 1 0,1 0 0,0-1 1,0 1-1,0 0 0,0-1 0,2-1 46,20 4 351,14 7 257,-34-7-411,-3-2 5,22 11 204,-19-8-436,0-1 1,0 0 0,0 0 0,1 0 0,-1-1 0,1 1 0,-1-1 0,8 2 0,-8-2 172,0-4-26,0 1-125,0 0 0,0 0 1,0 0-1,1 0 0,-1 0 0,1 1 0,-1-1 0,1 1 0,0 0 0,-1 0 1,1 0-1,0 1 0,0-1 0,3 1 0,65-1-145,-43 2 264,-26-1-213,-3 0 80,2 1-1643,17-2 4957,-9-2-4751,-4 0-4573,-4 0-6498,-2 3 7512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5.64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6.09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0,'3'0,"0"0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6.5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1,'0'2,"0"2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6.89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7.30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7.7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9.12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9.4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39.8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0.1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1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2018,'0'0'576,"0"0"-148,0 0-151,0 0-149,0 0-21,0 0 10,2 5-106,4 16 0,-4-16-38,-2-5-26,0 0 26,0 0 27,5 6-48,16 18 80,-16-18 16,-5-6 43,0 0 37,0 0 64,0 0 160,0 0 49,0 0-11,0 0 95,0 0 33,0 0 11,0 0-33,0 0 27,0 0 32,0 0-138,4 7-65,11 20 1,-12-20 58,-3-7-123,0 0 32,0 0-16,0 0-10,0 0-59,1 10 69,5 39 486,-2-44-603,14 16 43,-14-16-91,-4-5 101,0 0-21,0 0-59,0 0 53,0 0 17,0 0-75,0 0 32,0 0 106,11 5-58,34 16 5,-34-16-80,-11-5 38,0 0-161,0 0 97,0 0-44,0 0-84,0 0-1,0 0-106,0 0 95,0 0-138,0 0 48,0 0-27,0-5-122,2-16 15,-1 16 17,-1 5-33,0 0 43,0 0-138,0 0 74,0 0 91,0 0-27,0 0-150,0 0 33,0 0-16,0 0 10,0 0 38,0 0 101,0 0-69,0 0-33,0 0-95,0 0 26,0 0 140,0 0 52,0 0 11,-7-5 38,-20-17 47,20 16-52,7 6 26,0 0-33,0 0 39,0 0 10,0 0 144,0 0 58,0 0 7,0 0 9,0 0 76,0 0 101,0 0-96,0 0 37,0 0-21,0 0 10,0 0 49,0 0-102,0 0 48,0 0-58,0 0-11,0 0 85,0 8 166,3 59 379,-3-61-316,0-6 97,0 0 5,0 0 1,6 8 4,18 25 220,-18-25 20,-6-8 55,0 0-343,0 0-90,0 0-22,0 0-207,0 0-188,0 0 11,0 0-128,0 0 176,0 0-11,0 0-186,0 0 5,0 0 42,9 9-58,26 28-69,-27-28 165,-8-9 32,0 0-59,0 0-5,0 0-16,0 0 53,0 0-53,0 0-26,0 0-167,0 0-10,0 0-85,0 0-32,0 0-75,0 0 80,0 0-43,0 0-358,0 0-495,0 0-524,0 0-235,0 0-267,0 0-11,0 0 161,0 0 138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0.62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0.97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1.43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1,'0'2,"0"2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2.48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4.07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4.85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5.9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6.53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6.8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7.3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2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2851,'0'0'357,"0"0"-116,0 0-55,0 0 39,0 0-17,0 0 112,0 0 32,0 0 28,0 0 89,0 0-36,0 0-28,0 0-36,0 0 10,0 0 21,0 0 70,0 0 37,0 0-21,0 0-118,0 0-96,0 0-122,0 0-43,0 0 10,0 0-15,0 0-6,0 0 21,0 0 102,0 0 91,0 0 63,0 0 161,0 0 192,0 0-32,0 0 102,0 0 90,0 0-96,0 0-198,0 0-261,0 0-192,0 0-27,0 0-58,0 0-124,0 0-159,5 10-193,14 29-245,-15-29-342,-4-10-310,0 0-309,0 0-246,0 0-53,0 0 16,0 0 176,0 0 208,0 0 203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7.98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8.38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8.71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9.05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7 1,'-3'0,"0"0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49.6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7:50.12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8:11.2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8:12.52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 1,'-5'0,"-2"0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8:13.75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8:14.37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2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3587,'0'0'646,"0"0"-117,1-10-65,4-29 6,-4 29-22,-1 10-10,0 0 53,0 0-37,0 0-134,0 0-47,0 0-60,0 0 6,0 0 11,0 0 31,0 0 54,0 0 48,0 0 80,0 0 54,0 0-6,0 0 16,0 0 6,0 0 26,0 0 85,0 0-58,0 0 0,0 0 96,0 0 37,0 0-117,0 0-75,0 0 145,0 0 47,0 0-176,0 0 0,0 0-122,1 10-145,5 39-16,-6-49-149,4 10 74,14 30 49,-13-31 47,-5-9-127,0 0-6,0 0 86,0 0-150,0 0-75,0 0-5,0 0-85,0 0 170,0 0 11,0 0-96,0 0-37,0 0 37,0 0 64,0 0-80,0 0 5,0 0 54,0 0 10,0 0-64,0 0 33,0-2-6,0-1 0,0 1 1,-1 0-1,1-1 1,0 1-1,-1-1 0,0 1 1,1 0-1,-1-1 1,0 1-1,0 0 1,-2-3-1,2 3 0,-1 0 1,1 0-1,0-1 1,0 1-1,0 0 0,1-1 1,-1 1-1,1 0 1,-1-1-1,1 1 0,0-1 1,0-2-1,0 5-58,0 0-12,0 0 38,0 0 139,4-9 48,13-29-97,-13 29-20,-4 9-6,0 0-64,0 0 96,0 0-43,0 0 81,0 0 26,0 0-16,0 0-64,0 0-11,0 0 17,0 0-17,0 0 0,0 0 33,0 0 47,0 0-26,0 0-118,0 0 118,0 0 101,0 0-101,0 0 58,0 0 65,0 0-16,0 0-113,0 0-58,0 0-38,0 0 11,0 0-48,0 0 80,0 0 11,0 0-17,0 0-106,0 0 48,0 0 91,0 0 32,0 0-102,0 0-42,0 0 42,0 0 86,0 0-65,0 0 12,0 0-81,0 0 32,0 0 70,0 0-16,0 0-49,0 0 1,0 0 48,0 0 10,0 0-64,0 0 33,0 0-12,0 0 60,0 0-1,0 0-101,0 0 102,0 0-87,0 0 7,0 0 143,0 0-10,0 0-91,0 0 64,0 0 59,0 0 16,0 0-198,0 0-21,0 0 117,0 0-5,0 0-16,0 0-80,0 0 64,0 0 11,0 0-107,0 0 21,0 0-5,0 0 59,0 0-70,0 0-90,0 0 85,0 0 5,0 0 123,0 0-32,0 0-80,0 0 96,0 0-70,0 0 1,0 0 85,0 0-59,0 0-5,0 0 75,0 0 21,0 0-101,0 0 117,0 0 91,0 0 106,0 0-111,0 0-118,0 0 160,0 0-122,0 0-140,-3-10 49,0-1-230,-2-7 292,-7-11-8260,-7-11 6996,14 30-85,5 10-170,0 0-215,0 0-180,0 0-92,0 0 59,0 0 236,0 0 116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8:15.50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8:16.18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8:16.97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8:17.9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8:08:20.54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27.12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90 71,'-1'-1,"1"1,0-1,-1 0,1 1,0-1,-1 1,1-1,-1 1,1-1,-1 1,0-1,1 1,-1-1,1 1,-1 0,0-1,1 1,-1 0,0 0,1-1,-1 1,0 0,1 0,-1 0,0 0,1 0,-1 0,-1 0,-20 0,20 0,0 1,-1 0,1-1,0 1,0 0,0 0,0 0,0 0,0 1,0-1,-3 3,-14 8,17-14,5-5,7-7,7-15,-16 28,-1 0,1-1,0 1,-1-1,1 1,-1-1,0 1,0-1,1 1,-1-1,0 1,0-1,-1 1,1-1,0 1,0-1,-1 1,1-1,-1-1,1 3,0 0,0 0,-1-1,1 1,0 0,0 0,0 0,0-1,0 1,0 0,0 0,-1 0,1-1,0 1,0 0,0 0,-1 0,1 0,0 0,0 0,0 0,-1-1,1 1,0 0,0 0,0 0,-1 0,1 0,0 0,0 0,-1 0,1 0,0 0,0 0,0 0,-1 0,1 0,-6 9,1 11,4-9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33.9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166 1,'-3'0,"-2"4,-2 4,-3 4,-6 6,-2 0,0 3,2-1,3-1,2 4,5 1,-7 6,-2 2,1-6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31.74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179 44,'-2'-1,"0"1,0-1,0 0,-1 1,1-1,0 0,0 0,0-1,0 1,0 0,1-1,-1 1,0-1,1 0,-3-2,2 1,-1 1,1 0,-1-1,0 1,0 0,-5-3,7 5,0-1,0 1,0-1,0 1,-1 0,1-1,0 1,0 0,0 0,-1 0,1 0,0 0,0 0,-1 0,1 0,0 0,0 1,0-1,-1 0,1 1,0-1,0 1,0 0,0-1,-2 2,2 0,0-1,-1 1,1 0,0 0,0 0,0 0,0 0,0 0,1 0,-1 0,0 0,1 0,-1 4,1-2,-1 0,1 0,0 0,1 1,-1-1,1 0,-1 0,1 0,0 0,1 0,-1 0,1 0,-1 0,1-1,4 7,12 3,-16-12,0 0,0 1,-1-1,1 0,0 1,0-1,-1 1,1 0,-1 0,1 0,-1 0,0 0,0 0,1 0,0 4,0 1,1-1,-2 1,1 0,-1 0,0 0,0 0,-1 0,0 0,0-1,-1 1,0 0,0 0,0 0,-1 0,0-1,-4 9,-12 33,16-39,-1-1,1 0,-2 0,1 0,-1 0,0-1,-8 11,-52 51,45-52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20.06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79 69,'-1'0,"0"0,1 0,-1 1,1-1,-1 0,0 1,1-1,-1 0,1 1,-1-1,1 1,0-1,-1 1,1-1,-1 1,1-1,0 1,-1 0,1-1,0 1,0-1,-1 2,-6 19,5-13,-38 64,36-63,1-4,1 0,-1 0,1 0,-2 9,4-14,0 1,0-1,0 0,-1 1,1-1,0 0,0 1,0-1,0 0,1 1,-1-1,0 0,0 1,0-1,0 0,0 1,0-1,0 0,1 1,-1-1,0 0,0 0,0 1,1-1,-1 0,0 0,0 1,1-1,-1 0,1 1,0-1,0 0,1 0,-1 0,0 0,1 0,-1-1,0 1,1 0,-1 0,0-1,0 1,1-1,1 0,2-3,0 1,0 0,-1-1,1 0,-1 0,1-1,-1 1,-1-1,1 0,-1 0,4-6,-2 3,0 1,1-1,0 1,9-9,-1 3,1 2,1 0,0 0,0 1,20-8,4-7,-33 20,0 0,0 1,0 0,12-5,-18 9,0 0,-1 0,1-1,-1 1,1 0,-1 0,1 0,0 0,-1 0,1 0,-1 0,1 1,0-1,-1 0,1 0,-1 0,1 1,-1-1,1 0,-1 0,1 1,-1-1,1 1,-1-1,0 0,1 1,-1-1,1 1,-1-1,0 1,1-1,-1 1,0-1,0 1,0-1,1 1,-1-1,0 1,0 0,0-1,0 1,0-1,0 1,0-1,0 1,0 0,0-1,0 1,0-1,-1 1,-4 38,4-31,-9 55,-2 109,11-115,-1-32,2 0,1 0,4 33,-4-55,0-1,0 1,0-1,0 0,0 1,0-1,0 0,1 0,-1 0,1 0,0 0,0 0,-1 0,1 0,0-1,0 1,1-1,-1 0,0 1,0-1,5 1,-6-1,0-1,1 0,-1 0,1 1,-1-1,1 0,-1 0,1 0,-1 0,1-1,-1 1,1 0,-1-1,0 1,1-1,-1 1,1-1,-1 0,0 1,0-1,1 0,-1 0,0 0,0 0,0 0,0 0,0 0,0 0,0-1,-1 1,1 0,0 0,-1-1,1 1,0-1,-1 1,0 0,1-3,0 0,1 0,-1 0,0 0,-1 0,1 0,-1 0,0 0,0 0,0-1,0 1,-1 0,0 0,0 0,0 0,0 0,0 0,-1 0,0 1,0-1,0 0,0 1,0-1,-1 1,0 0,1 0,-1 0,0 0,-1 1,-4-5,-2 1,1-1,0-1,1 0,-1 0,2 0,-14-19,19 24,-5-4,0 1,-1-1,0 1,0 1,-1-1,0 1,0 1,0 0,0 0,-1 1,-10-3,5 2,0 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4:47.488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19 264,'37'-68,"-27"52,-1 0,0 0,-1 0,-1-1,-1 0,9-35,-15 49,0 1,0-1,0 1,0-1,-1 0,1 1,-1-1,0 1,1-1,-1 1,-2-5,3 6,-1 1,1-1,-1 0,1 1,-1-1,1 0,-1 1,1-1,-1 1,1-1,-1 1,0-1,1 1,-1-1,0 1,0 0,1-1,-1 1,0 0,0 0,1-1,-1 1,0 0,0 0,0 0,1 0,-1 0,0 0,0 0,0 0,1 1,-1-1,0 0,0 0,1 1,-1-1,0 0,0 1,1-1,-1 1,-1 0,2-1,0 0,0 0,-1 0,1 0,0 0,0 1,-1-1,1 0,0 0,0 0,0 1,-1-1,1 0,0 0,0 0,0 1,0-1,-1 0,1 0,0 1,0-1,0 0,0 0,0 1,0-1,0 0,0 0,0 1,0-1,0 0,0 1,0-1,0 0,0 1,9 4,16 0,35-10,-59 5,-1 0,0 0,1 0,-1 0,1 0,-1 0,1 1,-1-1,0 0,1 0,-1 0,1 1,-1-1,0 0,1 1,-1-1,0 0,1 1,-1-1,0 0,0 1,1-1,-1 0,0 1,0-1,0 1,0-1,1 0,-1 1,0-1,0 1,0-1,0 1,0-1,0 1,0-1,0 0,0 1,0-1,0 1,-1-1,1 1,0-1,0 0,0 1,0-1,-1 1,1-1,0 0,0 1,-1 0,-15 25,14-23,-12 15,-22 24,22-27,-23 31,33-39,0 0,0-1,1 1,0 1,0-1,1 0,0 1,-2 12,3-9,-1-1,1 1,0-1,2 15,-1-23,0 0,0 0,0 0,0 0,1 0,-1 0,1 0,0-1,-1 1,1 0,0 0,0-1,0 1,0 0,1-1,-1 1,0-1,0 0,1 1,-1-1,1 0,-1 0,1 0,3 2,5 0,0-1,1 0,-1 0,1-1,14 0,57-5,-68 3,-2 0,4 0,0-1,1 0,29-8,-42 8,0 0,0-1,0 1,0-1,-1 1,1-1,-1 0,4-5,-4 5,0 0,0 0,0 0,0 1,1-1,0 1,-1 0,1 0,7-3,4 2,0 0,0 1,0 1,0 1,28 3,-1-2,-39 0,0-1,0 1,0 0,0 0,0 0,-1 0,1 0,0 1,-1-1,1 1,-1 0,1 0,-1 0,2 2,2 2,0 0,0 1,8 13,-12-15,0-1,0 1,0-1,-1 1,1 0,0 9,7 19,-8-31,0-1,0 1,1-1,-1 0,0 1,0-1,1 0,-1 0,1 0,-1 0,1 0,0 0,-1-1,1 1,0 0,-1-1,1 0,0 1,0-1,-1 0,4 0,43 0,-34-1,15 0,-9 1,-1-1,23-4,-35 3,0 0,0 0,0-1,0 1,0-1,-1-1,0 1,1-1,6-6,24-23,-23 20,27-20,-36 30,0 0,0 1,0-1,0 1,1 0,-1 0,0 0,1 1,-1 0,7-1,-37 4,-6-1,0 2,-52 12,73-13,1 0,-1 1,1 1,0-1,0 1,0 1,1 0,-1 0,1 1,0 0,1 0,-1 1,1 0,1 0,-1 1,1-1,-6 12,-2 6,-12 27,-6 11,27-55,-1 0,0-1,-1 1,0-1,0-1,-15 11,13-10,0 1,0 0,-10 12,17-17,-1 1,1 0,-1-1,1 1,0 0,1 1,-1-1,1 0,0 0,0 1,0-1,0 8,3 72,-1-56,-1 39,0-66,0 1,-1-1,1 0,0 0,0 0,0 0,-1 1,1-1,-1 0,1 0,-1 0,1 0,-1 0,0 0,1 0,-3 1,3-1,-1-1,1 0,-1 1,0-1,1 0,-1 0,0 1,1-1,-1 0,0 0,1 0,-1 0,0 0,0 0,1 0,-1 0,0 0,1 0,-1-1,-1 1,-1-1,0-1,1 1,-1-1,0 0,1 0,-1 0,1 0,0 0,-1 0,-2-5,-22-37,24 37,-1 0,0 0,0 0,0 1,-1-1,0 1,-1 0,1 1,-1-1,0 1,0 0,-8-4,5 4,1 0,1-1,-1 0,-12-13,4 4,14 13,0 1,0-1,-1 0,1 1,-1-1,0 1,1 0,-1 0,0 0,0 0,0 0,1 1,-1-1,0 1,-3 0,-3 0,0 1,0 0,-13 3,12-1,9-3,1 0,0 0,0 0,-1 0,1 0,0 0,0 0,-1 0,1 0,0 0,0 0,-1 0,1 0,0 0,0 0,-1 0,1 0,0 0,0-1,-1 1,1 0,0 0,0 0,0 0,-1 0,1-1,0 1,0 0,0 0,0 0,-1-1,1 1,0 0,0 0,0 0,0-1,0 1,0 0,0 0,-1-1,4-15,11-18,-13 32,6-12,0-1,1 1,1 1,14-17,-20 26,1 0,1 0,-1 0,0 0,1 1,0-1,0 1,0 0,0 1,0-1,0 1,1 0,-1 1,1-1,8 0,-4 0,-12 2,-20 5,-38 15,-162 57,215-74,-1 0,1-1,0 0,-1 0,1 0,-16 0,21-2,0 0,0 0,0 0,0-1,0 1,1-1,-1 1,0-1,0 0,0 1,1-1,-1 0,1 0,-1 0,1 0,-1-1,1 1,-1 0,1-1,0 1,0-1,0 1,0-1,0 1,0-1,0 0,0 0,1 1,-1-1,1 0,-1 0,1 0,-1-2,-2-35,3 37,0 0,0 0,0-1,1 1,-1 0,0 0,1 0,-1-1,1 1,0 0,0 0,0 0,0 0,2-3,-2 5,-1 0,0 0,1 0,-1 0,1 0,-1 0,0 0,1 0,-1 0,0 0,1 0,-1 1,1-1,-1 0,0 0,1 0,-1 1,0-1,0 0,1 0,-1 1,0-1,0 0,1 1,-1-1,0 0,0 1,1-1,-1 0,0 1,0-1,0 0,0 1,0-1,0 0,0 2,6 14,4 57,-10-56,2 0,1 0,0 0,6 18,3 9,-9-33,0 0,0 0,1 0,6 12,-7-20,-1 1,1-2,0 1,0 0,0-1,0 1,1-1,-1 0,1 0,-1 0,1-1,0 1,0-1,-1 0,1 0,0 0,0 0,7-1,4 2,1-2,-1 0,24-3,-34 2,0-1,0 1,-1-1,1 0,0 0,-1-1,0 1,1-1,-1 0,0 0,-1-1,1 1,-1-1,1 1,4-9,-2 4,0 0,-1-1,-1 0,1 0,-1 0,5-20,-9 24,1 0,-1 1,-1-1,1 0,-1 0,1 0,-1 1,-1-1,1 0,-1 1,0-1,0 1,0-1,0 1,-1 0,0 0,-4-5,-1 0,1 0,-1 0,-1 1,0 0,0 1,-11-8,15 13,1 0,0 0,0-1,1 1,-1-1,0 0,1 0,0 0,-1-1,1 1,1-1,-1 0,0 0,1 0,0 0,0 0,0 0,1-1,-1 1,1 0,0-1,0 0,0-8,0 9,0 0,0-1,0 1,0 0,-1 0,0 0,0 0,0 0,0 0,0 0,-1 1,-4-6,-4-1,0-1,-17-11,18 14,0 0,0 0,-13-16,23 23,-1-1,0 1,0 0,-1 0,1-1,0 1,0 0,-1 0,1 0,0 0,-1 1,1-1,-3-1,3 2,1 0,-1 1,0-1,1 0,-1 1,0-1,1 0,-1 1,0-1,1 1,-1-1,1 1,-1-1,1 1,-1-1,1 1,0 0,-1-1,1 1,0-1,-1 1,1 0,0-1,0 1,-1 0,1 0,0-1,0 1,0 0,0 0,0-1,0 1,0 1,-1 9,0 1,1-1,0 1,0 0,1-1,1 1,0-1,1 0,0 1,6 14,6 7,38 62,-33-61,-14-23,-1 0,0 0,0 1,-1 0,-1 0,0 0,-1 0,0 0,-1 0,0 1,-1-1,-2 19,0-13,-1-1,-1 0,-1 0,0 0,-1-1,-1 1,0-2,-12 19,13-24,1 0,1 0,0 1,0-1,1 1,0 0,1 0,0 0,1 0,0 0,0 0,3 20,-2-18,1 0,1 0,0 0,0 0,1-1,1 1,0-1,1 0,0 0,11 18,32 62,-46-89,1 1,1-1,-1 1,0-1,1 0,-1-1,1 1,0 0,0-1,7 3,-7-3,1 0,-1 1,1-1,-1 1,0 0,0 1,0-1,-1 1,1-1,2 5,0 1,1-1,-1 0,2 0,-1-1,1 0,0 0,0-1,13 8,-16-10,1 0,-2 0,1 1,0 0,6 11,-9-13,0 0,0 0,0 0,1 0,-1 0,1-1,0 1,-1-1,1 1,0-1,0 0,1 0,-1-1,0 1,1-1,-1 1,1-1,-1 0,7 1,0-2,-1 1,1 1,-1-1,0 1,0 1,0 0,0 0,0 1,-1 0,1 0,-1 1,0 0,0 1,-1 0,0 0,8 8,-9-8,1 0,0 0,10 6,-13-9,1 0,-1 0,1 0,-1 0,0 1,-1 0,1 0,0 0,-1 0,0 1,0-1,3 7,46 92,-50-98,0 0,1 0,-1 0,1 0,0 0,0 0,1-1,-1 1,1-1,0 0,0-1,1 1,-1-1,1 1,5 2,-8-5,0 0,0 0,-1 0,1 0,-1 0,1 0,-1 0,1 1,-1-1,0 0,1 1,-1 0,0-1,0 1,0 0,0-1,0 1,-1 0,1 0,-1 0,1 0,-1-1,1 1,-1 0,0 0,0 0,0 0,0 0,0 0,-1 0,1 0,-1 0,0 2,-3 6,0-1,-1 0,0 0,-1 0,-9 10,-3 7,12-17,1 1,0-1,1 1,0 0,0 0,1 0,1 1,-1-1,2 1,0-1,0 1,0 0,2-1,-1 1,1 0,1-1,0 1,0-1,1 0,1 1,6 13,-3-10,8 13,-1 1,-1 0,11 40,-22-66,-1-7,0-19,-1-34,-3 42,-1 0,0 1,-11-29,9 30,1-1,0 1,2-1,-4-24,5 11,1 13,0 0,-1 0,0 0,-6-18,7 28,-2 0,1-1,-1 1,1 1,-1-1,-1 0,1 1,-1-1,0 1,0 0,0 0,0 1,-1-1,1 1,-6-3,-2 0,1-1,0-1,0 0,1 0,0-1,0 0,1-1,-14-19,19 24,1 0,-1 0,0 1,0-1,0 1,0 0,-1 0,0 1,0 0,0-1,0 1,0 1,0-1,-1 1,0 0,1 0,-1 1,0 0,-11-1,14 1,0 0,-1 0,1 1,0-2,0 1,0 0,0-1,0 1,0-1,0 0,0 0,1 0,-1 0,-2-4,-1-1,1-1,0 1,-7-15,9 16,0 1,0-1,0 1,0 0,-1 0,0 0,0 0,0 0,-1 1,-5-5,10 9,-1 0,1 0,0-1,-1 1,1 0,-1 0,1 0,0-1,-1 1,1 0,-1 0,1 0,0 0,-1 0,1 0,-1 0,1 0,0 0,-1 0,1 0,-1 0,1 0,-1 0,1 0,0 0,-1 0,1 1,-1-1,1 0,0 0,-1 0,1 1,0-1,-1 0,1 1,-1-1,-4 20,7 22,2-26,1-1,1 1,0-1,1-1,1 1,0-1,1 0,0-1,1 0,20 19,-29-30,1 0,0 0,-1-1,1 1,0-1,0 0,0 1,0-1,0 0,0 0,0 0,0 0,1-1,-1 1,0-1,1 1,2-1,-4 0,1 0,-1 0,0-1,1 1,-1-1,1 1,-1-1,0 0,0 1,1-1,-1 0,0 0,0 0,0 0,0 0,0 0,0 0,0 0,0-1,0 1,-1 0,1-1,0 1,-1 0,1-1,-1 1,1 0,-1-2,5-21,-1 0,-2 0,0-1,-1 1,-4-35,1 13,2 24,-1 0,-1-1,0 1,-2 0,-1 0,-1 0,-9-24,-56-93,50 102,19 34,0 0,0 0,-1 0,1 0,-1 1,1-1,-1 1,0-1,0 1,0 0,-1 0,1 1,0-1,-1 1,1-1,-1 1,-6-1,-6-1,-1 1,-29 0,14 2,24-1,1 0,1-1,-1 1,0-1,0-1,1 1,-1-1,1 0,-1-1,1 1,1-1,-11-9,-2 0,14 11,0-1,1 1,0-1,-1 0,1 0,0-1,0 1,0-1,1 1,0-1,-1 0,1 0,0 0,1 0,-1 0,1 0,0-1,0 1,0-1,0 1,1 0,0-8,0-56,0 38,-3-36,3 63,-1 0,1 0,0 0,0 0,0 1,1-1,-1 0,0 0,1 0,0 0,0 0,0 0,2-4,-2 7,-1-1,1 0,-1 1,1-1,0 0,-1 1,1-1,0 1,0-1,-1 1,1-1,0 1,0 0,0-1,-1 1,1 0,0 0,1-1,0 1,0 0,0 1,0-1,0 0,0 1,0-1,0 1,0-1,0 1,0 0,2 1,3 2,28 14,62 24,-92-40,0 0,0 0,0 1,0 0,0 0,-1 0,0 0,1 1,-1 0,0 0,-1 0,1 0,2 5,-1-3,-2-2,1 0,-1-1,1 1,0-1,0 0,0 0,0 0,1-1,-1 1,1-1,-1 0,1-1,0 1,5 1,5-1,-1-1,1 0,21-2,30 2,-64 0,0-1,0 0,0 1,0-1,0 1,0-1,0 1,0 0,-1 0,1 0,0 0,0 0,-1 0,1 0,-1 1,1-1,-1 0,0 1,1-1,1 4,-2-3,0 1,0 0,0 0,0 0,-1 0,1 0,-1 0,0 0,0 0,0 0,0 0,-1 4,0 2,-1-1,-1 1,1-1,-2 0,1 1,-1-1,0-1,-7 11,-15 9,13-19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2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4388,'0'0'833,"0"0"-262,0 0-85,0 0 0,0 0 42,0 0 81,0 0-43,0 0-70,0 0 49,0 0-92,0 0 60,0 0-86,0 0 16,0 0 59,0 0 112,0 0 5,0 0-80,0 0-10,0 0-43,0 0-11,0 0 37,0 0-133,0 0 5,0 0-69,0 0-90,0 0 26,0 0-6,0 0-133,0 0-5,15-12-38,47-34 6,-47 34 117,-15 12-112,0 0-181,0 0 58,0 0 123,0 0-144,0 0-85,0 0-11,0 0 5,0 0 37,0 0 86,0 0 75,0 0 21,0 0 86,-2 13-33,-2 1-57,2-7 114,0 0-1,1-1 0,0 1 0,1 0 1,-1 7-1,10-3 67,26 30-21,-27-31-139,-8-10 11,0 0-1,0 0-132,0 0-49,0 0 70,0 0-70,0 0 5,0 0-26,0 0-5,0 0-33,0 0 86,0 0 22,0 0 79,0 0 80,0 0-58,0 0 27,0 0 100,0 0-15,0 0-16,-4-57 229,4 57-319,0 0-55,0 0-95,0 0-6,0 0-128,0 0 80,0 0 123,0 0 96,0 0-122,0 0 74,0 0-70,0 0-36,0 0-1,0 0 107,0 0-117,0 0 143,0 0-20,2 11-60,1 2 58,-1-7 246,0 0-1,-1 0 0,0-1 1,0 1-1,-1 10 1,-8-7 17,-27 29-49,26-29-223,9-9 21,0 0-80,0 0-117,0 0-102,0 0-144,0 0-6,0 0-58,0 0 214,0 0 175,0 0 17,-4-10-11,-10-30-38,10 30 193,4 10-69,-1-12 10,0-2-294,-1-7 270,1 11-4451,1-3-4020,0 13 5784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09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16 529,'0'-49,"10"-298,-9 340,0-1,0 1,1-1,0 1,3-9,-4 13,0 1,0 0,1 0,-1-1,1 1,-1 0,1 0,0 1,-1-1,1 0,0 0,0 1,0 0,0-1,1 1,-1 0,0 0,5-2,39-11,-29 8,1 0,-1 1,1 1,0 1,0 1,20-1,1 3,-26-1,0 0,0 1,-1 1,22 4,-33-5,0 1,1-1,-1 1,0-1,0 1,1 0,-1 0,0-1,0 1,0 0,0 0,0 0,0 0,0 0,-1 1,1-1,0 0,0 0,-1 0,1 1,-1-1,1 0,-1 1,0-1,1 0,-1 1,0-1,0 1,0-1,0 0,0 1,0-1,-1 0,1 1,0-1,-1 0,0 2,-2 8,0-1,-1 0,-9 17,8-18,1-2,-1 0,1 0,-1-1,-1 1,-8 7,8-8,0 0,1 1,0-1,-6 10,10-13,-1 0,1 0,0 0,0 0,0 1,0-1,0 0,1 1,0-1,-1 1,1-1,0 0,1 1,0 4,0-6,-1 1,1 0,0 0,0 0,1 0,-1-1,1 1,-1 0,1-1,0 1,0-1,0 0,0 0,0 0,0 0,1 0,-1 0,1 0,0-1,-1 1,1-1,0 0,0 0,0 0,-1 0,1 0,3-1,11 3,-1-1,1-1,31-3,-18 1,13 0,59 2,-97 0,0 0,0 1,0 0,0 0,0 0,0 0,-1 1,1 0,-1 0,6 5,20 11,7 5,-33-21,1 0,-1 1,1-2,0 1,-1 0,1-1,0 0,1 0,-1 0,0-1,0 0,7 1,19 0,1-2,58-6,-74 2,0 0,0-1,-1-1,16-8,-16 7,0 0,1 1,30-7,-26 9,30-4,-47 7,0 1,0 0,-1 0,1 0,0 0,0 1,0-1,-1 1,1 0,0 0,-1 0,1 0,4 2,-4 1,0 0,0 1,0-1,-1 0,0 1,0 0,0-1,0 1,-1 0,0 0,0 0,1 9,3 9,-2-9,0-1,-1 1,0 0,-1 1,-1-1,-1 18,1-30,-1-1,1 1,0 0,-1-1,0 1,1-1,-1 1,0-1,0 1,0-1,0 0,0 1,0-1,0 0,-1 0,1 0,0 0,-1 0,1 0,-1 0,1 0,-1 0,1-1,-1 1,1-1,-1 1,0-1,1 1,-3-1,-9 2,1-1,0-1,-16-1,-3 1,-86 9,111-7,-1 0,0 0,0 1,1 0,0 0,-1 1,1-1,1 1,-1 1,0-1,1 1,-8 9,5-6,-1-1,0 1,-15 8,21-13,-1-1,1 0,-1 1,1 0,0-1,0 1,0 0,0 1,1-1,0 0,-1 1,1 0,0-1,1 1,-1 0,1 0,-1 0,0 4,0 8,0-1,1 0,1 27,1-29,-1 1,0-1,-1 0,-5 24,-5 10,9-36,0-1,-1 1,0-1,0 0,-1 0,-1 0,-7 13,-7 4,9-15,1 1,1 0,0 0,0 0,2 1,0 0,-8 25,13-29,0 1,1-1,0 1,1-1,3 15,0 16,4-7,-7-32,0 0,0 0,-1 1,1-1,0 0,-1 1,1-1,-1 1,0-1,0 1,0-1,0 1,0-1,-1 0,1 1,-1-1,1 1,-1-1,0 0,0 0,0 1,0-1,-1 0,-1 3,-3 2,-1 0,0 0,-1 0,-13 9,17-13,0-1,1 0,-1 1,0-1,0-1,-1 1,1-1,0 1,0-1,-1 0,1-1,-7 1,9-1,0-1,0 0,1 1,-1-1,0 0,1 0,-1 0,1 0,-1 0,1 0,-1 0,1-1,0 1,-1 0,1-1,0 1,0-1,0 1,0-1,0 0,1 1,-1-1,0 0,1 0,-1 0,1 1,0-3,-3-8,2 0,-1-23,1 29,3-40,-1 36,0-1,-1 0,0 0,-1 1,0-1,-5-19,5 27,0 1,0 0,0 0,0 0,-1 0,1 0,-1 0,0 0,0 0,1 0,-1 1,0-1,0 1,-1 0,1-1,0 1,0 0,-1 0,1 0,0 1,-1-1,1 0,-5 1,-5-2,-1 1,0 1,-19 2,9 0,20-2,1 0,-1 0,1 1,0-1,-1 1,1-1,0 1,0 0,0 0,-1 0,1 0,0 1,0-1,0 0,1 1,-1-1,-2 4,-1 2,0-1,0 1,-6 14,-11 16,-8-7,23-23,0-1,0 1,-6 10,11-14,0 0,0 1,0-1,1 0,0 0,0 1,0-1,0 1,0-1,1 1,-1-1,1 7,0 3,0 0,1 0,3 22,-3-30,0-1,0 1,1-1,0 0,0 0,0 0,0 0,1 0,-1 0,1-1,5 6,4 4,-1 1,0 0,9 16,-11-16,-7-11,1 1,-1-1,1 0,0 0,0 0,0 0,0-1,1 1,-1-1,1 1,0-1,-1-1,1 1,0 0,0-1,7 2,2-1,-1-1,0-1,1 1,15-3,28 0,-48 4,-1 0,1 0,-1 0,0 1,0 0,9 5,5 2,81 26,-32-14,-64-19,0-1,-1 1,0 0,1 0,-1 0,0 1,-1 0,1 0,-1 0,0 1,5 5,2 6,-1 0,10 21,12 19,-28-49,-1-1,1 1,-1 0,-1 0,1 0,-1 0,0 1,-1-1,2 13,-2 7,-3 37,0-12,1-44,0 0,-1 0,0 0,0 0,0 0,-1-1,0 1,-1-1,0 0,-6 9,5-8,0 1,0 0,1 0,0 0,1 0,-4 16,4 7,2 1,5 64,-4-92,1 4,1-1,0 0,0 1,1-1,0 0,6 10,-5-9,0 0,0 0,-1 0,3 17,-3-1,-2-18,0 1,0 0,0 0,1 0,0-1,4 10,-6-17,0-1,0 1,0 0,-1 0,1 0,0 0,0 0,-1-1,1 1,0 0,0 0,-1 0,1 0,0 0,0 0,-1 0,1 0,0 0,-1 0,1 0,0 0,0 0,-1 0,1 0,0 0,0 0,-1 1,1-1,0 0,0 0,-1 0,1 0,0 0,0 1,0-1,-1 0,1 0,0 0,0 1,0-1,0 0,-1 0,1 1,0-1,0 0,0 0,0 1,0-1,0 0,0 0,0 1,0-1,0 0,0 1,0-1,0 0,0 0,0 1,0-1,0 0,0 0,0 1,0-1,1 0,-1 0,0 1,0-1,0 0,-22-9,20 8,-4-1,1 0,0 1,-1-1,0 1,-9 0,10 0,0 1,0-1,-1 0,1 0,0-1,-5-2,7 3,0-1,1 0,-1-1,0 1,1 0,0-1,-3-3,-14-13,7 9,2 0,-1 0,1-1,1-1,-12-16,-12-16,25 34,1-1,0 0,0-1,-7-17,8 15,-1-1,-12-15,13 22,0 1,-1 0,-9-9,10 12,0-2,1 1,-1-1,2 1,-1-1,-6-11,3 5,0-1,-1 1,-1 0,0 1,-1 0,-14-11,-14-15,33 30,0-1,0 0,-6-11,-7-11,12 21,1-1,0 1,1-1,0 0,1 0,0-1,0 1,1-1,0 0,-1-13,-5-23,3 21,1-1,1 1,0-38,4 61,0 1,0-1,-1 0,1 1,-1-1,1 0,-1 1,0-1,0 1,0-1,-1 1,1-1,-3-2,-25-25,24 27,1 0,1 0,-1-1,0 0,1 1,0-1,0 0,0-1,0 1,1-1,-1 1,-1-7,-3-24,6 27,-1 0,1 0,-1 0,-1 1,1-1,-1 1,-1-1,-7-12,4 10,-1 1,1 1,1-2,0 1,0-1,1 0,0 0,0 0,1-1,1 1,-3-15,-4-25,6 36,1-1,1 1,-1-17,4-64,-2-51,1 141,-1 0,0 1,0-1,0 0,0 0,-1 0,0 1,0-1,0 1,-3-5,-2 0,0 0,-1 1,-8-8,-1 0,14 11,0 0,0-1,0 1,0 0,1-1,0 1,0-1,0 0,-1-9,-4-10,4 10,0 0,2-1,-1 1,2-1,0 0,2-16,0-15,-2-88,0 119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18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1 262,'0'-12,"0"-1,0-1,1 1,2-14,-2 22,1 0,-1 0,1 1,0-1,1 1,-1-1,1 1,-1-1,1 1,1 0,4-4,-5 4,1 1,1-1,-1 1,0 1,1-1,-1 1,1-1,0 1,8-2,49-8,-9 2,-28 2,31-15,-41 16,-1 1,1 0,1 1,-1 1,1 0,23-2,-21 5,-5 0,0 0,0 1,0 0,0 1,21 4,-32-4,-1-1,0 1,0 0,0-1,0 1,0 0,0 0,0 0,0 0,0 0,-1 0,1 0,0 0,-1 0,1 0,0 0,-1 1,1-1,-1 0,0 0,1 1,-1-1,0 2,2 37,-2-15,7 15,-3-19,0 1,0 38,1 112,1-17,-5-89,1-27,-6 57,3-93,1 0,-1 0,0 0,0 0,-1-1,1 1,-1 0,1-1,-1 1,0-1,0 1,0-1,0 0,-5 4,6-5,-1 0,1 1,-1-1,0 0,0 0,1 0,-1 0,0-1,0 1,0 0,0-1,0 0,0 1,0-1,0 0,0 0,0 0,0 0,0 0,0 0,0-1,0 1,-3-2,4 1,0 1,0-1,-1 0,1 0,0 0,0 0,0 0,1 0,-1 0,0 0,0-1,0 1,1 0,-1 0,1-1,-1 1,1 0,-1-1,1 1,0 0,0-3,0-37,1 8,-4 27,0-1,0 1,0 0,-1 0,0 1,0-1,0 1,-1 0,0 0,0 0,-9-6,-14-17,-17-15,32 32,0-1,-14-18,-4 0,6 7,0-7,21 23,-1 1,-1-1,1 1,-1 1,0-1,0 1,-13-9,-13-2,23 13,0-2,0 1,1-2,0 1,-9-8,13 8,0 1,0-1,1 0,0 0,0 0,0 0,1 0,0 0,0-1,0 0,1 1,-1-1,1 0,1 1,-1-7,-2-5,1 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22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71,'-6'0,"0"0,0 0,0 0,0 1,1 0,-1 0,0 0,0 1,1 0,-1 0,1 0,0 1,-1 0,1 0,1 0,-1 0,0 1,1 0,-1 0,1 0,0 1,1-1,-1 1,-4 9,5-9,0 0,1 1,0-1,0 1,1-1,-1 1,1 0,0 0,1-1,-1 1,1 0,0 0,1 0,-1 0,1 0,0-1,1 1,2 8,-2-13,-1 1,1 0,-1-1,1 1,0-1,0 0,-1 0,1 1,0-1,0 0,0-1,0 1,0 0,1 0,1 0,20 8,-20-5,1-1,-1 0,1-1,0 1,-1-1,1 0,0 0,1-1,-1 1,8 0,-9-2,0 0,1 0,-1-1,0 1,0-1,0 0,0 0,0-1,0 1,0-1,-1 0,1 0,-1 0,5-4,1 0,0 0,-1-1,-1 0,1-1,-1 0,7-10,-11 14,0-1,0-1,0 1,-1 0,0 0,0-1,0 0,-1 1,0-1,0 0,-1 1,1-12,-1 12,0-1,0 1,0-1,1 1,0-1,0 1,1 0,-1 0,1-1,1 1,-1 1,0-1,1 0,6-8,-1 5,0 0,0 0,1 0,0 1,0 1,11-7,-10 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3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52 405,'0'-9,"0"1,-1-1,0 0,-1 0,0 0,0 1,-1-1,0 1,0-1,-1 1,0 0,-8-11,10 15,0 1,0-1,1 0,-1 0,1 0,0 0,0 0,0 0,0 0,1-8,0 10,0 1,0-1,0 0,0 1,1-1,-1 0,1 1,-1-1,1 1,0-1,-1 1,1-1,0 1,0 0,0-1,0 1,0 0,0-1,1 1,-1 0,0 0,1 0,-1 0,1 1,-1-1,1 0,-1 0,1 1,2-1,2-1,9-2,0 0,15-8,-26 10,-1 0,1 0,-1 0,1 0,-1 0,0-1,0 0,0 1,0-1,0-1,-1 1,1 0,1-4,-3 6,-1 0,0 0,0 0,0 0,0 0,0 0,0 0,0 0,0 0,0 1,0-1,0 0,-1 0,1 0,0 0,0 0,-1 0,1 1,-1-1,1 0,-1 0,1 0,-1 1,-1-2,-21-20,12 13,9 7,-22-26,23 27,0-1,-1 0,1 0,0 0,0 0,0 0,1 0,-1 0,0 0,1 0,-1 0,1 0,0-5,0 7,0-1,0 0,1 0,-1 1,0-1,0 1,1-1,-1 0,1 1,-1-1,0 1,1-1,-1 1,1-1,-1 1,1-1,0 1,-1-1,1 1,-1 0,1-1,0 1,-1 0,1-1,0 1,1 0,19-3,-19 3,12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38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1,'0'0,"-1"0,0 1,1-1,-1 0,1 0,-1 1,1-1,-1 1,1-1,-1 0,1 1,0-1,-1 1,1-1,0 1,-1-1,1 1,0-1,0 1,-1 0,1-1,0 1,0-1,0 1,0 0,0-1,0 1,0 0,-2 22,2-19,0 22,0-20,1-1,-1 1,0 0,-1 0,1 0,-1-1,0 1,-1 0,1-1,-1 1,0-1,-1 0,-3 7,1-6,1 1,-1 0,1 0,1 0,-1 0,1 1,-4 13,7-19,0 0,-1 0,1 0,0 0,0-1,0 1,0 0,1 0,-1 0,0 0,1 0,-1 0,1 0,0 0,0 0,0-1,0 1,0 0,0-1,0 1,0 0,1-1,-1 0,1 1,-1-1,1 0,-1 0,1 0,0 0,0 0,-1 0,1 0,0 0,0-1,0 1,3 0,9 1,-1 0,1-1,0 0,0-1,22-2,9 0,-13-1,-20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251 1,'-11'10,"-1"0,-25 15,24-17,1 1,-23 19,-34 49,59-66,5-7,1 0,0 0,0 1,0-1,1 1,-1 0,1 0,0 0,1 0,-1 1,1-1,0 1,1-1,-1 1,1 0,-1 8,2 3,-2-1,2-1,0 1,0-1,2 0,3 17,-5-31,1 0,-1 0,1 0,-1 0,1 0,0 0,-1 0,1 0,0 0,0-1,0 1,0 0,0 0,0-1,0 1,0-1,0 1,0-1,0 1,0-1,0 1,0-1,2 0,27 2,-26-2,9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3:02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27.12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90 71,'-1'-1,"1"1,0-1,-1 0,1 1,0-1,-1 1,1-1,-1 1,1-1,-1 1,0-1,1 1,-1-1,1 1,-1 0,0-1,1 1,-1 0,0 0,1-1,-1 1,0 0,1 0,-1 0,0 0,1 0,-1 0,-1 0,-20 0,20 0,0 1,-1 0,1-1,0 1,0 0,0 0,0 0,0 0,0 1,0-1,-3 3,-14 8,17-14,5-5,7-7,7-15,-16 28,-1 0,1-1,0 1,-1-1,1 1,-1-1,0 1,0-1,1 1,-1-1,0 1,0-1,-1 1,1-1,0 1,0-1,-1 1,1-1,-1-1,1 3,0 0,0 0,-1-1,1 1,0 0,0 0,0 0,0-1,0 1,0 0,0 0,-1 0,1-1,0 1,0 0,0 0,-1 0,1 0,0 0,0 0,0 0,-1-1,1 1,0 0,0 0,0 0,-1 0,1 0,0 0,0 0,-1 0,1 0,0 0,0 0,0 0,-1 0,1 0,-6 9,1 11,4-9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33.9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166 1,'-3'0,"-2"4,-2 4,-3 4,-6 6,-2 0,0 3,2-1,3-1,2 4,5 1,-7 6,-2 2,1-6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31.74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179 44,'-2'-1,"0"1,0-1,0 0,-1 1,1-1,0 0,0 0,0-1,0 1,0 0,1-1,-1 1,0-1,1 0,-3-2,2 1,-1 1,1 0,-1-1,0 1,0 0,-5-3,7 5,0-1,0 1,0-1,0 1,-1 0,1-1,0 1,0 0,0 0,-1 0,1 0,0 0,0 0,-1 0,1 0,0 0,0 1,0-1,-1 0,1 1,0-1,0 1,0 0,0-1,-2 2,2 0,0-1,-1 1,1 0,0 0,0 0,0 0,0 0,0 0,1 0,-1 0,0 0,1 0,-1 4,1-2,-1 0,1 0,0 0,1 1,-1-1,1 0,-1 0,1 0,0 0,1 0,-1 0,1 0,-1 0,1-1,4 7,12 3,-16-12,0 0,0 1,-1-1,1 0,0 1,0-1,-1 1,1 0,-1 0,1 0,-1 0,0 0,0 0,1 0,0 4,0 1,1-1,-2 1,1 0,-1 0,0 0,0 0,-1 0,0 0,0-1,-1 1,0 0,0 0,0 0,-1 0,0-1,-4 9,-12 33,16-39,-1-1,1 0,-2 0,1 0,-1 0,0-1,-8 11,-52 51,45-52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2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2082,'0'0'400,"0"0"-79,0 0-81,0 0-27,0 0-20,0 0 74,0 0 26,0 0 43,0 0 70,0 0-48,0 0 58,0 0 70,0 0-32,0 0-43,0 0-16,0 0 91,0 0-81,0 0-52,0 0-54,0 0-102,0 0 6,0 0-64,0 0-123,0 0 32,0 0-11,0 0-95,0 0 26,0 0 64,0 0 42,17 17-26,48 49-5,-49-49-16,-18-7 128,-8 30-59,8-30-11,2-10-21,0 0-16,0 0 43,0 0 37,0 0-5,0 0-96,0 0 74,0 0 27,0 0-16,0 0-58,0 0 26,0 0 96,0 0 27,0 0-75,0 0-43,0 0 113,0 0-54,0 0-43,0 0 11,0 0 54,0 0-11,0 0 58,0 0 11,0 0-74,0 0 47,0 0-84,0 0-1,0 0-80,0 0 112,0 0 117,0 0 86,0 0-10,0 0 132,0 0 135,0 0 79,0 0-32,0 0-112,0 0-79,0 0-193,0 0 69,0 0 139,0 0-155,0 0-261,0 0 48,0 0 32,0 0-43,0 0 58,0 0 12,0 0-193,0 0-112,0 0-31,0 0 207,0 0-42,0 0 10,0 0 134,0 0-54,0 0-101,0 0 22,0 0-113,0 0 27,12 22-347,-1-2 627,-8-11-4209,1 4-3772,-4-13 4135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20.06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79 69,'-1'0,"0"0,1 0,-1 1,1-1,-1 0,0 1,1-1,-1 0,1 1,-1-1,1 1,0-1,-1 1,1-1,-1 1,1-1,0 1,-1 0,1-1,0 1,0-1,-1 2,-6 19,5-13,-38 64,36-63,1-4,1 0,-1 0,1 0,-2 9,4-14,0 1,0-1,0 0,-1 1,1-1,0 0,0 1,0-1,0 0,1 1,-1-1,0 0,0 1,0-1,0 0,0 1,0-1,0 0,1 1,-1-1,0 0,0 0,0 1,1-1,-1 0,0 0,0 1,1-1,-1 0,1 1,0-1,0 0,1 0,-1 0,0 0,1 0,-1-1,0 1,1 0,-1 0,0-1,0 1,1-1,1 0,2-3,0 1,0 0,-1-1,1 0,-1 0,1-1,-1 1,-1-1,1 0,-1 0,4-6,-2 3,0 1,1-1,0 1,9-9,-1 3,1 2,1 0,0 0,0 1,20-8,4-7,-33 20,0 0,0 1,0 0,12-5,-18 9,0 0,-1 0,1-1,-1 1,1 0,-1 0,1 0,0 0,-1 0,1 0,-1 0,1 1,0-1,-1 0,1 0,-1 0,1 1,-1-1,1 0,-1 0,1 1,-1-1,1 1,-1-1,0 0,1 1,-1-1,1 1,-1-1,0 1,1-1,-1 1,0-1,0 1,0-1,1 1,-1-1,0 1,0 0,0-1,0 1,0-1,0 1,0-1,0 1,0 0,0-1,0 1,0-1,-1 1,-4 38,4-31,-9 55,-2 109,11-115,-1-32,2 0,1 0,4 33,-4-55,0-1,0 1,0-1,0 0,0 1,0-1,0 0,1 0,-1 0,1 0,0 0,0 0,-1 0,1 0,0-1,0 1,1-1,-1 0,0 1,0-1,5 1,-6-1,0-1,1 0,-1 0,1 1,-1-1,1 0,-1 0,1 0,-1 0,1-1,-1 1,1 0,-1-1,0 1,1-1,-1 1,1-1,-1 0,0 1,0-1,1 0,-1 0,0 0,0 0,0 0,0 0,0 0,0 0,0-1,-1 1,1 0,0 0,-1-1,1 1,0-1,-1 1,0 0,1-3,0 0,1 0,-1 0,0 0,-1 0,1 0,-1 0,0 0,0 0,0-1,0 1,-1 0,0 0,0 0,0 0,0 0,0 0,-1 0,0 1,0-1,0 0,0 1,0-1,-1 1,0 0,1 0,-1 0,0 0,-1 1,-4-5,-2 1,1-1,0-1,1 0,-1 0,2 0,-14-19,19 24,-5-4,0 1,-1-1,0 1,0 1,-1-1,0 1,0 1,0 0,0 0,-1 1,-10-3,5 2,0 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4:47.488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19 264,'37'-68,"-27"52,-1 0,0 0,-1 0,-1-1,-1 0,9-35,-15 49,0 1,0-1,0 1,0-1,-1 0,1 1,-1-1,0 1,1-1,-1 1,-2-5,3 6,-1 1,1-1,-1 0,1 1,-1-1,1 0,-1 1,1-1,-1 1,1-1,-1 1,0-1,1 1,-1-1,0 1,0 0,1-1,-1 1,0 0,0 0,1-1,-1 1,0 0,0 0,0 0,1 0,-1 0,0 0,0 0,0 0,1 1,-1-1,0 0,0 0,1 1,-1-1,0 0,0 1,1-1,-1 1,-1 0,2-1,0 0,0 0,-1 0,1 0,0 0,0 1,-1-1,1 0,0 0,0 0,0 1,-1-1,1 0,0 0,0 0,0 1,0-1,-1 0,1 0,0 1,0-1,0 0,0 0,0 1,0-1,0 0,0 0,0 1,0-1,0 0,0 1,0-1,0 0,0 1,9 4,16 0,35-10,-59 5,-1 0,0 0,1 0,-1 0,1 0,-1 0,1 1,-1-1,0 0,1 0,-1 0,1 1,-1-1,0 0,1 1,-1-1,0 0,1 1,-1-1,0 0,0 1,1-1,-1 0,0 1,0-1,0 1,0-1,1 0,-1 1,0-1,0 1,0-1,0 1,0-1,0 1,0-1,0 0,0 1,0-1,0 1,-1-1,1 1,0-1,0 0,0 1,0-1,-1 1,1-1,0 0,0 1,-1 0,-15 25,14-23,-12 15,-22 24,22-27,-23 31,33-39,0 0,0-1,1 1,0 1,0-1,1 0,0 1,-2 12,3-9,-1-1,1 1,0-1,2 15,-1-23,0 0,0 0,0 0,0 0,1 0,-1 0,1 0,0-1,-1 1,1 0,0 0,0-1,0 1,0 0,1-1,-1 1,0-1,0 0,1 1,-1-1,1 0,-1 0,1 0,3 2,5 0,0-1,1 0,-1 0,1-1,14 0,57-5,-68 3,-2 0,4 0,0-1,1 0,29-8,-42 8,0 0,0-1,0 1,0-1,-1 1,1-1,-1 0,4-5,-4 5,0 0,0 0,0 0,0 1,1-1,0 1,-1 0,1 0,7-3,4 2,0 0,0 1,0 1,0 1,28 3,-1-2,-39 0,0-1,0 1,0 0,0 0,0 0,-1 0,1 0,0 1,-1-1,1 1,-1 0,1 0,-1 0,2 2,2 2,0 0,0 1,8 13,-12-15,0-1,0 1,0-1,-1 1,1 0,0 9,7 19,-8-31,0-1,0 1,1-1,-1 0,0 1,0-1,1 0,-1 0,1 0,-1 0,1 0,0 0,-1-1,1 1,0 0,-1-1,1 0,0 1,0-1,-1 0,4 0,43 0,-34-1,15 0,-9 1,-1-1,23-4,-35 3,0 0,0 0,0-1,0 1,0-1,-1-1,0 1,1-1,6-6,24-23,-23 20,27-20,-36 30,0 0,0 1,0-1,0 1,1 0,-1 0,0 0,1 1,-1 0,7-1,-37 4,-6-1,0 2,-52 12,73-13,1 0,-1 1,1 1,0-1,0 1,0 1,1 0,-1 0,1 1,0 0,1 0,-1 1,1 0,1 0,-1 1,1-1,-6 12,-2 6,-12 27,-6 11,27-55,-1 0,0-1,-1 1,0-1,0-1,-15 11,13-10,0 1,0 0,-10 12,17-17,-1 1,1 0,-1-1,1 1,0 0,1 1,-1-1,1 0,0 0,0 1,0-1,0 8,3 72,-1-56,-1 39,0-66,0 1,-1-1,1 0,0 0,0 0,0 0,-1 1,1-1,-1 0,1 0,-1 0,1 0,-1 0,0 0,1 0,-3 1,3-1,-1-1,1 0,-1 1,0-1,1 0,-1 0,0 1,1-1,-1 0,0 0,1 0,-1 0,0 0,0 0,1 0,-1 0,0 0,1 0,-1-1,-1 1,-1-1,0-1,1 1,-1-1,0 0,1 0,-1 0,1 0,0 0,-1 0,-2-5,-22-37,24 37,-1 0,0 0,0 0,0 1,-1-1,0 1,-1 0,1 1,-1-1,0 1,0 0,-8-4,5 4,1 0,1-1,-1 0,-12-13,4 4,14 13,0 1,0-1,-1 0,1 1,-1-1,0 1,1 0,-1 0,0 0,0 0,0 0,1 1,-1-1,0 1,-3 0,-3 0,0 1,0 0,-13 3,12-1,9-3,1 0,0 0,0 0,-1 0,1 0,0 0,0 0,-1 0,1 0,0 0,0 0,-1 0,1 0,0 0,0 0,-1 0,1 0,0 0,0-1,-1 1,1 0,0 0,0 0,0 0,-1 0,1-1,0 1,0 0,0 0,0 0,-1-1,1 1,0 0,0 0,0 0,0-1,0 1,0 0,0 0,-1-1,4-15,11-18,-13 32,6-12,0-1,1 1,1 1,14-17,-20 26,1 0,1 0,-1 0,0 0,1 1,0-1,0 1,0 0,0 1,0-1,0 1,1 0,-1 1,1-1,8 0,-4 0,-12 2,-20 5,-38 15,-162 57,215-74,-1 0,1-1,0 0,-1 0,1 0,-16 0,21-2,0 0,0 0,0 0,0-1,0 1,1-1,-1 1,0-1,0 0,0 1,1-1,-1 0,1 0,-1 0,1 0,-1-1,1 1,-1 0,1-1,0 1,0-1,0 1,0-1,0 1,0-1,0 0,0 0,1 1,-1-1,1 0,-1 0,1 0,-1-2,-2-35,3 37,0 0,0 0,0-1,1 1,-1 0,0 0,1 0,-1-1,1 1,0 0,0 0,0 0,0 0,2-3,-2 5,-1 0,0 0,1 0,-1 0,1 0,-1 0,0 0,1 0,-1 0,0 0,1 0,-1 1,1-1,-1 0,0 0,1 0,-1 1,0-1,0 0,1 0,-1 1,0-1,0 0,1 1,-1-1,0 0,0 1,1-1,-1 0,0 1,0-1,0 0,0 1,0-1,0 0,0 2,6 14,4 57,-10-56,2 0,1 0,0 0,6 18,3 9,-9-33,0 0,0 0,1 0,6 12,-7-20,-1 1,1-2,0 1,0 0,0-1,0 1,1-1,-1 0,1 0,-1 0,1-1,0 1,0-1,-1 0,1 0,0 0,0 0,7-1,4 2,1-2,-1 0,24-3,-34 2,0-1,0 1,-1-1,1 0,0 0,-1-1,0 1,1-1,-1 0,0 0,-1-1,1 1,-1-1,1 1,4-9,-2 4,0 0,-1-1,-1 0,1 0,-1 0,5-20,-9 24,1 0,-1 1,-1-1,1 0,-1 0,1 0,-1 1,-1-1,1 0,-1 1,0-1,0 1,0-1,0 1,-1 0,0 0,-4-5,-1 0,1 0,-1 0,-1 1,0 0,0 1,-11-8,15 13,1 0,0 0,0-1,1 1,-1-1,0 0,1 0,0 0,-1-1,1 1,1-1,-1 0,0 0,1 0,0 0,0 0,0 0,1-1,-1 1,1 0,0-1,0 0,0-8,0 9,0 0,0-1,0 1,0 0,-1 0,0 0,0 0,0 0,0 0,0 0,-1 1,-4-6,-4-1,0-1,-17-11,18 14,0 0,0 0,-13-16,23 23,-1-1,0 1,0 0,-1 0,1-1,0 1,0 0,-1 0,1 0,0 0,-1 1,1-1,-3-1,3 2,1 0,-1 1,0-1,1 0,-1 1,0-1,1 0,-1 1,0-1,1 1,-1-1,1 1,-1-1,1 1,-1-1,1 1,0 0,-1-1,1 1,0-1,-1 1,1 0,0-1,0 1,-1 0,1 0,0-1,0 1,0 0,0 0,0-1,0 1,0 1,-1 9,0 1,1-1,0 1,0 0,1-1,1 1,0-1,1 0,0 1,6 14,6 7,38 62,-33-61,-14-23,-1 0,0 0,0 1,-1 0,-1 0,0 0,-1 0,0 0,-1 0,0 1,-1-1,-2 19,0-13,-1-1,-1 0,-1 0,0 0,-1-1,-1 1,0-2,-12 19,13-24,1 0,1 0,0 1,0-1,1 1,0 0,1 0,0 0,1 0,0 0,0 0,3 20,-2-18,1 0,1 0,0 0,0 0,1-1,1 1,0-1,1 0,0 0,11 18,32 62,-46-89,1 1,1-1,-1 1,0-1,1 0,-1-1,1 1,0 0,0-1,7 3,-7-3,1 0,-1 1,1-1,-1 1,0 0,0 1,0-1,-1 1,1-1,2 5,0 1,1-1,-1 0,2 0,-1-1,1 0,0 0,0-1,13 8,-16-10,1 0,-2 0,1 1,0 0,6 11,-9-13,0 0,0 0,0 0,1 0,-1 0,1-1,0 1,-1-1,1 1,0-1,0 0,1 0,-1-1,0 1,1-1,-1 1,1-1,-1 0,7 1,0-2,-1 1,1 1,-1-1,0 1,0 1,0 0,0 0,0 1,-1 0,1 0,-1 1,0 0,0 1,-1 0,0 0,8 8,-9-8,1 0,0 0,10 6,-13-9,1 0,-1 0,1 0,-1 0,0 1,-1 0,1 0,0 0,-1 0,0 1,0-1,3 7,46 92,-50-98,0 0,1 0,-1 0,1 0,0 0,0 0,1-1,-1 1,1-1,0 0,0-1,1 1,-1-1,1 1,5 2,-8-5,0 0,0 0,-1 0,1 0,-1 0,1 0,-1 0,1 1,-1-1,0 0,1 1,-1 0,0-1,0 1,0 0,0-1,0 1,-1 0,1 0,-1 0,1 0,-1-1,1 1,-1 0,0 0,0 0,0 0,0 0,0 0,-1 0,1 0,-1 0,0 2,-3 6,0-1,-1 0,0 0,-1 0,-9 10,-3 7,12-17,1 1,0-1,1 1,0 0,0 0,1 0,1 1,-1-1,2 1,0-1,0 1,0 0,2-1,-1 1,1 0,1-1,0 1,0-1,1 0,1 1,6 13,-3-10,8 13,-1 1,-1 0,11 40,-22-66,-1-7,0-19,-1-34,-3 42,-1 0,0 1,-11-29,9 30,1-1,0 1,2-1,-4-24,5 11,1 13,0 0,-1 0,0 0,-6-18,7 28,-2 0,1-1,-1 1,1 1,-1-1,-1 0,1 1,-1-1,0 1,0 0,0 0,0 1,-1-1,1 1,-6-3,-2 0,1-1,0-1,0 0,1 0,0-1,0 0,1-1,-14-19,19 24,1 0,-1 0,0 1,0-1,0 1,0 0,-1 0,0 1,0 0,0-1,0 1,0 1,0-1,-1 1,0 0,1 0,-1 1,0 0,-11-1,14 1,0 0,-1 0,1 1,0-2,0 1,0 0,0-1,0 1,0-1,0 0,0 0,1 0,-1 0,-2-4,-1-1,1-1,0 1,-7-15,9 16,0 1,0-1,0 1,0 0,-1 0,0 0,0 0,0 0,-1 1,-5-5,10 9,-1 0,1 0,0-1,-1 1,1 0,-1 0,1 0,0-1,-1 1,1 0,-1 0,1 0,0 0,-1 0,1 0,-1 0,1 0,0 0,-1 0,1 0,-1 0,1 0,-1 0,1 0,0 0,-1 0,1 1,-1-1,1 0,0 0,-1 0,1 1,0-1,-1 0,1 1,-1-1,-4 20,7 22,2-26,1-1,1 1,0-1,1-1,1 1,0-1,1 0,0-1,1 0,20 19,-29-30,1 0,0 0,-1-1,1 1,0-1,0 0,0 1,0-1,0 0,0 0,0 0,0 0,1-1,-1 1,0-1,1 1,2-1,-4 0,1 0,-1 0,0-1,1 1,-1-1,1 1,-1-1,0 0,0 1,1-1,-1 0,0 0,0 0,0 0,0 0,0 0,0 0,0 0,0-1,0 1,-1 0,1-1,0 1,-1 0,1-1,-1 1,1 0,-1-2,5-21,-1 0,-2 0,0-1,-1 1,-4-35,1 13,2 24,-1 0,-1-1,0 1,-2 0,-1 0,-1 0,-9-24,-56-93,50 102,19 34,0 0,0 0,-1 0,1 0,-1 1,1-1,-1 1,0-1,0 1,0 0,-1 0,1 1,0-1,-1 1,1-1,-1 1,-6-1,-6-1,-1 1,-29 0,14 2,24-1,1 0,1-1,-1 1,0-1,0-1,1 1,-1-1,1 0,-1-1,1 1,1-1,-11-9,-2 0,14 11,0-1,1 1,0-1,-1 0,1 0,0-1,0 1,0-1,1 1,0-1,-1 0,1 0,0 0,1 0,-1 0,1 0,0-1,0 1,0-1,0 1,1 0,0-8,0-56,0 38,-3-36,3 63,-1 0,1 0,0 0,0 0,0 1,1-1,-1 0,0 0,1 0,0 0,0 0,0 0,2-4,-2 7,-1-1,1 0,-1 1,1-1,0 0,-1 1,1-1,0 1,0-1,-1 1,1-1,0 1,0 0,0-1,-1 1,1 0,0 0,1-1,0 1,0 0,0 1,0-1,0 0,0 1,0-1,0 1,0-1,0 1,0 0,2 1,3 2,28 14,62 24,-92-40,0 0,0 0,0 1,0 0,0 0,-1 0,0 0,1 1,-1 0,0 0,-1 0,1 0,2 5,-1-3,-2-2,1 0,-1-1,1 1,0-1,0 0,0 0,0 0,1-1,-1 1,1-1,-1 0,1-1,0 1,5 1,5-1,-1-1,1 0,21-2,30 2,-64 0,0-1,0 0,0 1,0-1,0 1,0-1,0 1,0 0,-1 0,1 0,0 0,0 0,-1 0,1 0,-1 1,1-1,-1 0,0 1,1-1,1 4,-2-3,0 1,0 0,0 0,0 0,-1 0,1 0,-1 0,0 0,0 0,0 0,0 0,-1 4,0 2,-1-1,-1 1,1-1,-2 0,1 1,-1-1,0-1,-7 11,-15 9,13-19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09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16 529,'0'-49,"10"-298,-9 340,0-1,0 1,1-1,0 1,3-9,-4 13,0 1,0 0,1 0,-1-1,1 1,-1 0,1 0,0 1,-1-1,1 0,0 0,0 1,0 0,0-1,1 1,-1 0,0 0,5-2,39-11,-29 8,1 0,-1 1,1 1,0 1,0 1,20-1,1 3,-26-1,0 0,0 1,-1 1,22 4,-33-5,0 1,1-1,-1 1,0-1,0 1,1 0,-1 0,0-1,0 1,0 0,0 0,0 0,0 0,0 0,-1 1,1-1,0 0,0 0,-1 0,1 1,-1-1,1 0,-1 1,0-1,1 0,-1 1,0-1,0 1,0-1,0 0,0 1,0-1,-1 0,1 1,0-1,-1 0,0 2,-2 8,0-1,-1 0,-9 17,8-18,1-2,-1 0,1 0,-1-1,-1 1,-8 7,8-8,0 0,1 1,0-1,-6 10,10-13,-1 0,1 0,0 0,0 0,0 1,0-1,0 0,1 1,0-1,-1 1,1-1,0 0,1 1,0 4,0-6,-1 1,1 0,0 0,0 0,1 0,-1-1,1 1,-1 0,1-1,0 1,0-1,0 0,0 0,0 0,0 0,1 0,-1 0,1 0,0-1,-1 1,1-1,0 0,0 0,0 0,-1 0,1 0,3-1,11 3,-1-1,1-1,31-3,-18 1,13 0,59 2,-97 0,0 0,0 1,0 0,0 0,0 0,0 0,-1 1,1 0,-1 0,6 5,20 11,7 5,-33-21,1 0,-1 1,1-2,0 1,-1 0,1-1,0 0,1 0,-1 0,0-1,0 0,7 1,19 0,1-2,58-6,-74 2,0 0,0-1,-1-1,16-8,-16 7,0 0,1 1,30-7,-26 9,30-4,-47 7,0 1,0 0,-1 0,1 0,0 0,0 1,0-1,-1 1,1 0,0 0,-1 0,1 0,4 2,-4 1,0 0,0 1,0-1,-1 0,0 1,0 0,0-1,0 1,-1 0,0 0,0 0,1 9,3 9,-2-9,0-1,-1 1,0 0,-1 1,-1-1,-1 18,1-30,-1-1,1 1,0 0,-1-1,0 1,1-1,-1 1,0-1,0 1,0-1,0 0,0 1,0-1,0 0,-1 0,1 0,0 0,-1 0,1 0,-1 0,1 0,-1 0,1-1,-1 1,1-1,-1 1,0-1,1 1,-3-1,-9 2,1-1,0-1,-16-1,-3 1,-86 9,111-7,-1 0,0 0,0 1,1 0,0 0,-1 1,1-1,1 1,-1 1,0-1,1 1,-8 9,5-6,-1-1,0 1,-15 8,21-13,-1-1,1 0,-1 1,1 0,0-1,0 1,0 0,0 1,1-1,0 0,-1 1,1 0,0-1,1 1,-1 0,1 0,-1 0,0 4,0 8,0-1,1 0,1 27,1-29,-1 1,0-1,-1 0,-5 24,-5 10,9-36,0-1,-1 1,0-1,0 0,-1 0,-1 0,-7 13,-7 4,9-15,1 1,1 0,0 0,0 0,2 1,0 0,-8 25,13-29,0 1,1-1,0 1,1-1,3 15,0 16,4-7,-7-32,0 0,0 0,-1 1,1-1,0 0,-1 1,1-1,-1 1,0-1,0 1,0-1,0 1,0-1,-1 0,1 1,-1-1,1 1,-1-1,0 0,0 0,0 1,0-1,-1 0,-1 3,-3 2,-1 0,0 0,-1 0,-13 9,17-13,0-1,1 0,-1 1,0-1,0-1,-1 1,1-1,0 1,0-1,-1 0,1-1,-7 1,9-1,0-1,0 0,1 1,-1-1,0 0,1 0,-1 0,1 0,-1 0,1 0,-1 0,1-1,0 1,-1 0,1-1,0 1,0-1,0 1,0-1,0 0,1 1,-1-1,0 0,1 0,-1 0,1 1,0-3,-3-8,2 0,-1-23,1 29,3-40,-1 36,0-1,-1 0,0 0,-1 1,0-1,-5-19,5 27,0 1,0 0,0 0,0 0,-1 0,1 0,-1 0,0 0,0 0,1 0,-1 1,0-1,0 1,-1 0,1-1,0 1,0 0,-1 0,1 0,0 1,-1-1,1 0,-5 1,-5-2,-1 1,0 1,-19 2,9 0,20-2,1 0,-1 0,1 1,0-1,-1 1,1-1,0 1,0 0,0 0,-1 0,1 0,0 1,0-1,0 0,1 1,-1-1,-2 4,-1 2,0-1,0 1,-6 14,-11 16,-8-7,23-23,0-1,0 1,-6 10,11-14,0 0,0 1,0-1,1 0,0 0,0 1,0-1,0 1,0-1,1 1,-1-1,1 7,0 3,0 0,1 0,3 22,-3-30,0-1,0 1,1-1,0 0,0 0,0 0,0 0,1 0,-1 0,1-1,5 6,4 4,-1 1,0 0,9 16,-11-16,-7-11,1 1,-1-1,1 0,0 0,0 0,0 0,0-1,1 1,-1-1,1 1,0-1,-1-1,1 1,0 0,0-1,7 2,2-1,-1-1,0-1,1 1,15-3,28 0,-48 4,-1 0,1 0,-1 0,0 1,0 0,9 5,5 2,81 26,-32-14,-64-19,0-1,-1 1,0 0,1 0,-1 0,0 1,-1 0,1 0,-1 0,0 1,5 5,2 6,-1 0,10 21,12 19,-28-49,-1-1,1 1,-1 0,-1 0,1 0,-1 0,0 1,-1-1,2 13,-2 7,-3 37,0-12,1-44,0 0,-1 0,0 0,0 0,0 0,-1-1,0 1,-1-1,0 0,-6 9,5-8,0 1,0 0,1 0,0 0,1 0,-4 16,4 7,2 1,5 64,-4-92,1 4,1-1,0 0,0 1,1-1,0 0,6 10,-5-9,0 0,0 0,-1 0,3 17,-3-1,-2-18,0 1,0 0,0 0,1 0,0-1,4 10,-6-17,0-1,0 1,0 0,-1 0,1 0,0 0,0 0,-1-1,1 1,0 0,0 0,-1 0,1 0,0 0,0 0,-1 0,1 0,0 0,-1 0,1 0,0 0,0 0,-1 0,1 0,0 0,0 0,-1 1,1-1,0 0,0 0,-1 0,1 0,0 0,0 1,0-1,-1 0,1 0,0 0,0 1,0-1,0 0,-1 0,1 1,0-1,0 0,0 0,0 1,0-1,0 0,0 0,0 1,0-1,0 0,0 1,0-1,0 0,0 0,0 1,0-1,0 0,0 0,0 1,0-1,1 0,-1 0,0 1,0-1,0 0,-22-9,20 8,-4-1,1 0,0 1,-1-1,0 1,-9 0,10 0,0 1,0-1,-1 0,1 0,0-1,-5-2,7 3,0-1,1 0,-1-1,0 1,1 0,0-1,-3-3,-14-13,7 9,2 0,-1 0,1-1,1-1,-12-16,-12-16,25 34,1-1,0 0,0-1,-7-17,8 15,-1-1,-12-15,13 22,0 1,-1 0,-9-9,10 12,0-2,1 1,-1-1,2 1,-1-1,-6-11,3 5,0-1,-1 1,-1 0,0 1,-1 0,-14-11,-14-15,33 30,0-1,0 0,-6-11,-7-11,12 21,1-1,0 1,1-1,0 0,1 0,0-1,0 1,1-1,0 0,-1-13,-5-23,3 21,1-1,1 1,0-38,4 61,0 1,0-1,-1 0,1 1,-1-1,1 0,-1 1,0-1,0 1,0-1,-1 1,1-1,-3-2,-25-25,24 27,1 0,1 0,-1-1,0 0,1 1,0-1,0 0,0-1,0 1,1-1,-1 1,-1-7,-3-24,6 27,-1 0,1 0,-1 0,-1 1,1-1,-1 1,-1-1,-7-12,4 10,-1 1,1 1,1-2,0 1,0-1,1 0,0 0,0 0,1-1,1 1,-3-15,-4-25,6 36,1-1,1 1,-1-17,4-64,-2-51,1 141,-1 0,0 1,0-1,0 0,0 0,-1 0,0 1,0-1,0 1,-3-5,-2 0,0 0,-1 1,-8-8,-1 0,14 11,0 0,0-1,0 1,0 0,1-1,0 1,0-1,0 0,-1-9,-4-10,4 10,0 0,2-1,-1 1,2-1,0 0,2-16,0-15,-2-88,0 119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18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1 262,'0'-12,"0"-1,0-1,1 1,2-14,-2 22,1 0,-1 0,1 1,0-1,1 1,-1-1,1 1,-1-1,1 1,1 0,4-4,-5 4,1 1,1-1,-1 1,0 1,1-1,-1 1,1-1,0 1,8-2,49-8,-9 2,-28 2,31-15,-41 16,-1 1,1 0,1 1,-1 1,1 0,23-2,-21 5,-5 0,0 0,0 1,0 0,0 1,21 4,-32-4,-1-1,0 1,0 0,0-1,0 1,0 0,0 0,0 0,0 0,0 0,-1 0,1 0,0 0,-1 0,1 0,0 0,-1 1,1-1,-1 0,0 0,1 1,-1-1,0 2,2 37,-2-15,7 15,-3-19,0 1,0 38,1 112,1-17,-5-89,1-27,-6 57,3-93,1 0,-1 0,0 0,0 0,-1-1,1 1,-1 0,1-1,-1 1,0-1,0 1,0-1,0 0,-5 4,6-5,-1 0,1 1,-1-1,0 0,0 0,1 0,-1 0,0-1,0 1,0 0,0-1,0 0,0 1,0-1,0 0,0 0,0 0,0 0,0 0,0 0,0-1,0 1,-3-2,4 1,0 1,0-1,-1 0,1 0,0 0,0 0,0 0,1 0,-1 0,0 0,0-1,0 1,1 0,-1 0,1-1,-1 1,1 0,-1-1,1 1,0 0,0-3,0-37,1 8,-4 27,0-1,0 1,0 0,-1 0,0 1,0-1,0 1,-1 0,0 0,0 0,-9-6,-14-17,-17-15,32 32,0-1,-14-18,-4 0,6 7,0-7,21 23,-1 1,-1-1,1 1,-1 1,0-1,0 1,-13-9,-13-2,23 13,0-2,0 1,1-2,0 1,-9-8,13 8,0 1,0-1,1 0,0 0,0 0,0 0,1 0,0 0,0-1,0 0,1 1,-1-1,1 0,1 1,-1-7,-2-5,1 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22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71,'-6'0,"0"0,0 0,0 0,0 1,1 0,-1 0,0 0,0 1,1 0,-1 0,1 0,0 1,-1 0,1 0,1 0,-1 0,0 1,1 0,-1 0,1 0,0 1,1-1,-1 1,-4 9,5-9,0 0,1 1,0-1,0 1,1-1,-1 1,1 0,0 0,1-1,-1 1,1 0,0 0,1 0,-1 0,1 0,0-1,1 1,2 8,-2-13,-1 1,1 0,-1-1,1 1,0-1,0 0,-1 0,1 1,0-1,0 0,0-1,0 1,0 0,1 0,1 0,20 8,-20-5,1-1,-1 0,1-1,0 1,-1-1,1 0,0 0,1-1,-1 1,8 0,-9-2,0 0,1 0,-1-1,0 1,0-1,0 0,0 0,0-1,0 1,0-1,-1 0,1 0,-1 0,5-4,1 0,0 0,-1-1,-1 0,1-1,-1 0,7-10,-11 14,0-1,0-1,0 1,-1 0,0 0,0-1,0 0,-1 1,0-1,0 0,-1 1,1-12,-1 12,0-1,0 1,0-1,1 1,0-1,0 1,1 0,-1 0,1-1,1 1,-1 1,0-1,1 0,6-8,-1 5,0 0,0 0,1 0,0 1,0 1,11-7,-10 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3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52 405,'0'-9,"0"1,-1-1,0 0,-1 0,0 0,0 1,-1-1,0 1,0-1,-1 1,0 0,-8-11,10 15,0 1,0-1,1 0,-1 0,1 0,0 0,0 0,0 0,0 0,1-8,0 10,0 1,0-1,0 0,0 1,1-1,-1 0,1 1,-1-1,1 1,0-1,-1 1,1-1,0 1,0 0,0-1,0 1,0 0,0-1,1 1,-1 0,0 0,1 0,-1 0,1 1,-1-1,1 0,-1 0,1 1,2-1,2-1,9-2,0 0,15-8,-26 10,-1 0,1 0,-1 0,1 0,-1 0,0-1,0 0,0 1,0-1,0-1,-1 1,1 0,1-4,-3 6,-1 0,0 0,0 0,0 0,0 0,0 0,0 0,0 0,0 0,0 1,0-1,0 0,-1 0,1 0,0 0,0 0,-1 0,1 1,-1-1,1 0,-1 0,1 0,-1 1,-1-2,-21-20,12 13,9 7,-22-26,23 27,0-1,-1 0,1 0,0 0,0 0,0 0,1 0,-1 0,0 0,1 0,-1 0,1 0,0-5,0 7,0-1,0 0,1 0,-1 1,0-1,0 1,1-1,-1 0,1 1,-1-1,0 1,1-1,-1 1,1-1,-1 1,1-1,0 1,-1-1,1 1,-1 0,1-1,0 1,-1 0,1-1,0 1,1 0,19-3,-19 3,12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38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1,'0'0,"-1"0,0 1,1-1,-1 0,1 0,-1 1,1-1,-1 1,1-1,-1 0,1 1,0-1,-1 1,1-1,0 1,-1-1,1 1,0-1,0 1,-1 0,1-1,0 1,0-1,0 1,0 0,0-1,0 1,0 0,-2 22,2-19,0 22,0-20,1-1,-1 1,0 0,-1 0,1 0,-1-1,0 1,-1 0,1-1,-1 1,0-1,-1 0,-3 7,1-6,1 1,-1 0,1 0,1 0,-1 0,1 1,-4 13,7-19,0 0,-1 0,1 0,0 0,0-1,0 1,0 0,1 0,-1 0,0 0,1 0,-1 0,1 0,0 0,0 0,0-1,0 1,0 0,0-1,0 1,0 0,1-1,-1 0,1 1,-1-1,1 0,-1 0,1 0,0 0,0 0,-1 0,1 0,0 0,0-1,0 1,3 0,9 1,-1 0,1-1,0 0,0-1,22-2,9 0,-13-1,-20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251 1,'-11'10,"-1"0,-25 15,24-17,1 1,-23 19,-34 49,59-66,5-7,1 0,0 0,0 1,0-1,1 1,-1 0,1 0,0 0,1 0,-1 1,1-1,0 1,1-1,-1 1,1 0,-1 8,2 3,-2-1,2-1,0 1,0-1,2 0,3 17,-5-31,1 0,-1 0,1 0,-1 0,1 0,0 0,-1 0,1 0,0 0,0-1,0 1,0 0,0 0,0-1,0 1,0-1,0 1,0-1,0 1,0-1,0 1,0-1,2 0,27 2,-26-2,9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3:02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27.12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90 71,'-1'-1,"1"1,0-1,-1 0,1 1,0-1,-1 1,1-1,-1 1,1-1,-1 1,0-1,1 1,-1-1,1 1,-1 0,0-1,1 1,-1 0,0 0,1-1,-1 1,0 0,1 0,-1 0,0 0,1 0,-1 0,-1 0,-20 0,20 0,0 1,-1 0,1-1,0 1,0 0,0 0,0 0,0 0,0 1,0-1,-3 3,-14 8,17-14,5-5,7-7,7-15,-16 28,-1 0,1-1,0 1,-1-1,1 1,-1-1,0 1,0-1,1 1,-1-1,0 1,0-1,-1 1,1-1,0 1,0-1,-1 1,1-1,-1-1,1 3,0 0,0 0,-1-1,1 1,0 0,0 0,0 0,0-1,0 1,0 0,0 0,-1 0,1-1,0 1,0 0,0 0,-1 0,1 0,0 0,0 0,0 0,-1-1,1 1,0 0,0 0,0 0,-1 0,1 0,0 0,0 0,-1 0,1 0,0 0,0 0,0 0,-1 0,1 0,-6 9,1 11,4-9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2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93 993,'0'0'566,"0"0"-187,0 0-128,0 0-107,0 0-53,0 0-38,0 0 43,0 0 54,0 0 4,0 0-4,0 0 47,0 0-36,0 0-33,0 0 85,0 0 75,0 0 38,0 0-54,0 0 11,0 0 102,0 0-6,0 0-48,0 0-16,0 0-27,0 0-21,0 0 21,0 0 38,0 0 31,0 0-36,0 0 63,0 0 65,0 0-38,0 0 21,0 0-5,0 0-11,0 0-90,12-12 16,35-38-6,-35 37-10,-12 13 159,0 0-89,0 0-44,5 0-301,-1 0 1,0-1-1,1 1 1,-1-1-1,0 0 1,1 0-1,-1 0 1,0-1-1,6-2 1,2 0 68,-12 3-111,1 1 0,-1 0 1,1-1-1,-1 1 0,1 0 0,0 0 0,-1 0 0,1 0 0,0 0 0,-1 0 1,1 0-1,-1-1 0,1 2 0,0-1 0,-1 0 0,1 0 0,0 0 0,-1 0 1,1 0-1,0 0 0,-1 1 0,1-1 0,-1 0 0,1 0 0,-1 1 1,1-1-1,-1 0 0,1 1 0,-1-1 0,1 0 0,-1 1 0,1-1 0,-1 1 1,0-1-1,1 1 0,-1-1 0,1 2 0,36 34 242,-28-27 144,-9-9-75,0 0-42,0 0-38,0 0 27,19 11 53,57 35-53,-57-35-16,-19-11 43,0 0-123,0 0 5,0 0 85,0 0-10,0 0-37,13 6 31,41 20 38,-41-19 96,-13-7 11,12-5 85,33-14-42,-34 14-118,0 3-11,1-1-184,-7 1-43,-1 1 1,1 0-1,0 0 0,-1 0 0,1 0 0,0 1 0,0 0 0,0 0 0,6 1 0,32 0-34,-32-1-48,-11 0 47,0 0 12,12 2 37,33 7-59,-34-7 32,-2 2 53,24 15 6,-24-15-27,-9-4-27,0 0 1,22-3 105,-18 2-42,0 0 0,1 1 0,-1 0 0,0 0-1,0 0 1,0 0 0,6 1 0,-1 4-90,26 16-102,-27-15 145,-8-6 4,0 0-122,0 0 70,0 0 21,12 3-27,36 10 0,-37-9 101,1-5-26,-1 0 0,1-1-1,20-6 1,-15 4 16,-11 3 80,-6 1-59,0 0 16,0 0 134,12 10-43,33 31-326,-34-30 166,-11-11 213,0 0-117,0 0-209,0 0-90,0 0 150,0 0-60,11-14 118,32-39 16,-32 40-144,-4 12 48,-1-1-4,21-3-98,-17-5 86,33-27 37,-32 27-26,-11 10-43,6 4 133,16 13-47,-17-13-124,-5-4-15,0 0 74,0 0 96,0 0-154,0 0-54,0 0 155,0 0-90,0 0 47,0 0 16,0 0 139,0 0-160,0 0 0,0 0-37,0 0 117,0 0-107,0 0 91,0 0-26,0 0-76,0 0 70,0 0 22,0 0-108,0 0-74,0 0 176,0 0 0,0 0-42,0 0 36,0 0 6,0 0-122,0 0-81,0 0 64,0 0-149,0 0-86,11-5-69,34-14-304,-34 14-396,-5 9-367,18 10-322,-18-10-116,4-4-922,-2 3 3168,1 0-2870,0-2-5667,-9-1 6055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33.9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166 1,'-3'0,"-2"4,-2 4,-3 4,-6 6,-2 0,0 3,2-1,3-1,2 4,5 1,-7 6,-2 2,1-6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31.74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179 44,'-2'-1,"0"1,0-1,0 0,-1 1,1-1,0 0,0 0,0-1,0 1,0 0,1-1,-1 1,0-1,1 0,-3-2,2 1,-1 1,1 0,-1-1,0 1,0 0,-5-3,7 5,0-1,0 1,0-1,0 1,-1 0,1-1,0 1,0 0,0 0,-1 0,1 0,0 0,0 0,-1 0,1 0,0 0,0 1,0-1,-1 0,1 1,0-1,0 1,0 0,0-1,-2 2,2 0,0-1,-1 1,1 0,0 0,0 0,0 0,0 0,0 0,1 0,-1 0,0 0,1 0,-1 4,1-2,-1 0,1 0,0 0,1 1,-1-1,1 0,-1 0,1 0,0 0,1 0,-1 0,1 0,-1 0,1-1,4 7,12 3,-16-12,0 0,0 1,-1-1,1 0,0 1,0-1,-1 1,1 0,-1 0,1 0,-1 0,0 0,0 0,1 0,0 4,0 1,1-1,-2 1,1 0,-1 0,0 0,0 0,-1 0,0 0,0-1,-1 1,0 0,0 0,0 0,-1 0,0-1,-4 9,-12 33,16-39,-1-1,1 0,-2 0,1 0,-1 0,0-1,-8 11,-52 51,45-52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20.06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79 69,'-1'0,"0"0,1 0,-1 1,1-1,-1 0,0 1,1-1,-1 0,1 1,-1-1,1 1,0-1,-1 1,1-1,-1 1,1-1,0 1,-1 0,1-1,0 1,0-1,-1 2,-6 19,5-13,-38 64,36-63,1-4,1 0,-1 0,1 0,-2 9,4-14,0 1,0-1,0 0,-1 1,1-1,0 0,0 1,0-1,0 0,1 1,-1-1,0 0,0 1,0-1,0 0,0 1,0-1,0 0,1 1,-1-1,0 0,0 0,0 1,1-1,-1 0,0 0,0 1,1-1,-1 0,1 1,0-1,0 0,1 0,-1 0,0 0,1 0,-1-1,0 1,1 0,-1 0,0-1,0 1,1-1,1 0,2-3,0 1,0 0,-1-1,1 0,-1 0,1-1,-1 1,-1-1,1 0,-1 0,4-6,-2 3,0 1,1-1,0 1,9-9,-1 3,1 2,1 0,0 0,0 1,20-8,4-7,-33 20,0 0,0 1,0 0,12-5,-18 9,0 0,-1 0,1-1,-1 1,1 0,-1 0,1 0,0 0,-1 0,1 0,-1 0,1 1,0-1,-1 0,1 0,-1 0,1 1,-1-1,1 0,-1 0,1 1,-1-1,1 1,-1-1,0 0,1 1,-1-1,1 1,-1-1,0 1,1-1,-1 1,0-1,0 1,0-1,1 1,-1-1,0 1,0 0,0-1,0 1,0-1,0 1,0-1,0 1,0 0,0-1,0 1,0-1,-1 1,-4 38,4-31,-9 55,-2 109,11-115,-1-32,2 0,1 0,4 33,-4-55,0-1,0 1,0-1,0 0,0 1,0-1,0 0,1 0,-1 0,1 0,0 0,0 0,-1 0,1 0,0-1,0 1,1-1,-1 0,0 1,0-1,5 1,-6-1,0-1,1 0,-1 0,1 1,-1-1,1 0,-1 0,1 0,-1 0,1-1,-1 1,1 0,-1-1,0 1,1-1,-1 1,1-1,-1 0,0 1,0-1,1 0,-1 0,0 0,0 0,0 0,0 0,0 0,0 0,0-1,-1 1,1 0,0 0,-1-1,1 1,0-1,-1 1,0 0,1-3,0 0,1 0,-1 0,0 0,-1 0,1 0,-1 0,0 0,0 0,0-1,0 1,-1 0,0 0,0 0,0 0,0 0,0 0,-1 0,0 1,0-1,0 0,0 1,0-1,-1 1,0 0,1 0,-1 0,0 0,-1 1,-4-5,-2 1,1-1,0-1,1 0,-1 0,2 0,-14-19,19 24,-5-4,0 1,-1-1,0 1,0 1,-1-1,0 1,0 1,0 0,0 0,-1 1,-10-3,5 2,0 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4:47.488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19 264,'37'-68,"-27"52,-1 0,0 0,-1 0,-1-1,-1 0,9-35,-15 49,0 1,0-1,0 1,0-1,-1 0,1 1,-1-1,0 1,1-1,-1 1,-2-5,3 6,-1 1,1-1,-1 0,1 1,-1-1,1 0,-1 1,1-1,-1 1,1-1,-1 1,0-1,1 1,-1-1,0 1,0 0,1-1,-1 1,0 0,0 0,1-1,-1 1,0 0,0 0,0 0,1 0,-1 0,0 0,0 0,0 0,1 1,-1-1,0 0,0 0,1 1,-1-1,0 0,0 1,1-1,-1 1,-1 0,2-1,0 0,0 0,-1 0,1 0,0 0,0 1,-1-1,1 0,0 0,0 0,0 1,-1-1,1 0,0 0,0 0,0 1,0-1,-1 0,1 0,0 1,0-1,0 0,0 0,0 1,0-1,0 0,0 0,0 1,0-1,0 0,0 1,0-1,0 0,0 1,9 4,16 0,35-10,-59 5,-1 0,0 0,1 0,-1 0,1 0,-1 0,1 1,-1-1,0 0,1 0,-1 0,1 1,-1-1,0 0,1 1,-1-1,0 0,1 1,-1-1,0 0,0 1,1-1,-1 0,0 1,0-1,0 1,0-1,1 0,-1 1,0-1,0 1,0-1,0 1,0-1,0 1,0-1,0 0,0 1,0-1,0 1,-1-1,1 1,0-1,0 0,0 1,0-1,-1 1,1-1,0 0,0 1,-1 0,-15 25,14-23,-12 15,-22 24,22-27,-23 31,33-39,0 0,0-1,1 1,0 1,0-1,1 0,0 1,-2 12,3-9,-1-1,1 1,0-1,2 15,-1-23,0 0,0 0,0 0,0 0,1 0,-1 0,1 0,0-1,-1 1,1 0,0 0,0-1,0 1,0 0,1-1,-1 1,0-1,0 0,1 1,-1-1,1 0,-1 0,1 0,3 2,5 0,0-1,1 0,-1 0,1-1,14 0,57-5,-68 3,-2 0,4 0,0-1,1 0,29-8,-42 8,0 0,0-1,0 1,0-1,-1 1,1-1,-1 0,4-5,-4 5,0 0,0 0,0 0,0 1,1-1,0 1,-1 0,1 0,7-3,4 2,0 0,0 1,0 1,0 1,28 3,-1-2,-39 0,0-1,0 1,0 0,0 0,0 0,-1 0,1 0,0 1,-1-1,1 1,-1 0,1 0,-1 0,2 2,2 2,0 0,0 1,8 13,-12-15,0-1,0 1,0-1,-1 1,1 0,0 9,7 19,-8-31,0-1,0 1,1-1,-1 0,0 1,0-1,1 0,-1 0,1 0,-1 0,1 0,0 0,-1-1,1 1,0 0,-1-1,1 0,0 1,0-1,-1 0,4 0,43 0,-34-1,15 0,-9 1,-1-1,23-4,-35 3,0 0,0 0,0-1,0 1,0-1,-1-1,0 1,1-1,6-6,24-23,-23 20,27-20,-36 30,0 0,0 1,0-1,0 1,1 0,-1 0,0 0,1 1,-1 0,7-1,-37 4,-6-1,0 2,-52 12,73-13,1 0,-1 1,1 1,0-1,0 1,0 1,1 0,-1 0,1 1,0 0,1 0,-1 1,1 0,1 0,-1 1,1-1,-6 12,-2 6,-12 27,-6 11,27-55,-1 0,0-1,-1 1,0-1,0-1,-15 11,13-10,0 1,0 0,-10 12,17-17,-1 1,1 0,-1-1,1 1,0 0,1 1,-1-1,1 0,0 0,0 1,0-1,0 8,3 72,-1-56,-1 39,0-66,0 1,-1-1,1 0,0 0,0 0,0 0,-1 1,1-1,-1 0,1 0,-1 0,1 0,-1 0,0 0,1 0,-3 1,3-1,-1-1,1 0,-1 1,0-1,1 0,-1 0,0 1,1-1,-1 0,0 0,1 0,-1 0,0 0,0 0,1 0,-1 0,0 0,1 0,-1-1,-1 1,-1-1,0-1,1 1,-1-1,0 0,1 0,-1 0,1 0,0 0,-1 0,-2-5,-22-37,24 37,-1 0,0 0,0 0,0 1,-1-1,0 1,-1 0,1 1,-1-1,0 1,0 0,-8-4,5 4,1 0,1-1,-1 0,-12-13,4 4,14 13,0 1,0-1,-1 0,1 1,-1-1,0 1,1 0,-1 0,0 0,0 0,0 0,1 1,-1-1,0 1,-3 0,-3 0,0 1,0 0,-13 3,12-1,9-3,1 0,0 0,0 0,-1 0,1 0,0 0,0 0,-1 0,1 0,0 0,0 0,-1 0,1 0,0 0,0 0,-1 0,1 0,0 0,0-1,-1 1,1 0,0 0,0 0,0 0,-1 0,1-1,0 1,0 0,0 0,0 0,-1-1,1 1,0 0,0 0,0 0,0-1,0 1,0 0,0 0,-1-1,4-15,11-18,-13 32,6-12,0-1,1 1,1 1,14-17,-20 26,1 0,1 0,-1 0,0 0,1 1,0-1,0 1,0 0,0 1,0-1,0 1,1 0,-1 1,1-1,8 0,-4 0,-12 2,-20 5,-38 15,-162 57,215-74,-1 0,1-1,0 0,-1 0,1 0,-16 0,21-2,0 0,0 0,0 0,0-1,0 1,1-1,-1 1,0-1,0 0,0 1,1-1,-1 0,1 0,-1 0,1 0,-1-1,1 1,-1 0,1-1,0 1,0-1,0 1,0-1,0 1,0-1,0 0,0 0,1 1,-1-1,1 0,-1 0,1 0,-1-2,-2-35,3 37,0 0,0 0,0-1,1 1,-1 0,0 0,1 0,-1-1,1 1,0 0,0 0,0 0,0 0,2-3,-2 5,-1 0,0 0,1 0,-1 0,1 0,-1 0,0 0,1 0,-1 0,0 0,1 0,-1 1,1-1,-1 0,0 0,1 0,-1 1,0-1,0 0,1 0,-1 1,0-1,0 0,1 1,-1-1,0 0,0 1,1-1,-1 0,0 1,0-1,0 0,0 1,0-1,0 0,0 2,6 14,4 57,-10-56,2 0,1 0,0 0,6 18,3 9,-9-33,0 0,0 0,1 0,6 12,-7-20,-1 1,1-2,0 1,0 0,0-1,0 1,1-1,-1 0,1 0,-1 0,1-1,0 1,0-1,-1 0,1 0,0 0,0 0,7-1,4 2,1-2,-1 0,24-3,-34 2,0-1,0 1,-1-1,1 0,0 0,-1-1,0 1,1-1,-1 0,0 0,-1-1,1 1,-1-1,1 1,4-9,-2 4,0 0,-1-1,-1 0,1 0,-1 0,5-20,-9 24,1 0,-1 1,-1-1,1 0,-1 0,1 0,-1 1,-1-1,1 0,-1 1,0-1,0 1,0-1,0 1,-1 0,0 0,-4-5,-1 0,1 0,-1 0,-1 1,0 0,0 1,-11-8,15 13,1 0,0 0,0-1,1 1,-1-1,0 0,1 0,0 0,-1-1,1 1,1-1,-1 0,0 0,1 0,0 0,0 0,0 0,1-1,-1 1,1 0,0-1,0 0,0-8,0 9,0 0,0-1,0 1,0 0,-1 0,0 0,0 0,0 0,0 0,0 0,-1 1,-4-6,-4-1,0-1,-17-11,18 14,0 0,0 0,-13-16,23 23,-1-1,0 1,0 0,-1 0,1-1,0 1,0 0,-1 0,1 0,0 0,-1 1,1-1,-3-1,3 2,1 0,-1 1,0-1,1 0,-1 1,0-1,1 0,-1 1,0-1,1 1,-1-1,1 1,-1-1,1 1,-1-1,1 1,0 0,-1-1,1 1,0-1,-1 1,1 0,0-1,0 1,-1 0,1 0,0-1,0 1,0 0,0 0,0-1,0 1,0 1,-1 9,0 1,1-1,0 1,0 0,1-1,1 1,0-1,1 0,0 1,6 14,6 7,38 62,-33-61,-14-23,-1 0,0 0,0 1,-1 0,-1 0,0 0,-1 0,0 0,-1 0,0 1,-1-1,-2 19,0-13,-1-1,-1 0,-1 0,0 0,-1-1,-1 1,0-2,-12 19,13-24,1 0,1 0,0 1,0-1,1 1,0 0,1 0,0 0,1 0,0 0,0 0,3 20,-2-18,1 0,1 0,0 0,0 0,1-1,1 1,0-1,1 0,0 0,11 18,32 62,-46-89,1 1,1-1,-1 1,0-1,1 0,-1-1,1 1,0 0,0-1,7 3,-7-3,1 0,-1 1,1-1,-1 1,0 0,0 1,0-1,-1 1,1-1,2 5,0 1,1-1,-1 0,2 0,-1-1,1 0,0 0,0-1,13 8,-16-10,1 0,-2 0,1 1,0 0,6 11,-9-13,0 0,0 0,0 0,1 0,-1 0,1-1,0 1,-1-1,1 1,0-1,0 0,1 0,-1-1,0 1,1-1,-1 1,1-1,-1 0,7 1,0-2,-1 1,1 1,-1-1,0 1,0 1,0 0,0 0,0 1,-1 0,1 0,-1 1,0 0,0 1,-1 0,0 0,8 8,-9-8,1 0,0 0,10 6,-13-9,1 0,-1 0,1 0,-1 0,0 1,-1 0,1 0,0 0,-1 0,0 1,0-1,3 7,46 92,-50-98,0 0,1 0,-1 0,1 0,0 0,0 0,1-1,-1 1,1-1,0 0,0-1,1 1,-1-1,1 1,5 2,-8-5,0 0,0 0,-1 0,1 0,-1 0,1 0,-1 0,1 1,-1-1,0 0,1 1,-1 0,0-1,0 1,0 0,0-1,0 1,-1 0,1 0,-1 0,1 0,-1-1,1 1,-1 0,0 0,0 0,0 0,0 0,0 0,-1 0,1 0,-1 0,0 2,-3 6,0-1,-1 0,0 0,-1 0,-9 10,-3 7,12-17,1 1,0-1,1 1,0 0,0 0,1 0,1 1,-1-1,2 1,0-1,0 1,0 0,2-1,-1 1,1 0,1-1,0 1,0-1,1 0,1 1,6 13,-3-10,8 13,-1 1,-1 0,11 40,-22-66,-1-7,0-19,-1-34,-3 42,-1 0,0 1,-11-29,9 30,1-1,0 1,2-1,-4-24,5 11,1 13,0 0,-1 0,0 0,-6-18,7 28,-2 0,1-1,-1 1,1 1,-1-1,-1 0,1 1,-1-1,0 1,0 0,0 0,0 1,-1-1,1 1,-6-3,-2 0,1-1,0-1,0 0,1 0,0-1,0 0,1-1,-14-19,19 24,1 0,-1 0,0 1,0-1,0 1,0 0,-1 0,0 1,0 0,0-1,0 1,0 1,0-1,-1 1,0 0,1 0,-1 1,0 0,-11-1,14 1,0 0,-1 0,1 1,0-2,0 1,0 0,0-1,0 1,0-1,0 0,0 0,1 0,-1 0,-2-4,-1-1,1-1,0 1,-7-15,9 16,0 1,0-1,0 1,0 0,-1 0,0 0,0 0,0 0,-1 1,-5-5,10 9,-1 0,1 0,0-1,-1 1,1 0,-1 0,1 0,0-1,-1 1,1 0,-1 0,1 0,0 0,-1 0,1 0,-1 0,1 0,0 0,-1 0,1 0,-1 0,1 0,-1 0,1 0,0 0,-1 0,1 1,-1-1,1 0,0 0,-1 0,1 1,0-1,-1 0,1 1,-1-1,-4 20,7 22,2-26,1-1,1 1,0-1,1-1,1 1,0-1,1 0,0-1,1 0,20 19,-29-30,1 0,0 0,-1-1,1 1,0-1,0 0,0 1,0-1,0 0,0 0,0 0,0 0,1-1,-1 1,0-1,1 1,2-1,-4 0,1 0,-1 0,0-1,1 1,-1-1,1 1,-1-1,0 0,0 1,1-1,-1 0,0 0,0 0,0 0,0 0,0 0,0 0,0 0,0-1,0 1,-1 0,1-1,0 1,-1 0,1-1,-1 1,1 0,-1-2,5-21,-1 0,-2 0,0-1,-1 1,-4-35,1 13,2 24,-1 0,-1-1,0 1,-2 0,-1 0,-1 0,-9-24,-56-93,50 102,19 34,0 0,0 0,-1 0,1 0,-1 1,1-1,-1 1,0-1,0 1,0 0,-1 0,1 1,0-1,-1 1,1-1,-1 1,-6-1,-6-1,-1 1,-29 0,14 2,24-1,1 0,1-1,-1 1,0-1,0-1,1 1,-1-1,1 0,-1-1,1 1,1-1,-11-9,-2 0,14 11,0-1,1 1,0-1,-1 0,1 0,0-1,0 1,0-1,1 1,0-1,-1 0,1 0,0 0,1 0,-1 0,1 0,0-1,0 1,0-1,0 1,1 0,0-8,0-56,0 38,-3-36,3 63,-1 0,1 0,0 0,0 0,0 1,1-1,-1 0,0 0,1 0,0 0,0 0,0 0,2-4,-2 7,-1-1,1 0,-1 1,1-1,0 0,-1 1,1-1,0 1,0-1,-1 1,1-1,0 1,0 0,0-1,-1 1,1 0,0 0,1-1,0 1,0 0,0 1,0-1,0 0,0 1,0-1,0 1,0-1,0 1,0 0,2 1,3 2,28 14,62 24,-92-40,0 0,0 0,0 1,0 0,0 0,-1 0,0 0,1 1,-1 0,0 0,-1 0,1 0,2 5,-1-3,-2-2,1 0,-1-1,1 1,0-1,0 0,0 0,0 0,1-1,-1 1,1-1,-1 0,1-1,0 1,5 1,5-1,-1-1,1 0,21-2,30 2,-64 0,0-1,0 0,0 1,0-1,0 1,0-1,0 1,0 0,-1 0,1 0,0 0,0 0,-1 0,1 0,-1 1,1-1,-1 0,0 1,1-1,1 4,-2-3,0 1,0 0,0 0,0 0,-1 0,1 0,-1 0,0 0,0 0,0 0,0 0,-1 4,0 2,-1-1,-1 1,1-1,-2 0,1 1,-1-1,0-1,-7 11,-15 9,13-19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09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16 529,'0'-49,"10"-298,-9 340,0-1,0 1,1-1,0 1,3-9,-4 13,0 1,0 0,1 0,-1-1,1 1,-1 0,1 0,0 1,-1-1,1 0,0 0,0 1,0 0,0-1,1 1,-1 0,0 0,5-2,39-11,-29 8,1 0,-1 1,1 1,0 1,0 1,20-1,1 3,-26-1,0 0,0 1,-1 1,22 4,-33-5,0 1,1-1,-1 1,0-1,0 1,1 0,-1 0,0-1,0 1,0 0,0 0,0 0,0 0,0 0,-1 1,1-1,0 0,0 0,-1 0,1 1,-1-1,1 0,-1 1,0-1,1 0,-1 1,0-1,0 1,0-1,0 0,0 1,0-1,-1 0,1 1,0-1,-1 0,0 2,-2 8,0-1,-1 0,-9 17,8-18,1-2,-1 0,1 0,-1-1,-1 1,-8 7,8-8,0 0,1 1,0-1,-6 10,10-13,-1 0,1 0,0 0,0 0,0 1,0-1,0 0,1 1,0-1,-1 1,1-1,0 0,1 1,0 4,0-6,-1 1,1 0,0 0,0 0,1 0,-1-1,1 1,-1 0,1-1,0 1,0-1,0 0,0 0,0 0,0 0,1 0,-1 0,1 0,0-1,-1 1,1-1,0 0,0 0,0 0,-1 0,1 0,3-1,11 3,-1-1,1-1,31-3,-18 1,13 0,59 2,-97 0,0 0,0 1,0 0,0 0,0 0,0 0,-1 1,1 0,-1 0,6 5,20 11,7 5,-33-21,1 0,-1 1,1-2,0 1,-1 0,1-1,0 0,1 0,-1 0,0-1,0 0,7 1,19 0,1-2,58-6,-74 2,0 0,0-1,-1-1,16-8,-16 7,0 0,1 1,30-7,-26 9,30-4,-47 7,0 1,0 0,-1 0,1 0,0 0,0 1,0-1,-1 1,1 0,0 0,-1 0,1 0,4 2,-4 1,0 0,0 1,0-1,-1 0,0 1,0 0,0-1,0 1,-1 0,0 0,0 0,1 9,3 9,-2-9,0-1,-1 1,0 0,-1 1,-1-1,-1 18,1-30,-1-1,1 1,0 0,-1-1,0 1,1-1,-1 1,0-1,0 1,0-1,0 0,0 1,0-1,0 0,-1 0,1 0,0 0,-1 0,1 0,-1 0,1 0,-1 0,1-1,-1 1,1-1,-1 1,0-1,1 1,-3-1,-9 2,1-1,0-1,-16-1,-3 1,-86 9,111-7,-1 0,0 0,0 1,1 0,0 0,-1 1,1-1,1 1,-1 1,0-1,1 1,-8 9,5-6,-1-1,0 1,-15 8,21-13,-1-1,1 0,-1 1,1 0,0-1,0 1,0 0,0 1,1-1,0 0,-1 1,1 0,0-1,1 1,-1 0,1 0,-1 0,0 4,0 8,0-1,1 0,1 27,1-29,-1 1,0-1,-1 0,-5 24,-5 10,9-36,0-1,-1 1,0-1,0 0,-1 0,-1 0,-7 13,-7 4,9-15,1 1,1 0,0 0,0 0,2 1,0 0,-8 25,13-29,0 1,1-1,0 1,1-1,3 15,0 16,4-7,-7-32,0 0,0 0,-1 1,1-1,0 0,-1 1,1-1,-1 1,0-1,0 1,0-1,0 1,0-1,-1 0,1 1,-1-1,1 1,-1-1,0 0,0 0,0 1,0-1,-1 0,-1 3,-3 2,-1 0,0 0,-1 0,-13 9,17-13,0-1,1 0,-1 1,0-1,0-1,-1 1,1-1,0 1,0-1,-1 0,1-1,-7 1,9-1,0-1,0 0,1 1,-1-1,0 0,1 0,-1 0,1 0,-1 0,1 0,-1 0,1-1,0 1,-1 0,1-1,0 1,0-1,0 1,0-1,0 0,1 1,-1-1,0 0,1 0,-1 0,1 1,0-3,-3-8,2 0,-1-23,1 29,3-40,-1 36,0-1,-1 0,0 0,-1 1,0-1,-5-19,5 27,0 1,0 0,0 0,0 0,-1 0,1 0,-1 0,0 0,0 0,1 0,-1 1,0-1,0 1,-1 0,1-1,0 1,0 0,-1 0,1 0,0 1,-1-1,1 0,-5 1,-5-2,-1 1,0 1,-19 2,9 0,20-2,1 0,-1 0,1 1,0-1,-1 1,1-1,0 1,0 0,0 0,-1 0,1 0,0 1,0-1,0 0,1 1,-1-1,-2 4,-1 2,0-1,0 1,-6 14,-11 16,-8-7,23-23,0-1,0 1,-6 10,11-14,0 0,0 1,0-1,1 0,0 0,0 1,0-1,0 1,0-1,1 1,-1-1,1 7,0 3,0 0,1 0,3 22,-3-30,0-1,0 1,1-1,0 0,0 0,0 0,0 0,1 0,-1 0,1-1,5 6,4 4,-1 1,0 0,9 16,-11-16,-7-11,1 1,-1-1,1 0,0 0,0 0,0 0,0-1,1 1,-1-1,1 1,0-1,-1-1,1 1,0 0,0-1,7 2,2-1,-1-1,0-1,1 1,15-3,28 0,-48 4,-1 0,1 0,-1 0,0 1,0 0,9 5,5 2,81 26,-32-14,-64-19,0-1,-1 1,0 0,1 0,-1 0,0 1,-1 0,1 0,-1 0,0 1,5 5,2 6,-1 0,10 21,12 19,-28-49,-1-1,1 1,-1 0,-1 0,1 0,-1 0,0 1,-1-1,2 13,-2 7,-3 37,0-12,1-44,0 0,-1 0,0 0,0 0,0 0,-1-1,0 1,-1-1,0 0,-6 9,5-8,0 1,0 0,1 0,0 0,1 0,-4 16,4 7,2 1,5 64,-4-92,1 4,1-1,0 0,0 1,1-1,0 0,6 10,-5-9,0 0,0 0,-1 0,3 17,-3-1,-2-18,0 1,0 0,0 0,1 0,0-1,4 10,-6-17,0-1,0 1,0 0,-1 0,1 0,0 0,0 0,-1-1,1 1,0 0,0 0,-1 0,1 0,0 0,0 0,-1 0,1 0,0 0,-1 0,1 0,0 0,0 0,-1 0,1 0,0 0,0 0,-1 1,1-1,0 0,0 0,-1 0,1 0,0 0,0 1,0-1,-1 0,1 0,0 0,0 1,0-1,0 0,-1 0,1 1,0-1,0 0,0 0,0 1,0-1,0 0,0 0,0 1,0-1,0 0,0 1,0-1,0 0,0 0,0 1,0-1,0 0,0 0,0 1,0-1,1 0,-1 0,0 1,0-1,0 0,-22-9,20 8,-4-1,1 0,0 1,-1-1,0 1,-9 0,10 0,0 1,0-1,-1 0,1 0,0-1,-5-2,7 3,0-1,1 0,-1-1,0 1,1 0,0-1,-3-3,-14-13,7 9,2 0,-1 0,1-1,1-1,-12-16,-12-16,25 34,1-1,0 0,0-1,-7-17,8 15,-1-1,-12-15,13 22,0 1,-1 0,-9-9,10 12,0-2,1 1,-1-1,2 1,-1-1,-6-11,3 5,0-1,-1 1,-1 0,0 1,-1 0,-14-11,-14-15,33 30,0-1,0 0,-6-11,-7-11,12 21,1-1,0 1,1-1,0 0,1 0,0-1,0 1,1-1,0 0,-1-13,-5-23,3 21,1-1,1 1,0-38,4 61,0 1,0-1,-1 0,1 1,-1-1,1 0,-1 1,0-1,0 1,0-1,-1 1,1-1,-3-2,-25-25,24 27,1 0,1 0,-1-1,0 0,1 1,0-1,0 0,0-1,0 1,1-1,-1 1,-1-7,-3-24,6 27,-1 0,1 0,-1 0,-1 1,1-1,-1 1,-1-1,-7-12,4 10,-1 1,1 1,1-2,0 1,0-1,1 0,0 0,0 0,1-1,1 1,-3-15,-4-25,6 36,1-1,1 1,-1-17,4-64,-2-51,1 141,-1 0,0 1,0-1,0 0,0 0,-1 0,0 1,0-1,0 1,-3-5,-2 0,0 0,-1 1,-8-8,-1 0,14 11,0 0,0-1,0 1,0 0,1-1,0 1,0-1,0 0,-1-9,-4-10,4 10,0 0,2-1,-1 1,2-1,0 0,2-16,0-15,-2-88,0 119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18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1 262,'0'-12,"0"-1,0-1,1 1,2-14,-2 22,1 0,-1 0,1 1,0-1,1 1,-1-1,1 1,-1-1,1 1,1 0,4-4,-5 4,1 1,1-1,-1 1,0 1,1-1,-1 1,1-1,0 1,8-2,49-8,-9 2,-28 2,31-15,-41 16,-1 1,1 0,1 1,-1 1,1 0,23-2,-21 5,-5 0,0 0,0 1,0 0,0 1,21 4,-32-4,-1-1,0 1,0 0,0-1,0 1,0 0,0 0,0 0,0 0,0 0,-1 0,1 0,0 0,-1 0,1 0,0 0,-1 1,1-1,-1 0,0 0,1 1,-1-1,0 2,2 37,-2-15,7 15,-3-19,0 1,0 38,1 112,1-17,-5-89,1-27,-6 57,3-93,1 0,-1 0,0 0,0 0,-1-1,1 1,-1 0,1-1,-1 1,0-1,0 1,0-1,0 0,-5 4,6-5,-1 0,1 1,-1-1,0 0,0 0,1 0,-1 0,0-1,0 1,0 0,0-1,0 0,0 1,0-1,0 0,0 0,0 0,0 0,0 0,0 0,0-1,0 1,-3-2,4 1,0 1,0-1,-1 0,1 0,0 0,0 0,0 0,1 0,-1 0,0 0,0-1,0 1,1 0,-1 0,1-1,-1 1,1 0,-1-1,1 1,0 0,0-3,0-37,1 8,-4 27,0-1,0 1,0 0,-1 0,0 1,0-1,0 1,-1 0,0 0,0 0,-9-6,-14-17,-17-15,32 32,0-1,-14-18,-4 0,6 7,0-7,21 23,-1 1,-1-1,1 1,-1 1,0-1,0 1,-13-9,-13-2,23 13,0-2,0 1,1-2,0 1,-9-8,13 8,0 1,0-1,1 0,0 0,0 0,0 0,1 0,0 0,0-1,0 0,1 1,-1-1,1 0,1 1,-1-7,-2-5,1 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22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71,'-6'0,"0"0,0 0,0 0,0 1,1 0,-1 0,0 0,0 1,1 0,-1 0,1 0,0 1,-1 0,1 0,1 0,-1 0,0 1,1 0,-1 0,1 0,0 1,1-1,-1 1,-4 9,5-9,0 0,1 1,0-1,0 1,1-1,-1 1,1 0,0 0,1-1,-1 1,1 0,0 0,1 0,-1 0,1 0,0-1,1 1,2 8,-2-13,-1 1,1 0,-1-1,1 1,0-1,0 0,-1 0,1 1,0-1,0 0,0-1,0 1,0 0,1 0,1 0,20 8,-20-5,1-1,-1 0,1-1,0 1,-1-1,1 0,0 0,1-1,-1 1,8 0,-9-2,0 0,1 0,-1-1,0 1,0-1,0 0,0 0,0-1,0 1,0-1,-1 0,1 0,-1 0,5-4,1 0,0 0,-1-1,-1 0,1-1,-1 0,7-10,-11 14,0-1,0-1,0 1,-1 0,0 0,0-1,0 0,-1 1,0-1,0 0,-1 1,1-12,-1 12,0-1,0 1,0-1,1 1,0-1,0 1,1 0,-1 0,1-1,1 1,-1 1,0-1,1 0,6-8,-1 5,0 0,0 0,1 0,0 1,0 1,11-7,-10 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3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52 405,'0'-9,"0"1,-1-1,0 0,-1 0,0 0,0 1,-1-1,0 1,0-1,-1 1,0 0,-8-11,10 15,0 1,0-1,1 0,-1 0,1 0,0 0,0 0,0 0,0 0,1-8,0 10,0 1,0-1,0 0,0 1,1-1,-1 0,1 1,-1-1,1 1,0-1,-1 1,1-1,0 1,0 0,0-1,0 1,0 0,0-1,1 1,-1 0,0 0,1 0,-1 0,1 1,-1-1,1 0,-1 0,1 1,2-1,2-1,9-2,0 0,15-8,-26 10,-1 0,1 0,-1 0,1 0,-1 0,0-1,0 0,0 1,0-1,0-1,-1 1,1 0,1-4,-3 6,-1 0,0 0,0 0,0 0,0 0,0 0,0 0,0 0,0 0,0 1,0-1,0 0,-1 0,1 0,0 0,0 0,-1 0,1 1,-1-1,1 0,-1 0,1 0,-1 1,-1-2,-21-20,12 13,9 7,-22-26,23 27,0-1,-1 0,1 0,0 0,0 0,0 0,1 0,-1 0,0 0,1 0,-1 0,1 0,0-5,0 7,0-1,0 0,1 0,-1 1,0-1,0 1,1-1,-1 0,1 1,-1-1,0 1,1-1,-1 1,1-1,-1 1,1-1,0 1,-1-1,1 1,-1 0,1-1,0 1,-1 0,1-1,0 1,1 0,19-3,-19 3,12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38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1,'0'0,"-1"0,0 1,1-1,-1 0,1 0,-1 1,1-1,-1 1,1-1,-1 0,1 1,0-1,-1 1,1-1,0 1,-1-1,1 1,0-1,0 1,-1 0,1-1,0 1,0-1,0 1,0 0,0-1,0 1,0 0,-2 22,2-19,0 22,0-20,1-1,-1 1,0 0,-1 0,1 0,-1-1,0 1,-1 0,1-1,-1 1,0-1,-1 0,-3 7,1-6,1 1,-1 0,1 0,1 0,-1 0,1 1,-4 13,7-19,0 0,-1 0,1 0,0 0,0-1,0 1,0 0,1 0,-1 0,0 0,1 0,-1 0,1 0,0 0,0 0,0-1,0 1,0 0,0-1,0 1,0 0,1-1,-1 0,1 1,-1-1,1 0,-1 0,1 0,0 0,0 0,-1 0,1 0,0 0,0-1,0 1,3 0,9 1,-1 0,1-1,0 0,0-1,22-2,9 0,-13-1,-20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251 1,'-11'10,"-1"0,-25 15,24-17,1 1,-23 19,-34 49,59-66,5-7,1 0,0 0,0 1,0-1,1 1,-1 0,1 0,0 0,1 0,-1 1,1-1,0 1,1-1,-1 1,1 0,-1 8,2 3,-2-1,2-1,0 1,0-1,2 0,3 17,-5-31,1 0,-1 0,1 0,-1 0,1 0,0 0,-1 0,1 0,0 0,0-1,0 1,0 0,0 0,0-1,0 1,0-1,0 1,0-1,0 1,0-1,0 1,0-1,2 0,27 2,-26-2,9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3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29 665 1986,'0'0'507,"0"0"-149,-5 6-65,-14 18-95,14-18 26,5-6 75,0 0 96,0 0 21,0 0-15,0 0-38,0 0 91,0 0 21,46-10 1137,-46 10-966,0 0 53,9-7 0,24-22-122,-31 28-541,-1 0-1,0 1 1,0-1-1,0 0 1,0 0 0,-1 0-1,1 0 1,0 0-1,0-1 1,-1 1 0,1 0-1,-1 0 1,1 0-1,0-2 1,15-36 460,-12 29-5,-4 10-74,9-7-49,3-2-221,42-26 587,-52 35-722,13-9 77,1 0 0,-1-1 0,-1-1 0,0 0 0,-1 0 0,14-17 0,-21 21 71,-6 7-170,0 0 63,0 0 6,6-9 37,19-24-27,-18 24 49,12-3-81,42-32-76,-54 39 25,-1-1 0,-1 0 0,1 0 0,-1 0 0,0 0 0,0-1 0,-1 0 0,6-13 0,-6 10-98,-4 10-54,8-9 273,99-118 53,-100 120-171,-7 7 54,0 0-118,0 0-74,0 0-11,0 0-6,0 0-31,8-11-65,-5 7 212,0 0 0,0-1 0,0 1 0,0-1-1,-1 0 1,0 0 0,0 1 0,0-1 0,-1 0 0,1-1 0,-2 1 0,1 0 0,0 0-1,-1 0 1,0-1 0,-1 1 0,0-5 0,-2 2-762,3 8-228,0 0-215,0 0-10,0 0-11,0 0 27,0 0 154,0 0 118,0 0-80,0 0-106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3:02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27.12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90 71,'-1'-1,"1"1,0-1,-1 0,1 1,0-1,-1 1,1-1,-1 1,1-1,-1 1,0-1,1 1,-1-1,1 1,-1 0,0-1,1 1,-1 0,0 0,1-1,-1 1,0 0,1 0,-1 0,0 0,1 0,-1 0,-1 0,-20 0,20 0,0 1,-1 0,1-1,0 1,0 0,0 0,0 0,0 0,0 1,0-1,-3 3,-14 8,17-14,5-5,7-7,7-15,-16 28,-1 0,1-1,0 1,-1-1,1 1,-1-1,0 1,0-1,1 1,-1-1,0 1,0-1,-1 1,1-1,0 1,0-1,-1 1,1-1,-1-1,1 3,0 0,0 0,-1-1,1 1,0 0,0 0,0 0,0-1,0 1,0 0,0 0,-1 0,1-1,0 1,0 0,0 0,-1 0,1 0,0 0,0 0,0 0,-1-1,1 1,0 0,0 0,0 0,-1 0,1 0,0 0,0 0,-1 0,1 0,0 0,0 0,0 0,-1 0,1 0,-6 9,1 11,4-9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33.9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166 1,'-3'0,"-2"4,-2 4,-3 4,-6 6,-2 0,0 3,2-1,3-1,2 4,5 1,-7 6,-2 2,1-6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31.74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179 44,'-2'-1,"0"1,0-1,0 0,-1 1,1-1,0 0,0 0,0-1,0 1,0 0,1-1,-1 1,0-1,1 0,-3-2,2 1,-1 1,1 0,-1-1,0 1,0 0,-5-3,7 5,0-1,0 1,0-1,0 1,-1 0,1-1,0 1,0 0,0 0,-1 0,1 0,0 0,0 0,-1 0,1 0,0 0,0 1,0-1,-1 0,1 1,0-1,0 1,0 0,0-1,-2 2,2 0,0-1,-1 1,1 0,0 0,0 0,0 0,0 0,0 0,1 0,-1 0,0 0,1 0,-1 4,1-2,-1 0,1 0,0 0,1 1,-1-1,1 0,-1 0,1 0,0 0,1 0,-1 0,1 0,-1 0,1-1,4 7,12 3,-16-12,0 0,0 1,-1-1,1 0,0 1,0-1,-1 1,1 0,-1 0,1 0,-1 0,0 0,0 0,1 0,0 4,0 1,1-1,-2 1,1 0,-1 0,0 0,0 0,-1 0,0 0,0-1,-1 1,0 0,0 0,0 0,-1 0,0-1,-4 9,-12 33,16-39,-1-1,1 0,-2 0,1 0,-1 0,0-1,-8 11,-52 51,45-52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5:20.06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79 69,'-1'0,"0"0,1 0,-1 1,1-1,-1 0,0 1,1-1,-1 0,1 1,-1-1,1 1,0-1,-1 1,1-1,-1 1,1-1,0 1,-1 0,1-1,0 1,0-1,-1 2,-6 19,5-13,-38 64,36-63,1-4,1 0,-1 0,1 0,-2 9,4-14,0 1,0-1,0 0,-1 1,1-1,0 0,0 1,0-1,0 0,1 1,-1-1,0 0,0 1,0-1,0 0,0 1,0-1,0 0,1 1,-1-1,0 0,0 0,0 1,1-1,-1 0,0 0,0 1,1-1,-1 0,1 1,0-1,0 0,1 0,-1 0,0 0,1 0,-1-1,0 1,1 0,-1 0,0-1,0 1,1-1,1 0,2-3,0 1,0 0,-1-1,1 0,-1 0,1-1,-1 1,-1-1,1 0,-1 0,4-6,-2 3,0 1,1-1,0 1,9-9,-1 3,1 2,1 0,0 0,0 1,20-8,4-7,-33 20,0 0,0 1,0 0,12-5,-18 9,0 0,-1 0,1-1,-1 1,1 0,-1 0,1 0,0 0,-1 0,1 0,-1 0,1 1,0-1,-1 0,1 0,-1 0,1 1,-1-1,1 0,-1 0,1 1,-1-1,1 1,-1-1,0 0,1 1,-1-1,1 1,-1-1,0 1,1-1,-1 1,0-1,0 1,0-1,1 1,-1-1,0 1,0 0,0-1,0 1,0-1,0 1,0-1,0 1,0 0,0-1,0 1,0-1,-1 1,-4 38,4-31,-9 55,-2 109,11-115,-1-32,2 0,1 0,4 33,-4-55,0-1,0 1,0-1,0 0,0 1,0-1,0 0,1 0,-1 0,1 0,0 0,0 0,-1 0,1 0,0-1,0 1,1-1,-1 0,0 1,0-1,5 1,-6-1,0-1,1 0,-1 0,1 1,-1-1,1 0,-1 0,1 0,-1 0,1-1,-1 1,1 0,-1-1,0 1,1-1,-1 1,1-1,-1 0,0 1,0-1,1 0,-1 0,0 0,0 0,0 0,0 0,0 0,0 0,0-1,-1 1,1 0,0 0,-1-1,1 1,0-1,-1 1,0 0,1-3,0 0,1 0,-1 0,0 0,-1 0,1 0,-1 0,0 0,0 0,0-1,0 1,-1 0,0 0,0 0,0 0,0 0,0 0,-1 0,0 1,0-1,0 0,0 1,0-1,-1 1,0 0,1 0,-1 0,0 0,-1 1,-4-5,-2 1,1-1,0-1,1 0,-1 0,2 0,-14-19,19 24,-5-4,0 1,-1-1,0 1,0 1,-1-1,0 1,0 1,0 0,0 0,-1 1,-10-3,5 2,0 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4:47.488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19 264,'37'-68,"-27"52,-1 0,0 0,-1 0,-1-1,-1 0,9-35,-15 49,0 1,0-1,0 1,0-1,-1 0,1 1,-1-1,0 1,1-1,-1 1,-2-5,3 6,-1 1,1-1,-1 0,1 1,-1-1,1 0,-1 1,1-1,-1 1,1-1,-1 1,0-1,1 1,-1-1,0 1,0 0,1-1,-1 1,0 0,0 0,1-1,-1 1,0 0,0 0,0 0,1 0,-1 0,0 0,0 0,0 0,1 1,-1-1,0 0,0 0,1 1,-1-1,0 0,0 1,1-1,-1 1,-1 0,2-1,0 0,0 0,-1 0,1 0,0 0,0 1,-1-1,1 0,0 0,0 0,0 1,-1-1,1 0,0 0,0 0,0 1,0-1,-1 0,1 0,0 1,0-1,0 0,0 0,0 1,0-1,0 0,0 0,0 1,0-1,0 0,0 1,0-1,0 0,0 1,9 4,16 0,35-10,-59 5,-1 0,0 0,1 0,-1 0,1 0,-1 0,1 1,-1-1,0 0,1 0,-1 0,1 1,-1-1,0 0,1 1,-1-1,0 0,1 1,-1-1,0 0,0 1,1-1,-1 0,0 1,0-1,0 1,0-1,1 0,-1 1,0-1,0 1,0-1,0 1,0-1,0 1,0-1,0 0,0 1,0-1,0 1,-1-1,1 1,0-1,0 0,0 1,0-1,-1 1,1-1,0 0,0 1,-1 0,-15 25,14-23,-12 15,-22 24,22-27,-23 31,33-39,0 0,0-1,1 1,0 1,0-1,1 0,0 1,-2 12,3-9,-1-1,1 1,0-1,2 15,-1-23,0 0,0 0,0 0,0 0,1 0,-1 0,1 0,0-1,-1 1,1 0,0 0,0-1,0 1,0 0,1-1,-1 1,0-1,0 0,1 1,-1-1,1 0,-1 0,1 0,3 2,5 0,0-1,1 0,-1 0,1-1,14 0,57-5,-68 3,-2 0,4 0,0-1,1 0,29-8,-42 8,0 0,0-1,0 1,0-1,-1 1,1-1,-1 0,4-5,-4 5,0 0,0 0,0 0,0 1,1-1,0 1,-1 0,1 0,7-3,4 2,0 0,0 1,0 1,0 1,28 3,-1-2,-39 0,0-1,0 1,0 0,0 0,0 0,-1 0,1 0,0 1,-1-1,1 1,-1 0,1 0,-1 0,2 2,2 2,0 0,0 1,8 13,-12-15,0-1,0 1,0-1,-1 1,1 0,0 9,7 19,-8-31,0-1,0 1,1-1,-1 0,0 1,0-1,1 0,-1 0,1 0,-1 0,1 0,0 0,-1-1,1 1,0 0,-1-1,1 0,0 1,0-1,-1 0,4 0,43 0,-34-1,15 0,-9 1,-1-1,23-4,-35 3,0 0,0 0,0-1,0 1,0-1,-1-1,0 1,1-1,6-6,24-23,-23 20,27-20,-36 30,0 0,0 1,0-1,0 1,1 0,-1 0,0 0,1 1,-1 0,7-1,-37 4,-6-1,0 2,-52 12,73-13,1 0,-1 1,1 1,0-1,0 1,0 1,1 0,-1 0,1 1,0 0,1 0,-1 1,1 0,1 0,-1 1,1-1,-6 12,-2 6,-12 27,-6 11,27-55,-1 0,0-1,-1 1,0-1,0-1,-15 11,13-10,0 1,0 0,-10 12,17-17,-1 1,1 0,-1-1,1 1,0 0,1 1,-1-1,1 0,0 0,0 1,0-1,0 8,3 72,-1-56,-1 39,0-66,0 1,-1-1,1 0,0 0,0 0,0 0,-1 1,1-1,-1 0,1 0,-1 0,1 0,-1 0,0 0,1 0,-3 1,3-1,-1-1,1 0,-1 1,0-1,1 0,-1 0,0 1,1-1,-1 0,0 0,1 0,-1 0,0 0,0 0,1 0,-1 0,0 0,1 0,-1-1,-1 1,-1-1,0-1,1 1,-1-1,0 0,1 0,-1 0,1 0,0 0,-1 0,-2-5,-22-37,24 37,-1 0,0 0,0 0,0 1,-1-1,0 1,-1 0,1 1,-1-1,0 1,0 0,-8-4,5 4,1 0,1-1,-1 0,-12-13,4 4,14 13,0 1,0-1,-1 0,1 1,-1-1,0 1,1 0,-1 0,0 0,0 0,0 0,1 1,-1-1,0 1,-3 0,-3 0,0 1,0 0,-13 3,12-1,9-3,1 0,0 0,0 0,-1 0,1 0,0 0,0 0,-1 0,1 0,0 0,0 0,-1 0,1 0,0 0,0 0,-1 0,1 0,0 0,0-1,-1 1,1 0,0 0,0 0,0 0,-1 0,1-1,0 1,0 0,0 0,0 0,-1-1,1 1,0 0,0 0,0 0,0-1,0 1,0 0,0 0,-1-1,4-15,11-18,-13 32,6-12,0-1,1 1,1 1,14-17,-20 26,1 0,1 0,-1 0,0 0,1 1,0-1,0 1,0 0,0 1,0-1,0 1,1 0,-1 1,1-1,8 0,-4 0,-12 2,-20 5,-38 15,-162 57,215-74,-1 0,1-1,0 0,-1 0,1 0,-16 0,21-2,0 0,0 0,0 0,0-1,0 1,1-1,-1 1,0-1,0 0,0 1,1-1,-1 0,1 0,-1 0,1 0,-1-1,1 1,-1 0,1-1,0 1,0-1,0 1,0-1,0 1,0-1,0 0,0 0,1 1,-1-1,1 0,-1 0,1 0,-1-2,-2-35,3 37,0 0,0 0,0-1,1 1,-1 0,0 0,1 0,-1-1,1 1,0 0,0 0,0 0,0 0,2-3,-2 5,-1 0,0 0,1 0,-1 0,1 0,-1 0,0 0,1 0,-1 0,0 0,1 0,-1 1,1-1,-1 0,0 0,1 0,-1 1,0-1,0 0,1 0,-1 1,0-1,0 0,1 1,-1-1,0 0,0 1,1-1,-1 0,0 1,0-1,0 0,0 1,0-1,0 0,0 2,6 14,4 57,-10-56,2 0,1 0,0 0,6 18,3 9,-9-33,0 0,0 0,1 0,6 12,-7-20,-1 1,1-2,0 1,0 0,0-1,0 1,1-1,-1 0,1 0,-1 0,1-1,0 1,0-1,-1 0,1 0,0 0,0 0,7-1,4 2,1-2,-1 0,24-3,-34 2,0-1,0 1,-1-1,1 0,0 0,-1-1,0 1,1-1,-1 0,0 0,-1-1,1 1,-1-1,1 1,4-9,-2 4,0 0,-1-1,-1 0,1 0,-1 0,5-20,-9 24,1 0,-1 1,-1-1,1 0,-1 0,1 0,-1 1,-1-1,1 0,-1 1,0-1,0 1,0-1,0 1,-1 0,0 0,-4-5,-1 0,1 0,-1 0,-1 1,0 0,0 1,-11-8,15 13,1 0,0 0,0-1,1 1,-1-1,0 0,1 0,0 0,-1-1,1 1,1-1,-1 0,0 0,1 0,0 0,0 0,0 0,1-1,-1 1,1 0,0-1,0 0,0-8,0 9,0 0,0-1,0 1,0 0,-1 0,0 0,0 0,0 0,0 0,0 0,-1 1,-4-6,-4-1,0-1,-17-11,18 14,0 0,0 0,-13-16,23 23,-1-1,0 1,0 0,-1 0,1-1,0 1,0 0,-1 0,1 0,0 0,-1 1,1-1,-3-1,3 2,1 0,-1 1,0-1,1 0,-1 1,0-1,1 0,-1 1,0-1,1 1,-1-1,1 1,-1-1,1 1,-1-1,1 1,0 0,-1-1,1 1,0-1,-1 1,1 0,0-1,0 1,-1 0,1 0,0-1,0 1,0 0,0 0,0-1,0 1,0 1,-1 9,0 1,1-1,0 1,0 0,1-1,1 1,0-1,1 0,0 1,6 14,6 7,38 62,-33-61,-14-23,-1 0,0 0,0 1,-1 0,-1 0,0 0,-1 0,0 0,-1 0,0 1,-1-1,-2 19,0-13,-1-1,-1 0,-1 0,0 0,-1-1,-1 1,0-2,-12 19,13-24,1 0,1 0,0 1,0-1,1 1,0 0,1 0,0 0,1 0,0 0,0 0,3 20,-2-18,1 0,1 0,0 0,0 0,1-1,1 1,0-1,1 0,0 0,11 18,32 62,-46-89,1 1,1-1,-1 1,0-1,1 0,-1-1,1 1,0 0,0-1,7 3,-7-3,1 0,-1 1,1-1,-1 1,0 0,0 1,0-1,-1 1,1-1,2 5,0 1,1-1,-1 0,2 0,-1-1,1 0,0 0,0-1,13 8,-16-10,1 0,-2 0,1 1,0 0,6 11,-9-13,0 0,0 0,0 0,1 0,-1 0,1-1,0 1,-1-1,1 1,0-1,0 0,1 0,-1-1,0 1,1-1,-1 1,1-1,-1 0,7 1,0-2,-1 1,1 1,-1-1,0 1,0 1,0 0,0 0,0 1,-1 0,1 0,-1 1,0 0,0 1,-1 0,0 0,8 8,-9-8,1 0,0 0,10 6,-13-9,1 0,-1 0,1 0,-1 0,0 1,-1 0,1 0,0 0,-1 0,0 1,0-1,3 7,46 92,-50-98,0 0,1 0,-1 0,1 0,0 0,0 0,1-1,-1 1,1-1,0 0,0-1,1 1,-1-1,1 1,5 2,-8-5,0 0,0 0,-1 0,1 0,-1 0,1 0,-1 0,1 1,-1-1,0 0,1 1,-1 0,0-1,0 1,0 0,0-1,0 1,-1 0,1 0,-1 0,1 0,-1-1,1 1,-1 0,0 0,0 0,0 0,0 0,0 0,-1 0,1 0,-1 0,0 2,-3 6,0-1,-1 0,0 0,-1 0,-9 10,-3 7,12-17,1 1,0-1,1 1,0 0,0 0,1 0,1 1,-1-1,2 1,0-1,0 1,0 0,2-1,-1 1,1 0,1-1,0 1,0-1,1 0,1 1,6 13,-3-10,8 13,-1 1,-1 0,11 40,-22-66,-1-7,0-19,-1-34,-3 42,-1 0,0 1,-11-29,9 30,1-1,0 1,2-1,-4-24,5 11,1 13,0 0,-1 0,0 0,-6-18,7 28,-2 0,1-1,-1 1,1 1,-1-1,-1 0,1 1,-1-1,0 1,0 0,0 0,0 1,-1-1,1 1,-6-3,-2 0,1-1,0-1,0 0,1 0,0-1,0 0,1-1,-14-19,19 24,1 0,-1 0,0 1,0-1,0 1,0 0,-1 0,0 1,0 0,0-1,0 1,0 1,0-1,-1 1,0 0,1 0,-1 1,0 0,-11-1,14 1,0 0,-1 0,1 1,0-2,0 1,0 0,0-1,0 1,0-1,0 0,0 0,1 0,-1 0,-2-4,-1-1,1-1,0 1,-7-15,9 16,0 1,0-1,0 1,0 0,-1 0,0 0,0 0,0 0,-1 1,-5-5,10 9,-1 0,1 0,0-1,-1 1,1 0,-1 0,1 0,0-1,-1 1,1 0,-1 0,1 0,0 0,-1 0,1 0,-1 0,1 0,0 0,-1 0,1 0,-1 0,1 0,-1 0,1 0,0 0,-1 0,1 1,-1-1,1 0,0 0,-1 0,1 1,0-1,-1 0,1 1,-1-1,-4 20,7 22,2-26,1-1,1 1,0-1,1-1,1 1,0-1,1 0,0-1,1 0,20 19,-29-30,1 0,0 0,-1-1,1 1,0-1,0 0,0 1,0-1,0 0,0 0,0 0,0 0,1-1,-1 1,0-1,1 1,2-1,-4 0,1 0,-1 0,0-1,1 1,-1-1,1 1,-1-1,0 0,0 1,1-1,-1 0,0 0,0 0,0 0,0 0,0 0,0 0,0 0,0-1,0 1,-1 0,1-1,0 1,-1 0,1-1,-1 1,1 0,-1-2,5-21,-1 0,-2 0,0-1,-1 1,-4-35,1 13,2 24,-1 0,-1-1,0 1,-2 0,-1 0,-1 0,-9-24,-56-93,50 102,19 34,0 0,0 0,-1 0,1 0,-1 1,1-1,-1 1,0-1,0 1,0 0,-1 0,1 1,0-1,-1 1,1-1,-1 1,-6-1,-6-1,-1 1,-29 0,14 2,24-1,1 0,1-1,-1 1,0-1,0-1,1 1,-1-1,1 0,-1-1,1 1,1-1,-11-9,-2 0,14 11,0-1,1 1,0-1,-1 0,1 0,0-1,0 1,0-1,1 1,0-1,-1 0,1 0,0 0,1 0,-1 0,1 0,0-1,0 1,0-1,0 1,1 0,0-8,0-56,0 38,-3-36,3 63,-1 0,1 0,0 0,0 0,0 1,1-1,-1 0,0 0,1 0,0 0,0 0,0 0,2-4,-2 7,-1-1,1 0,-1 1,1-1,0 0,-1 1,1-1,0 1,0-1,-1 1,1-1,0 1,0 0,0-1,-1 1,1 0,0 0,1-1,0 1,0 0,0 1,0-1,0 0,0 1,0-1,0 1,0-1,0 1,0 0,2 1,3 2,28 14,62 24,-92-40,0 0,0 0,0 1,0 0,0 0,-1 0,0 0,1 1,-1 0,0 0,-1 0,1 0,2 5,-1-3,-2-2,1 0,-1-1,1 1,0-1,0 0,0 0,0 0,1-1,-1 1,1-1,-1 0,1-1,0 1,5 1,5-1,-1-1,1 0,21-2,30 2,-64 0,0-1,0 0,0 1,0-1,0 1,0-1,0 1,0 0,-1 0,1 0,0 0,0 0,-1 0,1 0,-1 1,1-1,-1 0,0 1,1-1,1 4,-2-3,0 1,0 0,0 0,0 0,-1 0,1 0,-1 0,0 0,0 0,0 0,0 0,-1 4,0 2,-1-1,-1 1,1-1,-2 0,1 1,-1-1,0-1,-7 11,-15 9,13-19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09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16 529,'0'-49,"10"-298,-9 340,0-1,0 1,1-1,0 1,3-9,-4 13,0 1,0 0,1 0,-1-1,1 1,-1 0,1 0,0 1,-1-1,1 0,0 0,0 1,0 0,0-1,1 1,-1 0,0 0,5-2,39-11,-29 8,1 0,-1 1,1 1,0 1,0 1,20-1,1 3,-26-1,0 0,0 1,-1 1,22 4,-33-5,0 1,1-1,-1 1,0-1,0 1,1 0,-1 0,0-1,0 1,0 0,0 0,0 0,0 0,0 0,-1 1,1-1,0 0,0 0,-1 0,1 1,-1-1,1 0,-1 1,0-1,1 0,-1 1,0-1,0 1,0-1,0 0,0 1,0-1,-1 0,1 1,0-1,-1 0,0 2,-2 8,0-1,-1 0,-9 17,8-18,1-2,-1 0,1 0,-1-1,-1 1,-8 7,8-8,0 0,1 1,0-1,-6 10,10-13,-1 0,1 0,0 0,0 0,0 1,0-1,0 0,1 1,0-1,-1 1,1-1,0 0,1 1,0 4,0-6,-1 1,1 0,0 0,0 0,1 0,-1-1,1 1,-1 0,1-1,0 1,0-1,0 0,0 0,0 0,0 0,1 0,-1 0,1 0,0-1,-1 1,1-1,0 0,0 0,0 0,-1 0,1 0,3-1,11 3,-1-1,1-1,31-3,-18 1,13 0,59 2,-97 0,0 0,0 1,0 0,0 0,0 0,0 0,-1 1,1 0,-1 0,6 5,20 11,7 5,-33-21,1 0,-1 1,1-2,0 1,-1 0,1-1,0 0,1 0,-1 0,0-1,0 0,7 1,19 0,1-2,58-6,-74 2,0 0,0-1,-1-1,16-8,-16 7,0 0,1 1,30-7,-26 9,30-4,-47 7,0 1,0 0,-1 0,1 0,0 0,0 1,0-1,-1 1,1 0,0 0,-1 0,1 0,4 2,-4 1,0 0,0 1,0-1,-1 0,0 1,0 0,0-1,0 1,-1 0,0 0,0 0,1 9,3 9,-2-9,0-1,-1 1,0 0,-1 1,-1-1,-1 18,1-30,-1-1,1 1,0 0,-1-1,0 1,1-1,-1 1,0-1,0 1,0-1,0 0,0 1,0-1,0 0,-1 0,1 0,0 0,-1 0,1 0,-1 0,1 0,-1 0,1-1,-1 1,1-1,-1 1,0-1,1 1,-3-1,-9 2,1-1,0-1,-16-1,-3 1,-86 9,111-7,-1 0,0 0,0 1,1 0,0 0,-1 1,1-1,1 1,-1 1,0-1,1 1,-8 9,5-6,-1-1,0 1,-15 8,21-13,-1-1,1 0,-1 1,1 0,0-1,0 1,0 0,0 1,1-1,0 0,-1 1,1 0,0-1,1 1,-1 0,1 0,-1 0,0 4,0 8,0-1,1 0,1 27,1-29,-1 1,0-1,-1 0,-5 24,-5 10,9-36,0-1,-1 1,0-1,0 0,-1 0,-1 0,-7 13,-7 4,9-15,1 1,1 0,0 0,0 0,2 1,0 0,-8 25,13-29,0 1,1-1,0 1,1-1,3 15,0 16,4-7,-7-32,0 0,0 0,-1 1,1-1,0 0,-1 1,1-1,-1 1,0-1,0 1,0-1,0 1,0-1,-1 0,1 1,-1-1,1 1,-1-1,0 0,0 0,0 1,0-1,-1 0,-1 3,-3 2,-1 0,0 0,-1 0,-13 9,17-13,0-1,1 0,-1 1,0-1,0-1,-1 1,1-1,0 1,0-1,-1 0,1-1,-7 1,9-1,0-1,0 0,1 1,-1-1,0 0,1 0,-1 0,1 0,-1 0,1 0,-1 0,1-1,0 1,-1 0,1-1,0 1,0-1,0 1,0-1,0 0,1 1,-1-1,0 0,1 0,-1 0,1 1,0-3,-3-8,2 0,-1-23,1 29,3-40,-1 36,0-1,-1 0,0 0,-1 1,0-1,-5-19,5 27,0 1,0 0,0 0,0 0,-1 0,1 0,-1 0,0 0,0 0,1 0,-1 1,0-1,0 1,-1 0,1-1,0 1,0 0,-1 0,1 0,0 1,-1-1,1 0,-5 1,-5-2,-1 1,0 1,-19 2,9 0,20-2,1 0,-1 0,1 1,0-1,-1 1,1-1,0 1,0 0,0 0,-1 0,1 0,0 1,0-1,0 0,1 1,-1-1,-2 4,-1 2,0-1,0 1,-6 14,-11 16,-8-7,23-23,0-1,0 1,-6 10,11-14,0 0,0 1,0-1,1 0,0 0,0 1,0-1,0 1,0-1,1 1,-1-1,1 7,0 3,0 0,1 0,3 22,-3-30,0-1,0 1,1-1,0 0,0 0,0 0,0 0,1 0,-1 0,1-1,5 6,4 4,-1 1,0 0,9 16,-11-16,-7-11,1 1,-1-1,1 0,0 0,0 0,0 0,0-1,1 1,-1-1,1 1,0-1,-1-1,1 1,0 0,0-1,7 2,2-1,-1-1,0-1,1 1,15-3,28 0,-48 4,-1 0,1 0,-1 0,0 1,0 0,9 5,5 2,81 26,-32-14,-64-19,0-1,-1 1,0 0,1 0,-1 0,0 1,-1 0,1 0,-1 0,0 1,5 5,2 6,-1 0,10 21,12 19,-28-49,-1-1,1 1,-1 0,-1 0,1 0,-1 0,0 1,-1-1,2 13,-2 7,-3 37,0-12,1-44,0 0,-1 0,0 0,0 0,0 0,-1-1,0 1,-1-1,0 0,-6 9,5-8,0 1,0 0,1 0,0 0,1 0,-4 16,4 7,2 1,5 64,-4-92,1 4,1-1,0 0,0 1,1-1,0 0,6 10,-5-9,0 0,0 0,-1 0,3 17,-3-1,-2-18,0 1,0 0,0 0,1 0,0-1,4 10,-6-17,0-1,0 1,0 0,-1 0,1 0,0 0,0 0,-1-1,1 1,0 0,0 0,-1 0,1 0,0 0,0 0,-1 0,1 0,0 0,-1 0,1 0,0 0,0 0,-1 0,1 0,0 0,0 0,-1 1,1-1,0 0,0 0,-1 0,1 0,0 0,0 1,0-1,-1 0,1 0,0 0,0 1,0-1,0 0,-1 0,1 1,0-1,0 0,0 0,0 1,0-1,0 0,0 0,0 1,0-1,0 0,0 1,0-1,0 0,0 0,0 1,0-1,0 0,0 0,0 1,0-1,1 0,-1 0,0 1,0-1,0 0,-22-9,20 8,-4-1,1 0,0 1,-1-1,0 1,-9 0,10 0,0 1,0-1,-1 0,1 0,0-1,-5-2,7 3,0-1,1 0,-1-1,0 1,1 0,0-1,-3-3,-14-13,7 9,2 0,-1 0,1-1,1-1,-12-16,-12-16,25 34,1-1,0 0,0-1,-7-17,8 15,-1-1,-12-15,13 22,0 1,-1 0,-9-9,10 12,0-2,1 1,-1-1,2 1,-1-1,-6-11,3 5,0-1,-1 1,-1 0,0 1,-1 0,-14-11,-14-15,33 30,0-1,0 0,-6-11,-7-11,12 21,1-1,0 1,1-1,0 0,1 0,0-1,0 1,1-1,0 0,-1-13,-5-23,3 21,1-1,1 1,0-38,4 61,0 1,0-1,-1 0,1 1,-1-1,1 0,-1 1,0-1,0 1,0-1,-1 1,1-1,-3-2,-25-25,24 27,1 0,1 0,-1-1,0 0,1 1,0-1,0 0,0-1,0 1,1-1,-1 1,-1-7,-3-24,6 27,-1 0,1 0,-1 0,-1 1,1-1,-1 1,-1-1,-7-12,4 10,-1 1,1 1,1-2,0 1,0-1,1 0,0 0,0 0,1-1,1 1,-3-15,-4-25,6 36,1-1,1 1,-1-17,4-64,-2-51,1 141,-1 0,0 1,0-1,0 0,0 0,-1 0,0 1,0-1,0 1,-3-5,-2 0,0 0,-1 1,-8-8,-1 0,14 11,0 0,0-1,0 1,0 0,1-1,0 1,0-1,0 0,-1-9,-4-10,4 10,0 0,2-1,-1 1,2-1,0 0,2-16,0-15,-2-88,0 119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18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1 262,'0'-12,"0"-1,0-1,1 1,2-14,-2 22,1 0,-1 0,1 1,0-1,1 1,-1-1,1 1,-1-1,1 1,1 0,4-4,-5 4,1 1,1-1,-1 1,0 1,1-1,-1 1,1-1,0 1,8-2,49-8,-9 2,-28 2,31-15,-41 16,-1 1,1 0,1 1,-1 1,1 0,23-2,-21 5,-5 0,0 0,0 1,0 0,0 1,21 4,-32-4,-1-1,0 1,0 0,0-1,0 1,0 0,0 0,0 0,0 0,0 0,-1 0,1 0,0 0,-1 0,1 0,0 0,-1 1,1-1,-1 0,0 0,1 1,-1-1,0 2,2 37,-2-15,7 15,-3-19,0 1,0 38,1 112,1-17,-5-89,1-27,-6 57,3-93,1 0,-1 0,0 0,0 0,-1-1,1 1,-1 0,1-1,-1 1,0-1,0 1,0-1,0 0,-5 4,6-5,-1 0,1 1,-1-1,0 0,0 0,1 0,-1 0,0-1,0 1,0 0,0-1,0 0,0 1,0-1,0 0,0 0,0 0,0 0,0 0,0 0,0-1,0 1,-3-2,4 1,0 1,0-1,-1 0,1 0,0 0,0 0,0 0,1 0,-1 0,0 0,0-1,0 1,1 0,-1 0,1-1,-1 1,1 0,-1-1,1 1,0 0,0-3,0-37,1 8,-4 27,0-1,0 1,0 0,-1 0,0 1,0-1,0 1,-1 0,0 0,0 0,-9-6,-14-17,-17-15,32 32,0-1,-14-18,-4 0,6 7,0-7,21 23,-1 1,-1-1,1 1,-1 1,0-1,0 1,-13-9,-13-2,23 13,0-2,0 1,1-2,0 1,-9-8,13 8,0 1,0-1,1 0,0 0,0 0,0 0,1 0,0 0,0-1,0 0,1 1,-1-1,1 0,1 1,-1-7,-2-5,1 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22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71,'-6'0,"0"0,0 0,0 0,0 1,1 0,-1 0,0 0,0 1,1 0,-1 0,1 0,0 1,-1 0,1 0,1 0,-1 0,0 1,1 0,-1 0,1 0,0 1,1-1,-1 1,-4 9,5-9,0 0,1 1,0-1,0 1,1-1,-1 1,1 0,0 0,1-1,-1 1,1 0,0 0,1 0,-1 0,1 0,0-1,1 1,2 8,-2-13,-1 1,1 0,-1-1,1 1,0-1,0 0,-1 0,1 1,0-1,0 0,0-1,0 1,0 0,1 0,1 0,20 8,-20-5,1-1,-1 0,1-1,0 1,-1-1,1 0,0 0,1-1,-1 1,8 0,-9-2,0 0,1 0,-1-1,0 1,0-1,0 0,0 0,0-1,0 1,0-1,-1 0,1 0,-1 0,5-4,1 0,0 0,-1-1,-1 0,1-1,-1 0,7-10,-11 14,0-1,0-1,0 1,-1 0,0 0,0-1,0 0,-1 1,0-1,0 0,-1 1,1-12,-1 12,0-1,0 1,0-1,1 1,0-1,0 1,1 0,-1 0,1-1,1 1,-1 1,0-1,1 0,6-8,-1 5,0 0,0 0,1 0,0 1,0 1,11-7,-10 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3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52 405,'0'-9,"0"1,-1-1,0 0,-1 0,0 0,0 1,-1-1,0 1,0-1,-1 1,0 0,-8-11,10 15,0 1,0-1,1 0,-1 0,1 0,0 0,0 0,0 0,0 0,1-8,0 10,0 1,0-1,0 0,0 1,1-1,-1 0,1 1,-1-1,1 1,0-1,-1 1,1-1,0 1,0 0,0-1,0 1,0 0,0-1,1 1,-1 0,0 0,1 0,-1 0,1 1,-1-1,1 0,-1 0,1 1,2-1,2-1,9-2,0 0,15-8,-26 10,-1 0,1 0,-1 0,1 0,-1 0,0-1,0 0,0 1,0-1,0-1,-1 1,1 0,1-4,-3 6,-1 0,0 0,0 0,0 0,0 0,0 0,0 0,0 0,0 0,0 1,0-1,0 0,-1 0,1 0,0 0,0 0,-1 0,1 1,-1-1,1 0,-1 0,1 0,-1 1,-1-2,-21-20,12 13,9 7,-22-26,23 27,0-1,-1 0,1 0,0 0,0 0,0 0,1 0,-1 0,0 0,1 0,-1 0,1 0,0-5,0 7,0-1,0 0,1 0,-1 1,0-1,0 1,1-1,-1 0,1 1,-1-1,0 1,1-1,-1 1,1-1,-1 1,1-1,0 1,-1-1,1 1,-1 0,1-1,0 1,-1 0,1-1,0 1,1 0,19-3,-19 3,12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63 147 2178,'0'0'336,"0"0"-74,-10-9-59,-32-29-11,31 29 16,11 9 64,0 0 1,0 0-54,5-10 15,15-30-31,-15 30-10,-5 10 9,0 0 71,0 0 84,0 0-79,0 0 58,0 0 33,0 0-28,0 0 28,0 0 4,0 0 49,0 0-32,0 0-27,7-1 16,62 0 1190,-63-4-1243,19-14-22,-18 14-42,-7 5-27,0 0-17,6 1-127,18 1-43,-18-2 16,-6 0-48,0 0 75,0 0-16,0 0-16,6 3-33,18 6-31,-18-6 48,-6-3-1,0 0 1,0 0-43,0 0 16,7 1-91,0-2 64,-5 1 13,0 0-1,0 0 0,0 0 1,0 0-1,0 0 0,0 0 0,0 1 1,0-1-1,0 1 0,0-1 0,0 1 1,0 0-1,-1-1 0,1 1 0,0 0 1,2 2-1,20 10 36,-18-9-5,-6-4-80,0 0 48,0 0 0,0 0 64,0 0-37,0 0-38,0 0 92,0 0-92,0 0 112,0 0 6,0 0 80,2 9-22,-2 3-117,0-7-10,0 0 0,1 1 0,-1-1 1,2 0-1,-1 0 0,4 10 0,-1-7 41,-3-6 18,1 1 0,-1 0-1,0-1 1,0 1 0,0 0 0,-1 0-1,1 0 1,0 0 0,-1 5 0,8 1-55,25 31-63,-25-30 16,-8-10 74,0 0-117,0 0-48,0 0 91,0 0-268,7 8-47,21 23-267,-20-23-171,-8-8-144,7 10 26,21 28-63,-27-37 909,-1-1 1,1 1-1,-1-1 1,1 1-1,-1 0 1,1-1-1,-1 1 1,0 0 0,1-1-1,-1 1 1,0 0-1,0-1 1,0 1-1,1 0 1,-1 0-1,0-1 1,0 1 0,0 0-1,0-1 1,0 1-1,0 0 1,-1 0-1,1-1 1,0 1-1,0 0 1,-1-1 0,1 1-1,0 0 1,-1-1-1,1 1 1,0 0-1,-2 0 1,-21 52-1007,11-35-138,-12 2-209,18-15-165,6-5-251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38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1,'0'0,"-1"0,0 1,1-1,-1 0,1 0,-1 1,1-1,-1 1,1-1,-1 0,1 1,0-1,-1 1,1-1,0 1,-1-1,1 1,0-1,0 1,-1 0,1-1,0 1,0-1,0 1,0 0,0-1,0 1,0 0,-2 22,2-19,0 22,0-20,1-1,-1 1,0 0,-1 0,1 0,-1-1,0 1,-1 0,1-1,-1 1,0-1,-1 0,-3 7,1-6,1 1,-1 0,1 0,1 0,-1 0,1 1,-4 13,7-19,0 0,-1 0,1 0,0 0,0-1,0 1,0 0,1 0,-1 0,0 0,1 0,-1 0,1 0,0 0,0 0,0-1,0 1,0 0,0-1,0 1,0 0,1-1,-1 0,1 1,-1-1,1 0,-1 0,1 0,0 0,0 0,-1 0,1 0,0 0,0-1,0 1,3 0,9 1,-1 0,1-1,0 0,0-1,22-2,9 0,-13-1,-20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6:59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251 1,'-11'10,"-1"0,-25 15,24-17,1 1,-23 19,-34 49,59-66,5-7,1 0,0 0,0 1,0-1,1 1,-1 0,1 0,0 0,1 0,-1 1,1-1,0 1,1-1,-1 1,1 0,-1 8,2 3,-2-1,2-1,0 1,0-1,2 0,3 17,-5-31,1 0,-1 0,1 0,-1 0,1 0,0 0,-1 0,1 0,0 0,0-1,0 1,0 0,0 0,0-1,0 1,0-1,0 1,0-1,0 1,0-1,0 1,0-1,2 0,27 2,-26-2,9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9T17:03:02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3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36 120 1153,'0'0'518,"0"0"-144,0 0-188,0 0-73,0 0 4,0-10-16,0-29-15,0 29-38,0 10 21,0 0 49,0 0 15,0 0 22,0 0 10,0 0 33,0 0 53,-6-10 32,-18-31 26,18 31 81,6 10 16,0 0 48,0 0-33,0 0-47,0 0-22,0 0 150,0 0-27,7 12 97,19 36 15,-24-45-501,0 0 1,-1-1-1,1 1 1,-1 0-1,0 0 1,0 0-1,0 0 0,0 0 1,0 0-1,-1 0 1,1 6-1,2 7 179,-1-12-104,0 0 0,0-1-1,0 1 1,0-1 0,1 0-1,-1 0 1,1 0 0,0 0-1,3 3 1,-6-6 496,0 0-65,0 0 65,7 8-134,14 21 107,20 41 0,-40-69-597,-1 0-1,1 0 1,0 0 0,-1 0-1,1 0 1,-1 0 0,0 0-1,1 0 1,-1 1 0,0-1-1,0 0 1,0 0 0,0 0-1,0 0 1,0 0 0,-1 3-1,1 4 74,-1 0 1,1 0-1,1 0 0,0 0 0,0 1 0,1-1 0,0 0 1,4 10-1,2 10 380,-7-22-113,-1-6 236,0 0 106,-9 10 17,4-3-646,0 0 0,0 0 0,1 1 1,0-1-1,1 1 0,-1 0 1,2 0-1,-1 0 0,1 0 1,1 1-1,-2 8 0,4-7 363,-7 47 266,5-46-411,1-11-80,1 12-74,4 34-6,-4-35-64,-4 1-101,-6 35 53,8-26 48,6 17-75,-4-29 86,-2 2-80,0 12 33,1 0 1,5 37-1,-5-40-108,-12 56 64,18-59-11,18 29 11,-23-46 2,-1 1 0,1 0 0,-1-1 0,1 1 0,-1 0 0,0 0 0,1-1 0,-1 1 0,0 0 0,1 0 0,-1-1-1,0 1 1,0 0 0,0 0 0,0 0 0,0 0 0,0-1 0,0 1 0,0 0 0,0 0 0,-1 0 0,1 0 0,0-1-1,-1 2 1,-26 72 169,26-69-160,3 6-59,13 58 80,-7-25-144,-7-33 133,-1-11 22,3 11-64,9 30 37,-9-31-59,-3-10 59,0 0-27,-1 11 86,-4 42-75,0-44 27,-14 30 10,14-30-74,5-9 10,0 5 33,0-1-1,0 0 1,0 0 0,-1 1 0,0-1-1,-2 8 1,-2 10 2,2 26 8,3-39 21,0-9-58,0 0-22,3 11 59,-2 2-5,11 37 42,-7-41-43,-4-6-8,1 0 1,-1 0 0,1 0 0,-1 0 0,0 0-1,-1 1 1,1-1 0,0 0 0,-1 0-1,0 1 1,0-1 0,0 0 0,-1 4-1,0 35-34,1-32-37,0-10 21,0 0 5,0 0 70,-3 11 32,-7 32-102,7-32-26,3-11 69,0 0-11,0 0 43,-3 9 27,-1 0-56,2-6 1,1 0 1,0 0 0,0 0 0,0 0-1,0 0 1,0 1 0,0-1 0,1 0-1,0 0 1,0 1 0,0-1 0,0 0-1,1 4 1,1 33-69,-2-29 21,0-11 33,0 0 58,0 0-91,0 0-27,0 0 86,0 0 6,0 0-124,0 0 49,0 0 42,0 0 65,0 0-49,0 0 22,-11 9-86,-33 30-101,33-30-70,11-9 27,0 0-5,0 0-107,0 0-197,0 0-134,0 0-278,-5 10-405,-15 29-401,15-29-490,5-10-380,0 0-107,0 0 54,0 0 219,0 0 213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4:45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10 1698,'0'0'427,"0"0"-91,0 0-58,0 0-76,0 0-31,0 0 21,0 0 27,0 0 6,-1 1-172,1-1 1,0 0 0,-1 1-1,1-1 1,0 1 0,-1-1-1,1 1 1,0-1 0,0 0 0,0 1-1,-1-1 1,1 1 0,0-1-1,0 1 1,0-1 0,0 1 0,0-1-1,0 1 1,0-1 0,0 1-1,0-1 1,0 1 0,0-1 0,1 1-1,-1-1 1,0 1 0,0-1-1,0 1 1,1-1 0,-1 0-1,0 1 1,1 0 0,0 0 32,0 1 1,1 0-1,-1-1 0,0 1 1,1-1-1,-1 0 1,1 1-1,0-1 0,0 0 1,2 1-1,-3-2 619,9-8-840,-2 9 4295,-6 1-4135,-1 0 0,1 1 0,-1-1 0,1 1 0,-1-1 0,0 1 0,0 0 0,0-1 0,0 1 0,0 0 0,-1 0 1,1 4-1,0-4 11,1 0 1,0 0-1,0-1 1,0 1 0,0-1-1,0 0 1,0 1-1,1-1 1,-1 0 0,1 0-1,0 0 1,0-1-1,4 3 1,-2-1 27,-5-3 6,2 4-17,8 11-64,-7-11-64,-2 0 86,17 27 11,-16-28 10,-2-3 16,0 0-75,0 0-26,0 0 85,0 0-59,0 0 91,0 0-75,0 0-26,-17-20 277,5 22-84,11-1-150,1-1-1,0 0 1,-1 0 0,1 0 0,-1 0-1,1 0 1,0 0 0,-1 0-1,1 0 1,-1 0 0,1 0-1,0 0 1,-1 0 0,1 0 0,-1 0-1,1 0 1,0 0 0,-1 0-1,1 0 1,-1-1 0,1 1-1,0 0 1,-1 0 0,1 0 0,0-1-1,-1 1 1,1 0 0,0 0-1,0-1 1,-1 1 0,1 0 0,0 0-1,0-1 1,-1 1 0,1 0-1,0-1 1,0 1 0,0 0-1,0-1 1,-1 0 0,-1-1 234,-2-3-128,1 2-90,0 1 0,1 0 1,-1 0-1,1-1 0,0 1 0,0-1 1,0 0-1,0 1 0,1-1 1,-1 0-1,0-3 0,1 3 79,1 3 1,0 0 106,0 0-10,0 0 31,-2 0-213,0-1-1,0 0 1,0 0-1,1 1 0,-1-1 1,0 0-1,1 0 1,-1-1-1,0 1 1,1 0-1,0 0 1,-3-3-1,3 3 14,-4-2 104,2-3 115,1 0-1,-2 0 0,1 0 1,-1 1-1,0-1 0,0 1 1,-1 0-1,0 0 0,0 0 1,0 1-1,-10-7 0,12 9-97,3 2 53,0 0 10,0 0-161,0 0 0,0-1 0,0 1 0,0 0 0,0-1-1,0 1 1,-1 0 0,1-1 0,0 1 0,0-1 0,0 1 0,1 0-1,-1-1 1,0 1 0,0-1 0,0 1 0,0 0 0,0-1 0,0 1 0,1 0-1,-1-1 1,0 1 0,0 0 0,0-1 0,1 1 0,-1 0 0,0-1-1,1 1 1,-1 0 0,0 0 0,1-1 0,-1 1 0,0 0 0,1 0-1,-1 0 1,1-1 0,12 9 2164,-3-2-2721,-7-5 489,2 4-48,14 11 64,-14-12 134,7 14-207,-7-12 60,-1 1 35,-1 0-1,2-1 0,-1 1 1,1-1-1,0 1 0,7 5 1,-11-11-21,-1-1-1,1 0 1,-1 1 0,1-1 0,-1 0 0,1 1 0,-1-1 0,1 0-1,-1 1 1,1-1 0,-1 1 0,0-1 0,1 1 0,-1-1-1,0 1 1,1-1 0,-1 1 0,0-1 0,0 1 0,0-1 0,1 1-1,-1 0 1,0-1 0,0 2 0,0-2-3,0 1 0,0 0 1,0-1-1,0 1 0,0-1 0,1 1 1,-1-1-1,0 1 0,0 0 0,0-1 0,1 1 1,-1-1-1,0 1 0,1-1 0,-1 1 1,1-1-1,-1 0 0,0 1 0,1-1 0,-1 1 1,1-1-1,-1 0 0,2 1 0,36 43 2,-36-41 22,-2-3-44,11 11-501,-25-30 545,10 14 31,0 2-10,-11-12-11,12 12-96,-1-1 10,-62-53 124,65 55-50,-1 0 0,1 0 0,0 0 0,0 0 0,1 0 0,-1-1 1,0 1-1,1 0 0,0-1 0,-1-2 0,-2-12 180,2 14 78,1 3 117,0 0 123,0 0 96,0 0 256,0 0-5,0 0-65,0 0-324,0 0-60,2 5-200,1-1 0,0 1 1,0-1-1,0 0 0,6 7 0,4 5-160,0 0 0,-2 2 0,13 24-1,-20-36-38,24 38-71,-22-36-141,0 0-1,-1 0 1,0 1 0,3 9 0,-7-15-227,-1-3 150,0 0-139,15 12-1682,-88-92 2942,69 77-502,4 1-303,-1 1-1,1-1 1,-1 0-1,0 1 1,1-1-1,-1 1 1,0-1-1,0 1 1,0-1-1,0 1 0,0 0 1,-3-3-1,2 2 38,-1-3 207,3 5-26,0 0 26,0 0 262,0 0 139,0 0-182,0 0-117,0 0 21,0 0-54,0 0 81,0 0 155,0 0-6,2 1-511,-1 0 0,1 0 1,0 1-1,-1-1 0,1 0 0,-1 1 0,1-1 0,-1 1 1,0-1-1,2 3 0,5 4 1,0 1 0,0 0 0,9 15-1,-13-18-85,0 0 0,1 0 0,0 0 0,9 8 0,-14-13-39,1-1 0,-1 1 0,0 0 0,1-1 0,-1 1 1,0-1-1,1 1 0,-1 0 0,0-1 0,0 1 0,0 0 1,0-1-1,0 1 0,0 0 0,0-1 0,0 1 0,0 0 1,0-1-1,0 1 0,-1 0 0,1-1 0,-1 2 0,1 1-357,10 48-9183,-8-43 4251,5-3 3573,-2-1-166,-4 1-2881,-1-5 941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3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1762,'0'0'352,"0"0"-149,0 0-123,0 0-43,0 0 6,0 0 42,0 0 12,0 0-7,0 0-20,0 0 4,0 0 28,0 0-43,0 0 37,0 0 32,0 0-53,0 0 58,0 0 6,0 0 16,0 0 10,0 0 17,0 0-1,0 0 49,0 0-22,0 0 27,0 0 37,0 0-101,0 0 37,0 0 86,0 0-76,0 0 65,-1 6-16,0 0-183,1 0 0,0 0 1,0 0-1,0 0 0,1-1 0,0 1 0,3 12 0,-1-12 97,-3-6 76,0 0-6,0 0 42,0 0 12,0 0 122,0 0-48,0 3-322,0 0 0,0 0 0,1 1 0,-1-1 0,1 0 0,0 0 0,0 0 0,2 3 0,0 3 49,-1-1 198,-2-8 27,0 0 75,0 0 26,0 0-58,9 11-86,-2-1-223,-1 0 1,0 0-1,0 1 0,-1 0 0,-1 0 1,0 0-1,-1 0 0,4 18 0,-8-21-16,2-1 0,-1 1 0,1-1 0,1 1-1,0-1 1,4 13 0,1 1 10,1 0-2,-7-18 24,0 1 0,1-1 0,-1 1 0,0-1 0,-1 1 0,1 0 0,-1 4-1,10 1 65,30 28-39,-30-27-36,-10-10-86,5 10 69,14 30 27,-14-30-112,1 0 43,18 30-38,-18-31 123,-6-9-37,8 12 5,25 34 16,-25-34-37,-8-12-38,4 10-69,19 52 75,3 0 266,-10-22-298,-12-30 16,-4-10-33,0 0 102,0 0-58,0 0-1,0 0-32,0 0 49,0 0-65,0 0 0,0 0 81,16 12 15,52 34 22,-51-35-129,-17-11 17,0 0 106,0 0-74,0 0-16,0 0 58,0 0 59,0 0-64,0 0-80,0 0 6,0 0 63,0 0-75,0 0-52,0 0 15,0 0-80,0 0-117,10-4 5,31-15 53,-31 15 28,-10 4-1,0 0 69,0 0 54,0 0-11,0 0 1,0 0 4,0 0-37,0 0 33,0 0-145,0 0-155,0 0-240,0 0-123,0 0-138,0 0-118,0 0-21,0 0 79,0 0 12,0 0-33,0 0-5,0 0-165,0 0-145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3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2050,'0'0'229,"0"0"-10,0 0-107,0 0 33,0 0 9,0 0-31,0 0-27,0 0 59,0 0-48,0 0-27,0 0 27,0 0-22,0 0 43,9-5 38,29-18-33,-28 17 54,-10 6-32,5-6 21,31-32 134,-23 21-243,7-7 81,0 2 1,27-24-1,73-84-127,-113 122-106,-7 8 53,0 0 64,7-5-32,19-13 32,-19 13-32,-7 5 43,0 0-27,0 0-80,0 0 37,0 0 80,0 0 38,0 0 11,0 0-22,0 0-139,0 0 43,0 0-37,0 0 31,0 0-90,0 0 27,0 0-17,0 0-42,0 0 0,0 0-16,0 0 48,0 0-70,0 0 38,0 0-11,0 0-96,0 0-5,0 0-37,0 0 143,0 0 86,0 0-37,0 0-6,0 0-80,0 0 96,0 0-64,0 0-95,0 0-76,-7-2-96,-18-9-96,19 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4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452 330 2466,'0'0'150,"0"0"-54,0 0-64,0 0-37,16-10 42,47-29-16,-47 29 17,-16 10-54,0 0-22,0 0-15,0 0 37,0 0 101,0 0 49,0-5-43,0-17 21,0 16-6,0 6 28,0 0 42,0 0 0,0 0 27,-5-14-11,-15-40 70,15 40 5,5 14 5,0 0-37,0 0-27,0 0-48,0 0 38,0 0-17,0 0 38,0 0 21,0 0-42,0 0-11,0 0 74,0 0-15,0 0-75,0 0-11,0 0 85,0 0-36,0 0-7,0 0 33,0 0-53,-9 11-107,0 0-59,1 0 0,0 0 0,1 1 0,1 0 0,-8 20 0,13-29-18,0 0 0,1-1 0,-1 1 1,0 0-1,0 0 0,-1-1 0,1 1 1,-1 0-1,1-1 0,-5 5 0,1-1-10,-10 12-4,-29 27-70,33-33 22,3-1-27,-24 34 65,15-25-6,-4-2 2,-93 87-20,65-51 50,25-31-6,19-17 22,5-6-26,-7 6 20,-22 18-31,22-18 0,-1-1 31,-26 17-36,25-17-17,9-5 43,0 0-48,0 0-11,0 0 11,0 0-48,0 0-48,0 0 26,0 0 81,0 0 37,0 0-53,0 0 47,0 0-26,0 0 38,0 0-33,0 0-10,0 0 58,0 0-58,0 0 15,0 0 76,0 0 15,0 0-64,0 0 38,0 0 0,6-8 21,17-21 32,-17 21 21,-6 8-10,8-5 16,24-17-6,-24 16-42,1-1 0,73-56 208,-75 58-107,-7 5-37,11-9-38,78-65 38,-82 68-59,-7 6-32,10-12-48,12-8 11,40-29 0,-3 2-33,-58 46 24,0 0-1,1 0 1,-1 0-1,0 0 1,0 0-1,0-1 1,0 1 0,0-1-1,0 1 1,0 0-1,-1-1 1,1 1-1,-1-1 1,1 0-1,-1 1 1,1-1 0,-1 1-1,0-1 1,0 1-1,0-1 1,0 0-1,0-1 1,-1-7 90,9 5 36,2 0-121,21-16 82,-29 14-73,17-54-21,-16 55 74,-3 6 17,0 0-54,0 0-43,0 0 17,0-2-2,0 1 1,1-1 0,-1 0 0,0 1 0,1-1 0,0 0 0,-1 1 0,1-1 0,0 0 0,0 1 0,2-3 0,0 0 16,-1-2-11,-2 6-10,0 0-10,0 0 159,0 0-192,0 0 70,0 0-102,0 0-154,0 0 106,0 0 198,0 0-177,0 0-53,0 0 17,0 0 31,0 0 155,0 0-64,0 0 32,0 0-32,0 0-144,0 0 122,0 0 6,0 0 112,0 0-90,-9 8 26,-1 0-8,6-5-8,0-1 0,0 1-1,0 1 1,1-1 0,-1 0-1,1 1 1,0-1 0,0 1-1,-4 7 1,-16 23-16,17-26-16,6-8 48,0 0-59,0 0 97,0 0 74,0 0-91,0 0-133,0 0 155,0 0-22,0 0-42,0 0 64,0 0 26,0 0-122,0 0-33,0 0 81,0 0 0,0 0-86,-4-7 6,0 1 70,2 3 5,0 0 0,-1 0 0,1-1 0,1 1-1,-1-1 1,1 1 0,-1-1 0,1 1 0,0-1-1,0 0 1,1 1 0,-1-1 0,1 0 0,0 0-1,0 1 1,1-1 0,-1 0 0,3-7 0,1 1-25,-2 7 0,0-1 0,-1 1 0,1-1 0,-1 0 0,0 1 0,0-1 0,-1 0 0,1 0 0,-1-4 0,-1-48-648,1 45 256,0 11-123,0 0-101,0 0-75,0 0-80,0 0-22,0 0 76,4-10 52,12-31-106,-12 30-74,-4 11 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4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65 523 1634,'0'0'469,"0"0"-191,0 0-134,0 0-43,0 0-4,0 0-7,0 0-15,0 0-6,0 0-63,0 0 47,0 0 33,0 0-1,3-11 32,1-2-92,-2 8 0,0 1 0,0-1 0,-1-1 1,0 1-1,0 0 0,-1 0 0,1 0 0,-2-10 0,1-26 130,0 39-148,0 1-1,0 0 0,0 0 1,0 0-1,0 0 1,0 0-1,-1 0 0,1 0 1,0 0-1,-1 0 1,1 0-1,0 0 0,-1 0 1,0 0-1,1 0 1,-1 0-1,1 1 0,-1-1 1,-1-1-1,-32-41 96,25 33-6,9 10-21,0 0-65,0 0 44,4-29-51,-3 25 2,-1-1-1,1 1 0,-1-1 1,0 1-1,0 0 1,0-1-1,-1 1 1,0-1-1,-1-4 1,-11-54 5,-1 11-20,11 39-6,3 13 26,4-36-11,-4 25 13,1 2 4,-1 9-43,3-12 54,2 1-15,-3 7 19,-1 1 1,1-1-1,-1 0 0,1-1 0,-1 1 1,-1 0-1,1 0 0,0-8 1,12 23 26,41 32-63,-41-32 37,-13-11 43,0 0-49,3 11-58,7 31 48,-7-32 16,-3-10 6,0 0 15,0 0-15,0 0 4,0 0 44,-13 12 15,-40 33 22,40-34 10,13-11 17,0 0-22,-7 10-43,-21 28-74,20-28-27,8-10 21,0 0-53,0 0-48,11-16-149,30-46-145,-31 46-133,-10 16-59,0 0-91,0 0-181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4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1794,'0'0'293,"0"0"-122,0 0-96,0 0-38,0 0-15,6-9-33,23-39 64,-29 48-15,0 0 26,0 0 32,0 0 21,0 0-15,0 0-17,0 0-37,0 0-5,0 0-48,0 0 26,0 0 0,0 0-42,0 0 5,0 0 48,0 0-48,0 0-5,0 0 26,0 0-26,0 0 85,0 0 5,0 0-10,0 0-11,0 0 26,0 0-25,0 0 4,0 0-10,0 0 21,0 0 21,11-9-21,34-27-21,-34 27 26,-11 9 38,0 0-22,0 0 38,0 0 37,0 0 22,0 0-17,0 0-10,9 12-16,27 34 5,-27-34-42,-9-12-38,4 14-22,9 28-34,21 45 0,-28-75 19,-6-12-27,0 0 32,0 0-48,0 0-5,0 0 31,14 14-20,42 41 36,-42-42 17,-14-13-48,0 0 26,0 0 11,0 0 0,0 0 0,0 0 16,0 0 54,0 0-28,0 0-15,15 11-32,46 29-38,-46-30 38,-9-1 26,-2 1-9,-3-6 32,0-1 0,1 1 1,0-1-1,-1 0 0,1 0 0,0 0 1,1 0-1,-1 0 0,5 5 0,-30-20-92,-69-35 48,68 36-37,24 11 26,0 0 17,0 0 4,-9-14-52,-28-40 15,28 41 32,9 13-42,-13-5 16,-41-13-33,41 13 1,13 5 64,0 0 80,0 0-43,0 0 0,0 0 42,0 0-57,0 0-1,0 0-59,-11-11 54,-32-35 26,32 34-90,16 2 53,18-29-43,-18 29 27,-1-1-43,13-35-31,-13 34-156,-4 12-106,0 0-155,0 0-182,0 0-85,13-10-91,39-30-10,-39 30-267,-13 10-113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4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67 215 1473,'0'0'465,"0"0"-209,0 0-117,0 0-38,0 0-5,0 0 0,0 0 6,0 0 31,0-14 33,0-3-73,-4-47 2232,2 24-360,7 52-1861,-4-8 14,1 0 0,0 0 0,-1 1 1,0-1-1,0 1 0,0-1 0,-1 1 1,1-1-1,-2 8 0,3 34 213,3-34-267,17 35 75,-16-35-107,-6-12-96,4 12 107,12 36-22,-12-36 6,-3 1 5,2 2-19,-1-9 6,-1 0-1,0 0 0,0 0 1,-1 0-1,0 1 0,0-1 1,-3 12-1,-1 20 57,3-28 42,1-10-5,5 40-48,-5-28-58,2-2-6,-2-10 69,3 11-26,2 2-52,-2-8 11,-1 1 1,0 0-1,0-1 1,-1 1-1,0 0 1,0 0-1,0 8 0,3 25 9,-3-29-22,-1-10 43,3 10-32,8 30 22,-9-30-97,-2-10-53,0 0-5,0 0 79,0 0 33,0 0 58,0 0 49,0 0-102,0 0-43,0 0 75,0 0-54,0 0 1,0 0 32,0 0 74,0 0-85,0 0 32,0 0 6,0 0-44,-5-10-21,-17-30-31,16 30 42,6 10 37,-1-14-32,3 0 9,-2 8-3,1 0 0,-1 0 0,0 1 0,-1-1 0,1 0 0,-1 1 0,-2-8-1,-3-11-202,3 15 161,0 0 1,0 0-1,-1 0 1,0 1-1,-6-10 1,9 18 53,-31-64-530,6 14 299,20 37 74,6 13 49,0 0-28,-3-14 28,-11-43 69,10 43 5,-1 0-26,-15-42 47,20 55 22,-1 0-1,1 1 0,-1-1 1,1 0-1,0 0 0,-1 0 1,1 0-1,0 0 0,0 0 1,0 0-1,0 0 0,0 0 1,0 0-1,0 0 0,0 0 1,0 0-1,0 0 0,1 0 1,-1 0-1,0 0 0,1 0 1,-1 0-1,1-1 0,19-39 1,-15 30-53,-5 11 64,0 0 21,0 0-11,7-56-26,-6 45-27,-1 11 37,0 0-16,0 0 11,0 0-42,0 0 95,0 0-21,0 0-37,0 0 26,0 0-80,0 0 33,0 0 47,0 0-69,0 0 64,0 0 21,0 0-74,0 0 0,0 0 5,5-10 0,15-30-16,-15 30-54,-5 10 22,0 0 0,0 0 21,0 0-58,0 0-22,0 0 54,0 0-6,0 0 5,0 0 44,0 0 20,0 0 33,0 0-16,0 0 37,0 0-38,0 0 17,0 0-32,0 0-11,0 0 10,0 0 33,0 0-16,0 0 37,0 0-48,0 0-6,0 0 49,0 0 16,0 0-43,0 0 21,5 14-64,15 39 65,-15-40-38,-5-13-6,0 0 33,0 0-22,0 0 33,0 0 10,0 0 10,4 9 17,12 30-80,-12-30 42,-4-9 1,0 0-124,0 0 33,0 0-38,0 0 16,-4-11 43,-10-36 16,10 35 102,6 0-6,1-2-424,3-32-1619,-6 46 538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4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2050,'0'0'299,"0"0"-102,0 0-90,0 0-43,0 0-37,0 0-27,0 0 75,0 0 15,0 0 1,0 0 75,0 0-17,0 0-63,0 0 4,0 0 6,0 0-10,0 0-22,0 0 53,0 0-42,0 0 64,0 0 10,0 0-26,0 0 48,0 0 0,0 0 21,0 0 21,0 0-4,0 0 42,11-5 26,32-14-10,-32 14 16,-1-4-5,34-29-43,-34 29-33,-10 9-68,0 0 37,0 0-17,0 0-47,0 0-5,0 0 10,0 0-27,0 0 33,0 0-6,11-12-70,32-34-31,-32 35 0,-11 11-43,13 4 32,40 13-32,-40-12 32,-13-5-54,0 0-42,0 0-37,0 0-43,0 0-1,0 0-57,12-7-135,37-20-181,-37 20-90,-12 7-54,0 0-22,0 0-26,0 0 11,0 0-155,0 0-43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4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1 609,'0'0'160,"0"0"-96,0 0-128,0 0-96,0 0-33,0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0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1986,'0'0'416,"0"0"-138,0 0-102,0 0-112,0 0 0,0 0 22,0 0 4,0 0 86,0 0 43,0 0 32,0 0 102,0 0 15,0 0 43,0 0 43,0 0 53,0 0 37,0 0 44,0 0 79,0 0 38,0 0-65,0 0 12,0 0-33,0 0-16,13-11-16,-8 7-522,1-1 1,0 1-1,0 0 0,0 0 0,0 1 1,1-1-1,0 1 0,7-2 0,-10 5-26,0-1-1,0 1 0,0 0 0,1 0 0,-1 1 0,0-1 0,0 1 0,0-1 1,0 1-1,0 1 0,0-1 0,-1 0 0,5 3 0,-8-4-38,12 5 518,-12-5-96,15 22-48,45 66 106,-45-68-266,-3-16-33,35 1 118,-35-4-53,-12-1-54,12 3 16,37 11-107,-37-11-10,-12-3-16,0 0-64,12 8 31,30 20 1207,-109-75-960,39 24 15,-15-23 64,32 35-21,0 8-144,-32-8-27,32 8-16,0-7 43,-33-31-80,33 31 85,0-1 43,-36-32-85,36 32 37,11 11 85,0 0 5,0 0 54,0 0-112,0 0 86,0 0 36,0 0 6,0 0-58,0 0-54,0 0-129,0 0 22,0 0-85,0 0-37,0 0-44,0 0 17,0 0 96,0 0-43,0 0-91,0 0 48,12 12-74,39 36 64,-48-45 5,0 0 0,-1 0 0,1 0 0,-1 0 0,1 0 0,-1 0 0,3 6 0,36 64 69,-31-55-16,4-6-58,-4-3 2,-1 0 0,1-1-1,1-1 1,0 0 0,0 0 0,0-1 0,1 0-1,0 0 1,15 4 0,-4-10 94,26-5-97,-36 3-106,-13 2 150,0 0-12,0 0-84,0 0-33,0 0 107,0 0 37,0 0-133,0 0-43,0 0 161,0 0-86,0 0-11,0 0-37,0 0 42,0 0 1,0 0 16,0 0 37,0 0 128,-12-11 32,-59-56 235,7 6 64,20 17-213,21 27-70,-25-6-53,36 17-22,0-3 86,-40-26-22,39 26 12,13 9 175,-66-6 870,66 6-560,0 0 144,0 0-53,0 0-48,0 0-65,0 0-122,0 0 48,0 0-176,0 0-182,0 0 0,0 0-21,18 10-59,57 29-80,-56-29-85,1 0 90,63 29-21,-63-29-42,-20-10 10,12 11-48,38 32 58,-38-32-111,1 9-171,39 62-123,-39-61-161,0-13-207,42 28-166,-41-27-43,-2-2-36,35 19 57,-35-19 257,-12-7 257,12 7-12,38 21 102,-38-21 27,-12-7 261,0 0 38,0 0 101,11 4 37,31 11-106,-32-11 21,-10-4 11,0 0-129,0 0 70,0 0 48,0 0 262,0 0-97,0 0-4,-14-10 196,-21-16-227,2-2 0,-32-35 0,39 39-205,-56-40 300,66 48-209,6 6-7,0 1-1,0 1 1,-1-1-1,-20-10 1,-99-66 60,118 77 107,12 8-74,-11 0-38,-37-2 203,36 1 133,12 1-42,0 0 42,0 0 6,0 0-59,0 0-96,11 3-107,0 1-132,-8-2-24,1-1 1,-1 1-1,1-1 0,0 0 0,-1 0 0,1 0 0,0-1 0,0 1 0,6-1 1,2 16 37,35 48-4,-35-48-76,3-5 124,47 35-22,-60-44-80,1 0 0,-1 0 0,1 0 0,0 0 0,0 0 0,0-1 0,0 0 0,6 3 0,129 47-187,-113-38 70,95 61 181,-110-68-107,3 5-101,3 2 108,-3-3 0,0 1 0,21 23 0,10 12-119,-33-34 16,-11-12 27,11 6 64,32 20 27,-32-20 47,-11-6 28,0 0-70,0 0-214,0 0-32,0 0 65,0 0 176,0 0-124,0 0 167,0 0 47,0 0-165,0 0 59,0 0 122,0 0-144,0 0 156,0 0-151,-12-9 22,-34-30 59,34 30-75,12 9-22,0 0 108,0 0 26,0 0-363,0 0-85,0 0-182,0 0-38,0 0 49,0 0-288,0 0-150,0 0 0,0 0-37,0 0 133,0 0 91,0 0 133,0 0 16,0 0-42,0 0 80,0 0 90,0 0 113,0 0-17,0 0-79,0 0 64,11 8 207,34 25 71,-34-25-226,-11-8 167,0 0-38,0 0 69,0 0 81,0 0 10,0 0 38,0 0-49,0 0 86,0 0 102,0 0 21,0 0 111,0 0 135,0 0 4,0 0 102,12 9-101,36 30-80,-36-30-11,-12-9 64,0 0-49,0 0-15,0 0 59,0 0-86,0 0-101,0 0 21,0 0 86,0 0 15,0 0 60,0 0 10,10 11 5,29 31 112,-29-31 27,-10-11-181,0 3-248,0 1 1,0 0-1,1-1 0,0 1 1,0-1-1,0 0 0,0 1 1,0-1-1,3 4 0,0 3 41,-1-1 147,-3-9 17,0 0 102,0 0-97,0 0 64,0 0-117,0 0-11,0 0-112,0 0-32,0 0-16,0 0-58,0 0 15,0 0 54,0 0 53,0 0 75,0 0 31,0 0 263,0 0 58,0 0 176,0 0-293,0 0-214,0 0 75,0 0-134,0 0-74,0 0 422,0 0-54,0 0 58,0 0 231,0 0-17,0 0 150,0 0-315,0 0-187,0 0-91,0 0-112,0 0-43,0 0-69,0 0 235,0 0-69,0 0-193,1 11-74,5 29 37,-5-30-214,-1-10-181,2 10-59,6 28 182,-5-28 37,-3-10 101,0 0 54,0 0 38,0 0 58,0 0 32,0 0-86,0 0-10,0 0 198,0 0 4,0 0-111,0 0-27,0 0 37,0 0 150,0 0 16,0 0-123,0 0-128,0 0 144,0 0 53,0 0-122,0 0-64,0 0-22,0 0 107,-3-10 27,-8-28-161,9 28 6,2 10 197,0 0 70,0 0-43,0 0-106,0 0 293,0 0 90,0 0 17,0 0-59,0 0-171,0 0-32,0 0-10,0 0 37,0 0-198,4 10 11,13 28 101,-13-28-63,-4-10-113,0 0 32,0 0 54,0 0-27,0 0 139,0 0-70,0 0-229,0 0 154,0 0 71,0 0 127,0 0-198,0 0 65,0 0-112,0 0 133,0 0-54,0 0-42,0 0-32,0 0 123,0 0 26,0 0-138,0 0 133,0 0 32,0 0-149,0 0 138,0 0-32,0 0 28,0 0 196,0 0 91,0 0 54,0 0-150,0 0-133,0 0-69,-3 9-38,-10 30-251,10-30-1287,3-9-2054,0 0-1688,0 0-774,0 0 166,0 0 694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0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544 186 2723,'0'0'688,"0"0"-197,0 0-64,0 0 22,0 0 58,0 0 134,0 0 63,0 0 108,0 0-22,0 0 91,2-10 5,8-29 123,-8 29-11,-2 10-58,0 0-92,0 0 92,0 0 133,0 0-37,0 0-27,12-7 21,38-21-64,-38 21-69,-2 6-75,1 1-446,11-1-241,-3-5 3934,-8-7-3332,32-38-118,-32 38 49,-11 13-54,0 0-75,0 0-102,0 0-111,0 0 5,0 0-11,0 0 102,0 0 123,0 0-44,0 0-218,0 0-144,0 0-69,0 0-33,-9 11-10,-24 23-25,-2-2 0,-75 55 0,-32 27-3,115-89 1,15-13 0,0 0 0,-1 0 0,-1-1 0,0-1 0,-1 0 0,0-1 0,-31 14 0,21-13 0,-1 1 0,2 1 0,-32 20 0,65-36 0,-1 0 0,1 0 0,1 1 0,13-3 0,28-9 0,-27 5 0,-1-1 0,1-1 0,-2-1 0,0 0 0,23-20 0,6-3 0,96-78 0,-92 70 0,-53 43 0,-5 7 0,-27 26 0,-9 11 0,-45 67 0,76-99 0,3-3-1,-1 0 1,1 0-1,-2 0 0,1-1 1,-1 1-1,0-2 1,-1 1-1,0-1 0,0 0 1,-1 0-1,1-1 0,-1 0 1,0 0-1,-1-1 1,1-1-1,-14 5 0,-49 21-68,57-22-102,4-8-112,-32-4 16,32 4-16,11 1-96,0 0-5,0 0-81,0 0-52,0 0-23,0 0 119,0 0 84,0 0-42,0 0 145,0 0 68,0 0 107,0 0 49,0 0 42,0 0-150,0 0 1,0 0 133,0 0-48,0 0 123,0 0-214,-20 13 59,-60 39 133,60-39-16,20-13-122,0 0 144,0 0-6,0 0-149,0 0-37,0 0 197,0 0-27,0 0 1,0 0 47,0 0-128,0 0-37,0 0-32,0 0-64,0 0 208,0 0 0,0 0-37,0 0-75,0 0 32,0 0 10,0 0-111,0 0 143,0 0 17,0 0-59,0 0-16,0 0 128,0 0-5,0 0 5,-63 54 43,51-43-257,12-11-69,0 0 193,0 0 10,0 0 32,0 0-38,0 0 17,0 0-38,0 0-10,0 0 21,0 9-155,0 29 193,0-29 132,0-9 49,0 0-80,0 0-187,0 0 5,0 0-15,0 0 4,0 0-47,0 10 95,2 32-138,-1-32 230,-1-10-129,0 0 64,0 0-21,0 0 96,0 0 6,0 0-182,0 0 176,0 0-6,0 0-63,0 0-107,0 0 37,0 0 155,0 0-64,0 0-96,0 0 54,0 0 84,0 0-159,0 0 26,0 0 22,0 0 74,0 0 11,0 0 16,0 0-48,0 0 107,0 0 80,0 0-112,0 0-54,0 0-16,0 0-21,10 10 49,30 29-87,-30-29 60,-10-10 308,-6 10-68,-16 30-134,17-29-16,5-11-42,0 0-49,0 0-74,0 0-6,0 0 112,0 0 6,0 0 26,0 0-74,0 0 21,0 0-96,0 0-208,0 0-54,0 0-31,0 0-12,0 0 156,3-10 90,9-30 27,-8 30 138,-4 10-202,0 0 22,2-10 298,10-32-86,-9 31-15,-3 11 101,0 0 32,0 0 118,0 0 123,0 0 180,0 0 156,0 0-54,4 10 49,13 30 10,-13-29-230,-4-11-261,0 0-144,-5 54-32,4-44-75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08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54 897,'0'0'304,"1"-21"700,0 20-935,-1 1-10,0 0-16,0 0 15,0 0-17,0 0-1,-1 1 1,1-1 0,0 0-1,0 0 1,-1 0-1,1 0 1,0 0 0,-1 0-1,1-1 1,0 1-1,0 0 1,-1 0 0,1 0-1,0 0 1,0 0-1,-1 0 1,1 0 0,0 0-1,0-1 1,-1 1-1,1 0 1,0 0 0,0 0-1,0 0 1,0-1-1,-1 1 1,1 0 0,0 0-1,0 0 1,0-1-1,0 1 1,0 0 0,-1 0-1,1-1 1,0 1-1,0 0 1,0 0 0,0-1-1,0 1 1,0 0-1,0 0 1,0-1 0,0 1-1,0 0 1,0 0-1,0-1 1,0 1 0,1 0-1,-1 0 1,0-1-1,0 1 1,0 0 0,0 0 7,0 0 1,0 0-1,0 0 1,0 0 0,0 1-1,0-1 1,0 0 0,0 0-1,0 0 1,0 0 0,0 1-1,0-1 1,0 0 0,0 0-1,0 0 1,0 0 0,0 1-1,1-1 1,-1 0 0,0 0-1,0 0 1,0 0-1,0 0 1,0 0 0,0 1-1,0-1 1,1 0 0,-1 0-1,0 0 1,0 0 0,0 0-1,0 0 1,1 0 0,-1 0-1,0 0 1,0 0 0,0 1-1,0-1 1,1 0-1,-1 0 1,0 0 0,0 0-1,0 0 1,1 0 0,-1 0-1,0 0 1,0 0 0,0 0-1,0-1 1,1 1 0,-1 0-1,0 0 1,0 0 0,0 0-1,0 0 1,1 0 0,-1 0-1,0 0 1,0 0-1,0 0 1,0-1 0,0 1-1,1 0 1,-1 0 0,-6 11 904,0-4 793,6 0 4699,1-32-6298,0 17-187,-1 7-3,6-1-317,1 6-240,-6-3 603,0 0 1,0 0 0,0 0 0,0 1 0,0-1 0,0 0 0,0 1-1,0-1 1,-1 1 0,1-1 0,-1 1 0,1-1 0,-1 1 0,1 0-1,-1-1 1,0 1 0,0-1 0,0 1 0,0-1 0,0 1 0,0 0-1,-2 2 1,1 4 4,1-7 18,0-1-42,0 0 0,0 0 59,0 0-6,0 0 27,0 0 97,-22-15 324,21-23 263,11 60-433,-10-21-287,0 0 0,1 0 0,-1 0 0,0 0 0,0 0 0,0 0 0,0 0 0,0 0 0,0 0 0,0 1 0,-1-1 0,1 0 0,0 0 0,-1 0 0,1 0 0,0 0 0,-1 0 0,0 0 0,1-1 0,-1 1 0,1 0 0,-1 0 0,0 0 0,0 0 0,0-1 0,0 1 0,0 0 0,-1 0 309,2-1-44,0 0 38,2-33 2164,0 12-3794,3 17-2447,-2 2 1787,-2 0-2431,-1 2-94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0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32511,'0'0'-1666,"0"0"-832,0 0-1218,0 0-800,0 0-160,0 0-65,0 0 545,0 0 961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0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2755,'0'0'544,"0"0"-143,0 0-108,0 0-47,0 0 21,0 0-22,0 0 33,0 0-1,0 0-63,0 0-81,0 0 44,0 0 25,0 0 39,0 0 10,0 0 58,0 0-31,0 0 117,0 0 75,0 0 37,0 0 139,0 0 165,0 0 107,0 0 145,0 0 58,12-1 10,37 0-31,-36 1 112,-13 0 74,0 0-74,0 0 123,0 0-171,12-7-123,2-1-727,-6 2-21,0 1 0,1 1-1,-1 0 1,18-6-1,17-8 493,-32 14-112,-11 4-33,0 0-20,12-4 218,39-10-230,-38 10-127,-3 0-54,32-11-38,-31 11-74,-7 5-234,0-1 0,0 0-1,0-1 1,0 1-1,0-1 1,0 1-1,7-3 1,38-8 924,-35 8-845,-8 1-84,0 1-1,1-1 1,-1 2-1,1-1 0,-1 0 1,1 1-1,7 1 0,54-2 198,-41 0-880,-1-1 0,44-9 0,-81 21-140,-32 27-166,32-27-160,11-10-69,-13 10-38,-40 30-85,40-30 47,8-10 987,-1 0-1,1-1 0,0 1 0,0-1 0,-1 0 0,1-1 1,0 1-1,-7-4 0,-2 0-127,0 2-484,-3 10-145,10-5 891,0 1 0,0-1 0,-1 0 0,0 0 0,1 0 0,-1-1 0,0 0 0,0-1 0,0 0 0,1 0 0,-1 0 0,0-1 0,0 0 0,1-1 0,-1 1 0,-10-5 0,17 6 84,1 0 1,-1-1-1,1 1 0,-1 0 1,0-1-1,1 1 0,-1 0 1,0 0-1,1-1 1,-1 1-1,1 0 0,-1 0 1,0 0-1,1 0 0,-1 0 1,0 0-1,1 0 1,-1 0-1,0 0 0,1 0 1,-1 0-1,0 0 0,1 1 1,-1-1-1,0 0 0,1 0 1,-1 1-1,1-1 1,-1 0-1,1 1 0,-1-1 1,0 0-1,1 1 0,0-1 1,-1 1-1,1-1 1,-1 1-1,1-1 0,-1 1 1,1 0-1,-50 38-409,38-29 81,12-10 100,0 0 12,-15 5-102,-45 13 64,45-13 64,15-5 22,-12 1 52,-35 2 60,35-2 53,12-1 80,0 0-5,0 0 42,0 0-5,0 0 75,0 0 37,0 0 59,0 0-26,0 0-76,0 0 49,0 0 42,0 0 21,0 0 6,0 0 102,0 0 122,0 0 75,0 0 37,0 0 262,0 0 170,11-5 199,32-16 58,-32 16-65,-11 5 60,0 0-102,3 0-1038,0 0 1,0 0-1,0 0 1,0 0-1,0 0 0,-1-1 1,1 1-1,0-1 0,0 0 1,0 1-1,4-3 0,-4 2 31,1-1-1,-1 1 0,0 0 0,1 1 0,-1-1 0,0 0 0,1 1 1,-1 0-1,5 0 0,4-10 618,35-31-394,-35 31-209,-12 10-107,0 0-58,15-1-16,25-5-24,42-12 0,-51 10-3,0 0 0,1 3-1,0 0 1,0 2 0,51 0 0,-78 3 0,4 2 0,1-2 0,-1 1 0,1-1 0,-1 0 0,16-3 0,-2-4 0,-18 6 0,0-1 0,0 1 0,0-1 0,0 1 0,0 1 0,0-1 0,0 1 0,10 0 0,-7 2 0,1 0 0,0 1 0,-1 0 0,0 1 0,0 0 0,0 0 0,0 0 0,-1 1 0,8 6 0,-4-3 0,0 1 0,-1 0 0,0 0 0,0 1 0,9 14 0,-12-13 0,-2 0 0,0 1 1,0 0-1,-1 0 0,3 17 0,0-2-12,-3-17-105,-4-10-257,0 0 33,0 0 164,0 0-122,0 0 203,-17-10 123,-50-32-112,50 32 175,17 10 375,0 0-33,0 0-186,0 0-113,0 0-63,8 12-38,-2-2-32,0 0 1,-1 1-1,-1 0 1,1 0 0,-2 0-1,0 0 1,-1 0-1,2 21 1,11 16-295,-11-39-1649,-4-9-2466,0 0-1640,0 0-442,0 0 437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654 169 929,'0'0'496,"0"0"-79,0 0-102,0 0-118,0 0-90,0 0-38,0 0-10,0 0-22,0 0-4,0 0-1,0 0-11,0 0-32,0 0 22,0 0-22,0 0 33,0 0 26,0 0 80,0 0 85,0 0 60,0 0 100,0 0 70,0 0 43,0 0 64,0 0 75,0 0 10,0 0 5,0 0 108,0 0-1,0 0-176,0 0 11,0 0 43,0 0-123,0 0-70,0 0 43,0 0 123,0 0-27,0 0-64,0 0 38,0 0 58,0 0 81,0 0 170,0 0-43,0 0 65,0 0 106,0 0-37,0 0-48,-11-11-65,-33-31 199,22 26-65,-21-7-123,32 17-95,-2 2-166,-38-10-187,38 10-203,13 4-16,-14-6-69,-40-19 106,40 19-85,-30 1-117,31 3-38,2 0-26,11 2 32,-4 2 35,0-1 0,0 1 0,0-1 0,0 0 0,0 0 1,0 0-1,-1-1 0,1 1 0,-5-1 0,-3 1 0,0 1 2,12-2-70,0 0-31,0 0 21,0 0 64,-11-2 133,-35-5-69,34 5-123,12 2-63,0 0 84,0 0 92,0 0-12,0 0-180,0 0 20,0 0 182,0 0-26,0 0-60,0 0-15,0 0 10,0 0 113,0 0-38,11 7-107,33 20 6,-22-16-33,-11-6 64,-6-3 31,-1 0 0,0 0 1,1-1-1,-1 0 0,1 1 1,-1-1-1,1-1 0,0 1 1,-1-1-1,7 1 0,3-1-1,35 6-96,6 12 72,-39-11 27,-2-2 133,-3-8-155,31-10-47,-32 10 84,-8 3-8,0 0 0,1 0 1,-1 0-1,0 0 0,0 1 0,0-1 0,0 0 0,0 1 0,0-1 1,0 1-1,0 0 0,-1 0 0,3 1 0,-1-1-23,0 0 0,-1 0 0,1 0 1,-1 0-1,1-1 0,0 1 0,0-1 0,0 1 0,-1-1 0,1 0 1,0 0-1,0 0 0,0 0 0,-1 0 0,4-1 0,36-2 48,-31 2-150,-11 1 198,0 0-80,11 3 117,2-1-49,-7-1 225,0 0-1,1 1 1,-1 0 0,0 0-1,0 0 1,9 5 0,30 12 283,-34-14 112,-11-5 6,0 0 10,0 0-272,0 0-229,0 0-107,0 0-43,-12-11-32,-3-1-32,0 0 1,-1 1 0,0 0-1,-1 1 1,-1 1 0,1 1-1,-20-7 1,-115-9-1,144 21 0,-1 2 0,0-1 0,0 1 0,0 0 0,0 1 0,-12 0 0,-55 16 0,63-17 0,0 0 0,0 0 0,-19-6 0,-6 1 0,38 6 0,0 0 0,-1-1 0,1 1 0,0 0 0,-1 0 0,1 0 0,0 0 0,-1 0 0,1-1 0,0 1 0,-1 0 0,1 0 0,0 0 0,-1 0 0,1 0 0,0 0 0,-1 0 0,1 0 0,0 0 0,-1 0 0,1 1 0,0-1 0,-1 0 0,1 0 0,0 0 0,-1 0 0,1 0 0,0 1 0,-1-1 0,1 0 0,0 0 0,-1 0 0,1 1 0,0-1 0,0 0 0,0 0 0,-1 1 0,1-1 0,0 0 0,0 0 0,0 1 0,-1-1 0,1 0 0,0 1 0,0-1 0,0 1 0,8 5 0,0 0 0,1 0 0,0 0 0,0-1 0,0-1 0,1 1 0,0-1 0,0-1 0,0 1 0,0-2 0,0 1 0,1-1 0,11 0 0,9-2 0,22 1 0,-11 11 0,20 6 0,-61-18 0,0 1 0,0-1 0,0 1 0,0-1 0,0 0 0,0 0 0,0 1 0,0-1 0,1 0 0,-1 0 0,0 0 0,0 0 0,0 0 0,0 0 0,0 0 0,0-1 0,0 1 0,0 0 0,0 0 0,0-1 0,1 1 0,-1-1 0,-1 1 0,1-1 0,0 1 0,0-1 0,0 1 0,0-1 0,0 0 0,0 0 0,-1 1 0,1-1 0,0 0 0,0-1 0,-1 1 0,0 0 0,0-1 0,1 1 0,-1 0 0,-1-1 0,1 1 0,0 0 0,0-1 0,0 1 0,-1 0 0,1 0 0,-1-1 0,1 1 0,-1 0 0,0 0 0,1 0 0,-1 0 0,0 0 0,0 0 0,0 0 0,-2-2 0,0 0 0,-1 1 0,1-1 0,-1 1 0,0 0 0,0 0 0,0 0 0,-6-1 0,-3-1 0,-1 1 0,1 0 0,-1 1 0,0 0 0,-15 1 0,-22-1 0,-1-1 0,-93-17 0,133 17 0,1 2 0,-1 0 0,1 0 0,-1 1 0,-13 1 0,7 2 0,0 0 0,-25 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0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32767,'0'0'-2626,"0"0"-2435,0 0-1762,0 0-31,0 0 1248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0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124 116 2723,'0'0'587,"0"0"-123,0 0-170,0 0-33,0 0 28,0 0 31,0 0 6,0 0-65,0 0 49,0 0 26,0 0-42,0 0-22,0 0 16,0 0-74,0 0-11,0 0 37,0 0 0,0 0 32,0 0-21,0 0-37,-10-8 31,-31-23 12,30 24 26,11 7 144,0 0 133,0 0-111,0 0 26,0 0-64,0 0-75,0 0 59,0 0-101,0 0-107,0 0-17,0 0-47,0 0 32,0 0 27,0 0-33,0 0-53,0 0 70,0 0 84,0 0 7,13 0 116,47 0 76,-60 0-161,0 0 27,0 0 37,0 0 86,12 5-123,2 1-208,-8-2-7,-1-1 1,1-1 0,0 1-1,0-1 1,13 3-1,-19-5 226,0 0-33,0 0-15,0 0-32,0 0 20,0 0-57,0 0-81,0 0 128,0 0 11,0 0-150,0 0 145,0 0 234,-10 4 161,-34 12 58,34-12-53,10-4-138,0 0-199,0 0-63,0 0 10,0 0 43,0 0-27,0 0 129,0 0-17,-6-2-310,0-1-1,1 0 1,0 0 0,0-1 0,0 1-1,0-1 1,-5-5 0,-1-2 62,-1 3 430,12 8-160,0 0-27,0 0-59,0 0-90,0 0 42,0 0-155,0 0-170,0 0 10,0 0 241,0 0-38,0 0-240,0 0 0,0 0 123,0 0-75,0 0 21,0 0 6,0 0 74,0 0-96,4-4 28,1 0 0,0 1-1,0-1 1,0 1-1,0 0 1,9-4-1,0 0-9,-3 0 20,-11 7-6,0 0-42,0 0-32,0 0-33,0 0 150,0 0-91,0 0 22,0 0-134,0 0-26,0 0-43,0 0 208,0 0 101,0 0-112,0 0 6,0 0-48,0 0 63,0 0 38,0 0 97,0 0 148,0 0 6,0 0-155,-12 11 107,-35 32 144,35-32 27,12-11-91,0 0-43,0 0 86,0 0 26,0 0-160,0 0-127,0 0-49,0 0-43,0 0-53,0 0 48,0 0 5,0 0-31,11-12 26,32-35-27,-32 39-22,-1 18-9,34 45-75,-34-41-203,-10-14-140,0 0-95,0 0 75,0 0 15,0 0 54,0 0 96,0 0 123,0 0 112,0 0 37,-12 9 11,-36 31 91,36-30 16,12-10 170,0 0 172,0 0-220,0 0 1,0 0-27,0 0 202,-11-3-170,-34-8-21,34 9 31,11 2 91,0 0 27,0 0-74,0 0-92,0 0-69,0 0-64,0 0-42,0 0 31,-10-10 6,-31-27-54,31 28-85,10 9 155,0 0 21,10-16-32,32-48-38,-31 48-31,0 22 53,107 68 11,-105-66-43,-24 3 32,4-5-19,0-1 1,0 1 0,0-1 0,-1 0 0,0 0-1,0-1 1,0 0 0,0-1 0,-1 1-1,0-1 1,-17 3 0,15-5-569,11-1-1960,0 0-1713,0 0-1083,0 0-562,0 0 204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0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2210,'0'0'667,"0"0"-154,0 0-43,0 0 47,0 0-4,0 0 96,0 0 117,0 0 106,0 0 156,0 0-38,0 0 80,0 0 1,0 0-118,0 0-102,-2 10-90,-5 32 170,5-32 33,2-10-187,0 0 69,0 0 0,0 0 123,0 0-145,0 0-90,0 0-213,0 0-209,0 0-32,0 0-64,0 0-112,0 0 6,0 0 15,0 0-90,0 0 42,0 0-58,0 0 128,0 0 0,0 0-43,0 0-96,0 0 128,0 0 192,0 0 160,0 0 59,0 0 177,0 0 261,11-4-70,32-11 59,-32 11-53,-11 4 43,0 0-91,0 0-220,0 0-100,0 0-81,0 0-133,0 0-128,0 0-144,0 0 69,0 0 64,0 0-171,0 0-90,0 0 133,0 0 21,0 0-101,0 0 91,0 0-91,0 0 96,0 0-37,0 0-49,0 0 273,0 0-75,0 0 198,0 0-43,0 0-144,-11 4-96,-29 6-11,43-12-64,0-1 1,-1 1-1,1 0 0,0 0 1,0 0-1,1 0 1,-1 0-1,0 1 1,1-1-1,-1 1 1,5-1-1,-8 2 0,1 0 0,-1 0 0,0 1 0,1-1 0,-1 0 0,1 1 0,-1-1 0,0 1 0,1-1 0,-1 0 0,0 1 0,0-1 0,1 1 0,-1-1 0,0 1 0,0-1 0,0 1 0,1-1 0,-1 0 0,0 1 0,0-1 0,0 1 0,0-1 0,0 1 0,0-1 0,0 1 0,0-1 0,0 1 0,-1-1 0,1 1 0,0-1 0,0 1 0,0-1 0,-1 1 0,1-1 0,0 1 0,0-1 0,-1 0 0,1 1 0,-22 23 0,-6-10 0,28-14 0,-1 0 0,1 0 0,-1 0 0,1 0 0,0 0 0,-1 0 0,1 0 0,-1 0 0,1 0 0,0 0 0,-1 0 0,1 0 0,-1 0 0,1 0 0,-1 0 0,1 0 0,0 0 0,-1 0 0,1-1 0,0 1 0,-1 0 0,1 0 0,-1 0 0,1-1 0,0 1 0,0 0 0,-1 0 0,1-1 0,0 1 0,-1 0 0,1-1 0,0 1 0,0 0 0,0-1 0,-1 1 0,1 0 0,0-1 0,0 1 0,0-1 0,0 1 0,0 0 0,0-1 0,0 1 0,0-1 0,0 1 0,0 0 0,0-1 0,0 0 0,1-3 0,0 0 0,1 0 0,-1 0 0,1 0 0,0 1 0,0-1 0,0 0 0,0 1 0,1-1 0,0 1 0,0 0 0,0 0 0,0 0 0,0 0 0,1 0 0,-1 1 0,1-1 0,0 1 0,5-3 0,-7 5 0,1-1 0,-1 1 0,0 0 0,0 0 0,1 0 0,-1 0 0,0 0 0,0 0 0,1 0 0,-1 1 0,0-1 0,0 1 0,0-1 0,0 1 0,1 0 0,-1 0 0,0 0 0,-1 0 0,1 0 0,0 0 0,0 1 0,0-1 0,-1 1 0,1-1 0,-1 1 0,1-1 0,-1 1 0,0 0 0,0-1 0,0 1 0,0 0 0,0 0 0,1 4 0,-1-5 0,0 1 0,-1-1 0,1 1 0,-1 0 0,1-1 0,-1 1 0,0-1 0,0 1 0,0 0 0,0-1 0,0 1 0,0-1 0,-1 1 0,1 0 0,0-1 0,-1 1 0,1-1 0,-1 1 0,0-1 0,0 1 0,0-1 0,0 1 0,0-1 0,0 0 0,0 1 0,0-1 0,0 0 0,0 0 0,-1 0 0,1 0 0,-1 0 0,1 0 0,-1 0 0,1 0 0,-1-1 0,0 1 0,1-1 0,-1 1 0,0-1 0,1 1 0,-1-1 0,0 0 0,-2 1 0,3-1 0,-1 0 0,0 0 0,1 0 0,-1 0 0,0 0 0,1 0 0,-1 0 0,0 0 0,1-1 0,-1 1 0,0-1 0,1 1 0,-1-1 0,1 1 0,-1-1 0,1 0 0,-1 1 0,1-1 0,0 0 0,-1 0 0,1 0 0,0 0 0,0 0 0,0-1 0,0 1 0,0 0 0,0 0 0,0-1 0,0 1 0,0 0 0,1-1 0,-1 1 0,1-1 0,-1 1 0,1-1 0,0 1 0,-1-1 0,1 1 0,0-1 0,0-2 0,0 3 0,0-1 0,-1 0 0,1 0 0,0 0 0,1 1 0,-1-1 0,0 0 0,0 0 0,1 0 0,-1 1 0,1-1 0,0 0 0,-1 1 0,1-1 0,0 0 0,0 1 0,0-1 0,1 1 0,-1-1 0,0 1 0,0 0 0,1-1 0,-1 1 0,1 0 0,-1 0 0,1 0 0,3-2 0,-5 4-1,1-1 0,0 0-1,0 0 1,-1 0 0,1 1 0,-1-1 0,1 0 0,0 0-1,-1 1 1,1-1 0,-1 1 0,1-1 0,0 0-1,-1 1 1,0-1 0,1 1 0,-1-1 0,1 1-1,-1 0 1,0-1 0,1 1 0,-1-1 0,0 1 0,1-1-1,-1 1 1,0 1 0,7 20-223,-4-11-1527,-3-11-2402,0 0-1592,0 0-383,0 0 539,0 0 928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88 165 512,'0'0'310,"0"0"74,0 0-21,0 0-42,0 0-129,0 0-32,0 0-5,0 0-32,0 0-43,0 0 16,0 0 21,0 0-26,0 0-43,0 0 22,12-11 58,36-34 53,-36 33 11,-12 12 17,0 0 57,0 0 28,0 0 122,0 0 54,0 0 75,0 0-43,0 0-102,0 0-53,0 0-16,0 0 101,0 0-21,0 0 16,0 0-26,0 0 31,0 0 91,0 0 38,0 0 69,0 0 37,0 0 16,0 0 11,0 0-138,0 0-81,0 0 144,0 0 102,0 0 10,0 0-42,0 0-118,0 0-133,0 0-43,0 0-11,0 0-101,0 0-5,0 0 53,0 0-102,0 0 6,0 0 53,0 0-53,0 0-16,0 0 59,0 0-49,0 0 33,0 0-27,0 0-32,0 0-86,0 0-21,0 0 5,0 0 28,0 0 15,0 0-21,0 0 63,0 0 60,0 0 10,0 0 0,0 0-15,0 0-87,0 0-95,0 0 5,11-3 0,31-9-117,-32 9-54,-10 3 145,0 0 36,0 0-116,0 0 116,0 0-42,0 0-128,0 0 155,0 0-43,0 0-160,5 9-75,15 28 69,-15-27-4,-5-10-71,0 0 156,0 0 138,-12 12-58,-37 37 10,36-37-63,13-12 84,0 0 28,-10 4-54,-32 9 80,31-10 21,11-3 54,0 0 11,0 0 37,0 0-54,0 0 65,0 0 63,0 0-85,0 0 86,0 0-128,0 0 36,0 0-25,-19-10-183,-58-32 17,58 31 122,19 11 113,0 0-59,0 0-64,16-11 112,47-34-70,-48 33-160,-15 12 65,0 0 69,0 0 170,0 0 59,0 0 76,11-16 47,32-48-27,-32 48 1,-11 16-60,0 0-138,0 0-187,0 0-26,11 10-12,31 29 17,-32-29-11,-10-10-107,0 0-159,0 0 15,0 0-139,0 0 43,0 0-59,0 0-58,0 0 133,0 0-16,-4 12 32,-13 38 112,13-37 38,4-13 42,0 0 17,0 0-17,0 0-59,-11 13 300,-33 41 15,33-40-138,11-14 181,0 0 32,0 0-31,0 0-12,0 0 65,-12-9 31,-37-23 1,37 24 64,12 8 58,0 0 75,0 0-58,0 0-92,0 0-47,0 0 0,0 0-129,0 0-85,0 0-53,11-13-16,-6 8-27,0 0 1,0 0 0,0 1 0,1 0 0,0-1 0,9-4-1,-12 8 0,0-1 0,-1 1 0,1 0-1,0 0 1,0 1 0,0-1-1,0 0 1,0 1 0,0 0 0,0 0-1,0 0 1,0 0 0,0 0-1,0 0 1,0 1 0,0-1 0,0 1-1,0 0 1,5 2 0,3 1-48,-11-4-86,0 0 17,0 0 47,0 0-63,0 0 26,0 0 123,0 0 37,0 0-111,-12 9 4,-33 29 86,34-29 97,11-9 68,0 0-42,0 0-80,0 0-38,0 0-197,0 0-1180,0 0-2039,0 0-1388,0 0-919,0 0-207,0 0 629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1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198 246 705,'0'0'582,"0"0"-6,0 0-122,0 0-134,-11-9-128,-34-26-96,34 27 17,11 8-23,0 0-47,0 0-11,0 0-16,0 0-59,0 0 1,0 0-22,0 0-33,0 0-15,0 0 38,0 0 15,0 0 22,0 0 15,0 0 44,0 0-1,0 0-32,0 0 22,0 0-38,0 0-15,0 0 58,0 0 21,0 0 32,0 0 38,0 0-38,0 0-21,0 0 43,-15-13 27,-45-37-17,45 38-10,20 2-6,11-31 43,-11 31-53,-5 10-32,0 0 26,0 0 54,0 0 43,0 0 47,0 0 11,0 0 22,0 0 74,0 0 0,0 0 102,0 0 133,0 0 54,0 0 42,0 0 49,0 0-54,0 0 31,0 0-15,0 0 16,0 0-32,0 0 27,-11 12-166,-32 35-112,32-35-59,11-12-85,0 0-32,0 0-123,0 0-32,0 0 0,0 0 27,0 0 107,0 0-6,0 0-85,0 0 128,0 0-11,0 0-43,0 0 54,0 0 91,0 0-11,0 0-32,0 0 69,0 0 70,0 0-16,0 0-33,0 0-223,0 0-6,0 0-75,0 0-5,0 0-58,0 0 26,0 0-16,0 0 90,0 0-63,0 0-38,0 0 86,0 0-5,0 0 74,0 0 240,10-6 283,33-17 60,-33 17-82,-10 6-52,0 0-128,0 0-86,0 0-193,0 0 28,0 0-6,0 0-64,0 0-122,0 0 79,0 0 6,0 0-11,0 0-181,0 0 117,0 0-144,0 0-1,0 0 71,0 0 52,0 0-52,0 0 42,0 0 27,0 0 21,0 0-91,0 0-37,0 0 155,0 0-22,0 0 70,0 0 128,0 0 21,0 0-80,0 0 6,0 0-134,0 0 144,0 0-64,0 0 6,0 0-172,0 0 102,0 0-208,0 0-48,0 0-27,0 0 187,0 0 102,0 0-17,0 0 54,0 0 139,0 0 191,0 0 119,0 0 308,0 0 129,0 0 43,0 0-86,0 0-282,0 0-316,0 0-181,0 0-102,0 0-58,-16-12-16,15 11-28,-5-3 0,0-1 0,0 0 1,0 0-1,1 0 0,0 0 0,-5-7 0,10 11-1,-1 0-1,1 1 0,0-1 1,-1 0-1,1 0 1,0 0-1,-1 1 0,1-1 1,0 0-1,0 0 1,0 0-1,0 0 0,0 0 1,0 0-1,0 1 1,0-1-1,0 0 0,1 0 1,-1 0-1,0 0 1,1-1-1,1 1-7,-1-1 0,0 1 0,1 0 0,-1-1 0,1 1 0,0 0 0,-1 0 0,1 0 0,0 0 0,0 0 0,-1 1 0,1-1 0,0 0 0,3 0 0,7-2-390,-1 16 154,32 38 65,-32-38 95,-11-13 262,0 0 182,0 0-70,0 0-122,0 0-91,0 0-38,-12-11-10,-37-36-33,37 35-68,12 12-60,0 0 129,0 0 47,0 0 39,0 0-17,0 0-64,0 0-550,0 0-1933,0 0-1862,0 0-1202,0 0-330,0 0 309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2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34 134 545,'0'0'245,"0"0"-47,0 0-38,0 0-43,0 0-69,0 0-16,0 0 6,0 0 15,0 0-16,0 0-5,0 0 16,0 0 54,0 0-33,0 0-26,0 0 37,0 0 80,0 0-10,0 0 10,0 0-69,0 0-1,0 0-4,0 0-22,0 0 53,0 0-37,-6-10 54,-16-29-97,16 29-5,6 10 6,0 0-65,0 0 48,0 0 49,0 0 42,0 0-16,0 0-21,11-2 21,31-7 10,-31 7-47,-11 2 48,0 0 90,0 0 28,0 0 100,0 0 17,0 0-6,0 0 118,0 0-43,-3-10 16,-7-31 59,7 30-16,3 11 21,0 0-21,0 0 15,0 0-52,0 0-38,0 0-75,0 0 33,0 0 36,0 0-52,0 0-12,0 0 17,0 0-11,0 0 26,0 0 23,0 0-60,0 0 112,0 12-15,-1 33-49,0-34 11,1-11 16,0 0 27,0 0-49,0 0-10,0 0-53,0 0 10,0 0 11,0 0-85,0 0-134,0 0-80,-2 12-37,-8 34 37,10-45-32,0 0 0,0 0 1,-1 0-1,1 0 0,0 0 0,0 1 1,0-1-1,0 0 0,0 0 0,0 0 1,1 0-1,-1 0 0,0 1 0,1-1 1,-1 0-1,1 0 0,-1 0 0,1 0 1,-1 0-1,2 1 0,6 14 31,-5-7-20,1-1 0,1 1 0,0-1-1,0 0 1,10 11 0,17 22-32,-24-31-1,-8-10 49,7 13 37,20 36 16,-20-37-37,-19-3-32,-34 29-86,34-29 0,12-9 70,0 0-38,4 57 150,-3-46-59,-1-11-139,3 10 6,10 42-59,-5-38 160,27 43-59,-26-43-122,-19-5-65,-30 30-85,30-30 198,10-9-38,1 33-123,3-5-459,-1-17 556,3 1 157,-4-7 29,0 0 0,0 0 0,0 0 0,0 0 0,-1 1 0,1 5 0,-6-2 69,-1 2-397,-3 7 476,6-9-3947,0 1-3543,2-10 5639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2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0 801,'0'0'507,"0"0"-48,0 0-112,0 0-48,0 0-96,0 0-64,0 0-11,0 0 0,0 0 5,0 0 22,0 0-5,0 0-28,0 0 55,0 0 9,0 0-9,0 0 41,0 0 28,0 0-27,0 0 0,0 0 154,0 0-47,0 0 16,0 0 21,0 0 58,0 0 76,0 0 5,0 0-32,0 0 15,0 0-79,0 0-91,0 0 64,0 0-107,0 0-21,0 0-85,8 13 5,-4-7-161,0 1 1,-1-1 0,0 1-1,0 0 1,0 0 0,-1 0-1,0 1 1,-1-1 0,0 0-1,0 1 1,0-1 0,-1 1-1,-1-1 1,-1 12 0,-1-7-11,3-12 48,0 0-80,2 15-6,6 47 1,-6-47-48,-2-15-108,-5 12 6,-16 34 54,16-35 26,5-11 0,-1 13 38,1 1-30,1-6 67,-1-1 1,0 0-1,-1 1 1,0-1-1,-1 0 0,-2 9 1,-6 30 31,7-35-91,3-11-64,1 13 59,1 39-32,-2-39-37,0-13 63,-2 11 54,-2 23-27,1 44 1,-1-68 20,-11 33 44,12-33 42,3-10 21,0 0-26,6 37-11,-3-26-6,-1-1-26,-2-10 0,0 0 59,0 0-27,0 0-64,0 0 53,0 0-69,0 0 91,0 0-6,0 0-53,0 0 48,0 0 22,0 0-1,0 0-90,0 0-54,0 0 37,0 0 1,0 0-139,0 0-118,0 0-128,0 0-143,0 0-103,0 0-58,0 0 0,0 0 64,0 0 102,0 0 31,0 0-32,0 0 6,0 0 0,0 0 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29:1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2210,'0'0'374,"0"0"-65,0 0-116,0 0-97,0 0 37,0 0 75,0 0 17,0 0-1,0 0-5,0 0-11,0 0 43,0 0 32,0 0 16,0 0 48,0 0 26,0 0-4,0 0 31,0 0 11,0 0 64,0 0-5,0 0 139,0 0 31,0 0-101,0 0-21,0 0 0,0 0-102,0 0-122,0 0-75,0 0 10,0 0-63,0 0-43,0 0 31,0 0-68,13 12-1,39 36 43,-40-36-149,-12-12-11,0 0 117,0 0-26,0 0-48,0 0 90,0 0 43,0 0 49,25 12-60,-11-6-113,-2-2-11,0 2 1,0 0-1,20 13 0,-29-17-5,-1-1 0,0 1 0,1 0 1,-1 0-1,0 0 0,0 0 0,0 0 0,-1 1 0,1-1 0,-1 1 0,1-1 1,-1 1-1,0-1 0,0 1 0,0-1 0,0 1 0,0 0 0,-1-1 0,1 1 1,-1 0-1,0 0 0,0 0 0,0-1 0,-1 5 0,-1 3 151,2-10-16,0 0 106,0 0 65,0 0-64,0 0 63,0 0-10,0 0 64,0 0-96,0 0-64,0 0 75,0 0-54,0 0-91,13 17-63,39 52 10,-38-51 123,-14-18-91,0 0 48,0 0-176,0 0 64,0 0 165,0 0 6,0 0-53,0 0-1,0 0 124,15 10-17,45 33-165,-45-33 31,-15-10-79,14 3-22,41 11 27,-41-11 6,-14-3-33,0 0 118,0 0-150,0 0 1,14 3 26,1-1 22,-10-2-22,1 1 0,-1-1 0,1 1 0,-1 0 0,0 1 0,0-1 0,1 1-1,4 3 1,6-8 75,2 0-62,-10 1-26,0 0 0,1 1 1,0 0-1,-1 0 0,10 1 0,24 4 90,-29-1-106,-2-2-24,-11-1 149,0 0-42,0 0-81,3-1 14,1-1 0,-1 1 0,1 0 0,0 0 0,-1 1 0,1-1 0,0 1 0,0-1 0,-1 1 0,5 0 0,3 0 7,0-2 27,-11 2 11,0 0-101,0 0-86,0 0 171,0 0 134,3 0-176,-1 0 1,1 0 0,-1 0-1,1 0 1,-1-1 0,1 1-1,-1-1 1,0 1-1,1-1 1,-1 0 0,0 0-1,4-2 1,-4 2 23,0 0 1,1 0-1,-1 0 0,0 0 1,1 1-1,-1-1 0,0 0 1,1 1-1,-1 0 0,1-1 1,-1 1-1,5 0 0,-2 0-33,0 1 0,0-1-1,-1 1 1,1-1 0,0 1-1,0 1 1,0-1 0,6 3 0,2 1 0,0-2-24,-13-3 70,0 0 0,0 0-54,0 0 75,0 0-90,13-6-12,42-15 6,-41 16 11,-14 5 15,0 0-68,0 0 100,0 0 76,0 0-107,13-7 42,39-21-10,-38 21-38,-14 7 38,0 0-6,0 0-106,0 0 106,14-3 32,41-7 22,-41 7-128,-14 3 5,0 0 96,0 0 21,0 0-80,14-1-5,38-3 48,-39 3-64,-13 1-37,0 0 128,0 0-65,0 0-15,11-9 26,34-27-47,-34 27 36,-11 9 102,0 0-80,0 0 27,0 0-16,0 0-33,0 0 28,0 0-65,10-7 48,32-19-90,-31 20 16,-11 6 47,0 0 65,0 0-16,0 0-27,0 0 42,10 3-84,32 12 63,-31-12 38,-11-3-81,0 0 17,0 0-48,0 0 47,0 0-36,0 0-6,0 0-17,0 0 81,0 0 27,0 0-69,10-5-28,33-15 118,-33 15-10,-10 5-129,0 0 96,0 0-74,0 0 21,0 0 53,0 0 11,0 0-16,0 0-48,0 0 21,11 1-63,31 4 52,-32-4-36,-10-1 132,0 0-4,0 0-28,0 0 1,0 0-64,0 0-43,0 0 10,0 0 108,0 0-118,0 0-11,0 0 171,11 1-21,2 0-36,-6 0 92,-1-1 1,1 0 0,-1 0 0,1 0-1,-1 0 1,8-2 0,-3-1-65,-7 2 52,0 0 0,0 0 0,0 1 0,0-1-1,-1 1 1,1 0 0,0 0 0,7 1 0,-1-15-71,32-42-37,-31 42 15,-11 14 12,0 0-17,0 0-235,0 0-437,11-6-347,32-20-550,-32 19-566,-11 7-673,0 0-624,0 0-209,0 0 199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2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1 480,'0'0'267,"0"0"43,0 0 5,0 0-32,0 0-64,0 0-80,0 0-43,0 0-27,0 0-5,0 0-16,0 0-53,0 0 16,0 0-38,0 0-16,0 0 43,0 0-48,0 0 0,0 0 53,0 0-15,0 0 42,0 0 42,0 0-31,0 0 0,0 0 32,0 0-22,0 0 11,0 0-64,0 0 21,0 0 1,0 0-44,0 0 6,0 0 48,0 0-58,0 0-60,0 0-20,0 0-55,0 0-63,11 9-59,45 41-443,-56-50 337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3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42 754 1666,'0'0'603,"0"0"-165,0 11-118,3 29-53,-3-30 80,0-10-11,0 0 16,-7 10 22,-23 29-16,23-29-11,7-10-27,0 0-32,11-12-47,33-38-76,-33 37 59,-11 13 81,0 0 26,0 0 26,0 0-36,0 0 68,0 0 118,0 0 70,0 0-11,0 0 128,0 0 10,0 0 1,0 0 96,0 0-32,0 0-155,0 0-11,0 0 37,0 0-218,0 0 27,0 0-108,0 0-74,0 0-48,11-9-139,32-26 5,-32 26-20,-11 9-92,0 0 86,0 0-59,0 0 80,15-10-38,2-2-35,-9 6 16,1-1 0,0 2 1,0-1-1,16-6 0,-25 12-66,0 0-15,0 0-12,0 0 140,0 0-12,0 0 33,0 0 21,0 0-90,0 0-204,0 0 38,0 0 16,0 0-80,0 0 26,0 0-31,0 0 202,0 0-171,0 0 1,0 0 96,0 0-12,0 0-95,0 0 96,0 0 27,0 0-22,0 0 16,0 0 86,0 0 10,0 0-5,0 0 134,0 0-6,0 0-112,0 0-85,0 0 42,0 0-5,0 0 192,0 0-26,0 0-28,-6-11-15,-17-34 0,17 33-43,6 12 21,0 0-47,0 0 122,2-9-27,5-30 17,-5 30-86,-2 9 5,0 0 75,0 0 43,-1-11-251,-1-2 13,1 6-103,0 0 1,1 1-1,0-1 1,0 0-1,0 0 0,4-13 1,-1-7 42,-1 1-1,-1-1 1,-2 1 0,0 0 0,-10-43-1,11 56 160,0-40-170,0 40-22,0 13 58,0 0 289,0 0 85,0 0-165,0 0 5,0 0 38,0 0-92,0 0-138,0 0 54,0 0-1,0 0 123,0 0 11,0 0 26,0 0-74,0 0 27,0 0-33,0 0-32,0 0-15,0 0-33,0 0 38,0 0-11,0 0-160,0 0-22,0 0-10,0 0-91,0 0-149,0 0-92,0 0 87,0 0-129,3-13 219,45-162 85,-45 166-992,-3 9-588,0 0-224,0 0-64,0 0 150,0 0 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3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71 329 2082,'0'0'763,"0"0"-159,0 0-76,0 0-5,0 0-96,0 0-133,0 0 69,0 0-80,0 0-118,0 0 17,0 0-6,0 0-69,0 0-32,0 0-6,0 0-69,0 0 11,0 0-33,-12-12 17,-37-34 80,49 46-75,-1 0 0,1-1 0,-1 1 0,0 0 0,1 0 0,0-1 0,-1 1 0,1 0 0,-1-1 0,1 1 0,-1 0 0,1-1 0,0 1 0,-1 0 0,1-1 0,0 1 0,-1-1 0,1 1 0,0-1 0,0 1 0,0-1 0,-1 1 0,1-1 0,0 1 0,0-1 0,0 1 0,0-1 0,0 1 0,0-1 0,0 1 0,0-1 0,0 1 0,0-1 0,0 1 0,0-1 0,1 1 0,-1-1 0,0 1 0,0-1 0,1 1 0,-1-1 0,0 1 0,0-1 0,1 1 0,-1 0 0,1-1 0,-1 1 0,0 0 0,1-1 0,-1 1 0,1 0 0,-1-1 0,2 1 0,41-44 21,-32 34 107,-11 10 32,0 0 107,0 0 59,0 0 69,0 0 112,0 0 91,0 0 75,0 0 159,-4-12 97,-2-6-362,1 0 1,2-1-1,-3-33 0,6 42 549,0 10-321,0 0-229,0 0-37,0 0-134,0 0-32,0 0-75,0 0-53,0 0 53,0 0-128,0 0-80,0 0-90,0 0 4,0 0 92,0 0-86,0 0-192,0 0-49,0 0-277,0 0-277,4-11-411,12-33-636,-12 33-592,-4 11-380,0 0-37,0 0 129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3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49 135 96,'0'0'64,"0"0"6,0 0 26,0 0 21,0 0-26,0 0-59,0 0-64,0 0-48,0 0 10,0 0 1,0 0-16,0 0 15,0 0 11,0-10 27,0 0 153,0-8-202,-6-13 4227,-8-21-3901,10 39 60,4 13 36,0 0 76,0 0 4,0 0 81,0 0-53,0 0-86,0 0-43,0 0-27,0 0 6,0 0 32,0 0-26,0 0-12,0 0-52,0 0 79,0 0-11,0 0-31,0 0 117,0 0 5,0 0 134,-4 13 102,-13 39-49,13-39-5,4-13 106,0 0-95,0 0-251,0 0-6,0 0-85,0 0-54,32 57 60,-24-31-87,-3-11-130,-3-8-31,-1 0-1,1 1 1,-1-1-1,0 0 1,-1 10-1,-4 32 39,2-38 26,1 1 0,0-1 1,1 0-1,0 1 1,1-1-1,4 18 1,3 10-74,-6-29 16,-2-10-32,0 0 64,0 0-64,0 0-38,6 10-10,16 30-96,-17-30-80,-5-10-305,0 0-95,0 0 53,0 0-59,0 0 32,0 0 155,0 5 365,-1 1 0,1-1 0,0 1 1,0-1-1,1 1 0,1 7 1,0 0-42,-1-1-169,-1-12 91,0 0 10,0 0 59,0 0-38,0 0-176,0 0 60,0 0-188,0 0-363,0 0-224,0 0-208,0 0-97,0 0-52,0 0 20,0 0 129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5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56 1954,'0'0'358,"-6"-3"-118,-18-9-64,24 11-172,0 1 0,-1 0 0,1 0 0,0 0 0,0 0 0,0-1 0,-1 1 0,1 0 0,0 0 0,0 0 0,-1 0 0,1 0 0,0 0 0,0 0 0,-1 0 0,1-1 0,0 1 1,-1 0-1,1 0 0,0 0 0,0 0 0,-1 0 0,1 0 0,0 1 0,-1-1 0,1 0 0,0 0 0,0 0 0,-1 0 0,1 0 0,0 0 0,0 0 0,-1 0 0,1 1 0,0-1 0,0 0 0,-1 0 0,1 0 0,0 0 0,0 1 0,0-1 0,-1 0 0,1 0 0,0 1 0,-20 16 162,15-13-6,5-4 0,0 0-10,0 0-54,0 0-54,0 0-4,0 0 15,0 0-26,-4-5-54,3 2 25,0 0-1,-1 1 0,1-1 1,0 0-1,1 0 0,-1 0 1,0 0-1,1 0 1,0 0-1,0 0 0,0 1 1,0-1-1,1-6 0,0 8 7,-1 1-1,0 0 1,0-1-1,0 1 0,0 0 1,1-1-1,-1 1 0,0 0 1,0-1-1,0 1 0,0 0 1,0-1-1,0 1 1,0-1-1,0 1 0,0 0 1,0-1-1,0 1 0,-1-1 1,1 1-1,0 0 1,0-1-1,0 1 0,0 0 1,-1-1-1,1 1 0,0 0 1,0-1-1,-1 1 0,1 0 1,-26 13 88,18-8-17,8-5 11,0 0-6,0 0 26,-7 7-10,-21 23 75,21-23 0,7-7-64,10 6 96,32 16 138,-31-16 1,-11-6 37,0 0 54,0 0 95,0 0 54,0 0 64,0 0 75,0 0 58,0 0 160,0 0 6,0 0 6,0 0 4,0 0 118,0 0 171,0 0 16,0 0-70,0 0 65,0 0 95,0 0-4,8 2-6,27 6 85,-34-7-1388,-1-1 1,0 0-1,1 0 0,-1 0 0,0 0 0,1 1 1,-1-1-1,1 0 0,-1 0 0,1 0 1,-1 0-1,0 0 0,1 0 0,-1 0 1,1 0-1,-1 0 0,1 0 0,-1 0 0,0 0 1,1-1-1,-1 1 0,1 0 0,-1 0 1,0 0-1,1 0 0,-1-1 0,0 1 1,1 0-1,-1 0 0,0-1 0,1 1 0,-1 0 1,0 0-1,1-1 0,-1 1 0,0 0 1,0-1-1,1 1 0,22-24 1362,-17 18 5,0 2-59,18-12-341,-18 12-449,33-5-139,-37 8-411,0 1 0,0-1 0,0 1 0,-1 0 0,1 0 0,0-1 0,0 1 0,0 0 0,0 0 0,0 1 0,0-1 0,-1 0 0,1 1 0,0-1 0,0 1 0,0-1 0,-1 1 0,3 1 0,3 0 7,2 1-7,0 0 0,0 1 0,0-1 0,9 7 0,26 8 2,-34-15-7,0 0 0,0-1 0,0 0 0,0-1 0,1 0 0,-1 0 0,0-1 0,1-1 0,11-1 0,-13 2 0,0 0 0,0 0 0,0 1 0,0 0 0,13 3 0,23 2 0,80 9 0,-66-6 0,85 19 0,-122-23 0,-18-3 0,-1-1 0,1 0 0,0 0 0,0-1 0,0 1 0,0-1 0,5 0 0,7-1 0,-6 0 0,-1 0 0,1 0 0,0 1 0,0 0 0,0 1 0,-1 0 0,12 2 0,-18-2-37,0-1 1,1 1-1,-1-1 0,1 0 1,-1-1-1,0 1 0,1 0 1,-1-1-1,0 0 0,1 0 1,-1 0-1,0 0 0,0 0 1,0 0-1,0-1 0,0 1 0,0-1 1,0 0-1,-1 0 0,1 0 1,-1 0-1,1 0 0,1-3 1,9-5-168,-13 10 191,0 0-1,0-1 0,0 1 0,1 0 0,-1 0 0,0-1 1,1 1-1,-1 0 0,0 0 0,1 0 0,-1-1 1,0 1-1,1 0 0,-1 0 0,0 0 0,1 0 1,-1 0-1,0 0 0,1 0 0,-1 0 0,1 0 1,-1 0-1,0 0 0,1 0 0,-1 0 0,0 0 1,1 0-1,-1 0 0,0 0 0,1 0 0,-1 0 1,1 0-1,-1 1 0,0-1 0,1 0 0,-1 0 1,0 0-1,0 0 0,1 1 0,-1-1 0,15 6-374,0-1 0,0-1-1,0 0 1,1-1 0,-1 0-1,1-1 1,18 0 0,-29-3-130,-5 1-139,4 3 27,4 3 134,0 0-1,0 1 1,12 15-1,-11-16-186,39-5-726,-44-1 661,-4 0-58,6-5-80,18-13 91,-18 13 127,-6 5 17,9 1 345,0 0 0,0 0-1,0 1 1,0 0 0,-1 0 0,13 5 0,-15-5 367,3 1-114,-9-3-17,0 0-117,0 0 75,0 0-91,0 0-229,5-1-27,1 0 19,5-1 332,0 3-8414,-11-1 6531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5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48 1409,'0'0'513,"0"0"-161,0 0-160,0 0-37,0 0-27,-7 9-10,-22 26 42,23-28-95,3-11 9,2 1-43,0 0 1,0 0 0,0 0-1,1 0 1,-1 0 0,1 0 0,0 0-1,0 0 1,0 0 0,1 0-1,-1 0 1,1 0 0,0 0-1,0 0 1,2-6 0,0 3 213,-3 6 33,0 0 21,0 0 59,0 0 122,0 0 177,0 0-49,0 0 124,5-5 175,15-18 193,-15 17 128,-5 6 122,9 7 44,28 21 31,-27-21-96,-16 19 1007,4-19-1885,0 0 803,2-7 12,0 0-140,8 2-229,15 2-251,1-1 1,-1-1-1,1-1 1,33-2-1,-15 0 1017,-32 1-1217,1 0 0,0 0 1,0 1-1,-1 0 0,1 1 0,20 6 0,4 4 184,-34-12-617,-1 0 0,1 0 0,-1 0 0,1 1-1,-1-1 1,1 0 0,-1 0 0,1 0 0,-1 0 0,1 0 0,-1 0 0,1 0 0,-1 0-1,1 0 1,-1 0 0,1 0 0,-1 0 0,1 0 0,-1 0 0,1-1 0,-1 1-1,1 0 1,-1 0 0,1 0 0,-1-1 0,1 1 0,-1 0 0,1-1 0,3-1 8,1 0 0,0 0 1,-1 0-1,1 1 0,0 0 1,0 0-1,0 0 0,0 0 1,0 1-1,0-1 1,0 1-1,7 1 0,0-2 22,1-2-41,-1 1 1,0 0-1,1 1 0,0 0 0,-1 1 1,1 0-1,0 1 0,-1 0 1,1 1-1,-1 0 0,0 1 0,1 0 1,11 5-1,-15-5-2,1-1 0,-1 0 0,1-1 0,11 1 0,44 8 0,-41-4 0,1-1 0,33 4 0,13 0 0,-57-6 3,-10-2-6,0 0 1,0 0-1,-1 0 1,1-1-1,0 1 1,0-1-1,0 0 1,0 0-1,0 0 1,0-1-1,0 1 1,0-1-1,7-2 1,5-6-66,-11 7 39,0-1 1,0 0-1,0 1 0,0 0 0,0 0 0,1 0 0,7-1 0,-6 9-142,61 47 363,-62-48-229,-4-5 23,0-1 1,0 1-1,0 1 1,0-1-1,0 0 1,0 0-1,1 1 1,-1-1-1,0 1 1,0 0-1,0-1 1,-1 1-1,1 0 1,3 1-1,8 5 14,-9-5-15,-3-1-8,1 0 0,-1 0 1,1 0-1,-1 0 1,1 0-1,0-1 0,-1 1 1,1 0-1,0-1 0,-1 1 1,1-1-1,3 1 1,2-7-64,21-16-37,-21 16 54,-7 6-54,7-4-32,21-14 54,-27 17 82,0-1 1,1 1-1,-1 0 1,1 0-1,0 1 1,-1-1-1,1 0 0,0 0 1,-1 1-1,1-1 1,0 1-1,0 0 1,0-1-1,-1 1 1,1 0-1,0 0 0,0 0 1,2 0-1,3 0-690,51 7 869,-23-2-2422,-11-4-4135,-17 6 4310,19 19-588,-19-20-651,-7-6-517,0 0-22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0:5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1340 3235,'0'0'470,"10"6"-48,32 19-17,-33-20-182,-15-3-8,-28 3 185,25-4 150,9-1-91,0 0-21,0 0-32,0 0-65,0 0-15,0 0-75,0 0 5,0 0 49,0 0 63,0 0-69,0 0 16,0 0-59,0 0 16,0 0 27,0 0 144,0 0 65,-1-27 353,0 25-826,1 0 1,-1 1-1,1-1 0,0 0 0,0 0 0,0 1 0,0-1 1,0 0-1,0 0 0,0 1 0,1-1 0,-1 0 0,1 0 0,-1 1 1,1-1-1,0 1 0,0-1 0,-1 0 0,1 1 0,0-1 1,1 1-1,-1 0 0,0-1 0,0 1 0,1 0 0,-1 0 1,1-1-1,-1 1 0,3-1 0,3-2 760,-7 4-10,4-6 96,-4 6-880,25-40 1240,-24 37-1167,1 1 1,-2-1-1,1 1 1,0-1 0,-1 1-1,1-1 1,-1 0-1,0 1 1,0-1-1,0 0 1,0 1-1,0-1 1,-1 1-1,1-1 1,-2-3-1,0 0 583,8-2 122,17-23 75,-18 23 17,-5 8 4,0 0-74,6-6-91,6-8-135,-1-1 1,0 0-1,-1 0 1,15-30-1,-13 12 1595,17-32 0,-1 8-750,-26 53-1384,1-1-1,-1 1 1,0-1-1,0 1 1,-1-1-1,2-6 1,-2 7-30,0 0 0,0 0 1,1-1-1,0 1 0,-1 0 0,2 0 0,-1 1 0,4-7 1,4-5-6,-1-1 0,-1 0 0,-1-1 0,7-24 0,-11 33-1,0 0 0,0 0 0,1 1 0,1-1 0,6-7 0,-7 8 0,1 1 0,-1-1 0,-1 0 0,1 0 0,3-13 0,21-55 0,-26 70 0,-1 0 0,1 0 0,1 1 0,-1-1 0,1 1 0,0 0 0,0-1 0,0 1 0,7-6 0,-6 7 0,-1-1 0,1 0 0,-1-1 0,0 1 0,0 0 0,0-1 0,1-5 0,16-47 0,-15 41 0,0 0 0,1 0 0,1 0 0,1 1 0,14-22 0,-13 25 0,-1 0 0,0 0 0,0-1 0,8-23 0,-13 31 0,-1 0 0,2 0 0,-1 1 0,0-1 0,1 1 0,4-5 0,-5 7 0,0-1 0,-1 1 0,1-1 0,-1 0 0,0 0 0,0 0 0,0 0 0,0 0 0,-1 0 0,1-1 0,-1 1 0,0 0 0,0-1 0,1-3 0,-6-10 0,4 16 0,-1 0 0,0-1 0,1 1 0,0 0 0,-1-1 0,1 1 0,0-1 0,0 1 0,0 0 0,0-1 0,0 1 0,0-1 0,1 1 0,-1 0 0,0-1 0,1 1 0,-1 0 0,1-1 0,-1 1 0,1 0 0,0 0 0,0 0 0,1-2 0,10-7-2325,-10 9 1606,0 0 1,0-1 0,0 1-1,0-1 1,0 1 0,0-1-1,0 0 1,-1 1 0,1-1 0,-1 0-1,1 0 1,-1 0 0,0 0-1,0 0 1,0-1 0,1-2 0,-2 5-4840,0 0 700,0 0 887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0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1201 2498,'0'0'550,"0"0"-123,0 0-48,0 0 160,0 0 75,0 0 80,0 0 118,3-6-33,5-12-146,0 1 0,-2-1 1,0 0-1,3-21 0,-8 33 744,-1 6 150,0 0 192,2-6-1212,1 1 0,0 0 1,1 0-1,0 0 0,0 0 0,0 1 0,6-6 1,-2 3 324,-5 2 551,-3 5-102,4-8-219,67-119 1415,-10 15-1334,-58 107-1038,-1 0 0,1 0 1,0 0-1,0 0 1,1 1-1,0 0 0,0 0 1,6-6-1,10-10 110,-12 10-100,0-1-1,-2 0 0,1 0 0,-1 0 0,-1-1 1,-1 1-1,1-1 0,-2 0 0,3-19 1,-4 24-14,-2 2-31,1 0 1,0 1-1,0-1 1,1 1-1,-1-1 1,1 1 0,0 0-1,0 0 1,1 0-1,-1 0 1,1 0-1,0 0 1,0 0-1,0 1 1,1 0-1,-1-1 1,1 1 0,8-5-1,-3 2 10,1-1 0,-1-1 0,-1 1 0,0-1 0,0-1 1,0 1-1,-2-1 0,1 0 0,-1-1 0,0 0 0,-1 1 0,0-2 0,3-10 0,-2 9 70,-1 7-118,0-1 1,-1 0-1,0 0 1,0-1-1,0 1 1,-1-1-1,0 0 1,-1 0-1,1 0 1,0-9-1,-3 15-28,1-1 0,-1 1 0,0 0 0,0-1 0,1 1 0,-1 0-1,1 0 1,-1-1 0,1 1 0,-1 0 0,1 0 0,0-1 0,0 1 0,0 0 0,1-1-1,4-6 5,9-28-7,-2-2 1,9-43 0,-18 72 5,-1-1 0,1 0 0,11-17-1,-4 8-321,-9 15-1399,-2 4-1633,0 0-1500,0 0-1106,0 0-143,0 0 795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0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17 191 2306,'0'0'614,"0"0"-128,0 0-112,0 0-33,0 0 22,0 0 230,0 0 47,0 0 183,0 0 105,0 0 188,-2-6 171,-3-17 63,5 22-1240,0 0 0,-1 0 0,1 0 0,0-1 0,0 1 0,0 0 0,0 0 0,0 0 0,0 0-1,0 0 1,1 0 0,-1 0 0,0 0 0,1 0 0,-1 0 0,0 0 0,1 0 0,0 0 0,0-2 0,3-6 328,-13-29 1170,7 33-1254,1 0 0,-1 0 0,1 0-1,0-1 1,0 1 0,0-1-1,1 1 1,0 0 0,0-1-1,2-8 1,5-7 20,-6 17-252,-1 4-100,0 0-81,0 0-144,0 0-427,0 0-485,0 0-562,0 0-474,0 0-342,0 0-203,0 0 176,0 0 310,0 0 267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0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1257 195 1634,'0'0'480,"0"0"-138,0 0-54,0 0 59,0 0-53,0 0-49,0 0 22,0 0-32,0 0-16,0 0-11,0 0 43,0 0 37,0 0 16,0 0 11,0 0 177,0 0 52,-4 2 86,-10 9 0,10-8 155,0-6 133,1 2-741,0-1-1,0 1 1,0 0-1,0 0 1,0 0 0,-1 0-1,1 0 1,0 0 0,0 1-1,-5-1 1,5 2 784,3-1-5,0-2-833,-1 0 1,0 1 0,0-1 0,0 0 0,0 1 0,0-1 0,0 1 0,0 0 0,0-1 0,-1 1-1,1 0 1,-3-2 0,3 2 75,-19-21 1312,16 18-828,-5 3 443,8 1-1046,1 0-1,-1 0 0,1-1 0,-1 1 1,1 0-1,-1 0 0,0 0 0,1 0 1,-1-1-1,1 1 0,-1 0 1,1 0-1,-1 0 0,1 0 0,-1 0 1,0 0-1,1 0 0,-1 1 1,1-1-1,-1 0 0,1 0 0,-1 0 1,1 0-1,-1 1 0,1-1 1,-1 0-1,1 0 0,-1 1 0,1-1 1,-1 0-1,1 1 0,-1 0 1,-18 13 631,18-13-583,-1 0 1,1 0 0,0 0-1,-1-1 1,1 1-1,-1 0 1,1 0 0,-1-1-1,1 1 1,-1-1-1,0 1 1,1-1-1,-1 0 1,0 1 0,1-1-1,-1 0 1,0 0-1,1 0 1,-4-1 0,-17-13 362,22 14-478,0-1 0,0 1 0,-1 0 0,1 0 0,0-1 0,-1 1 0,1 0 0,0 0 0,-1 0 0,1 0 0,0-1 0,-1 1 0,1 0 0,0 0 0,-1 0 0,1 0 0,-1 0 0,1 0 0,0 0 0,-1 0 0,1 0 0,0 0 0,-1 0 0,1 0 0,-1 0 0,1 0 0,0 0 0,-1 0 0,1 1 0,0-1 0,-1 0 0,-82 18 1402,79-16-1191,4-2-42,0 0 4,-5 2-68,3-1-39,0 0-42,1 0 1,-1-1-1,0 1 0,0 0 0,1-1 0,-1 1 1,0 0-1,0-1 0,0 0 0,0 1 1,0-1-1,1 0 0,-1 0 0,0 0 1,0 0-1,0 0 0,0-1 0,0 1 0,0 0 1,0-1-1,1 1 0,-1-1 0,0 0 1,0 0-1,1 1 0,-1-1 0,0 0 0,1 0 1,-1 0-1,1-1 0,-2 0 0,0-1-8,1 0-2,0-1 0,0 1 1,-1 1-1,0-1 0,1 0 1,-1 0-1,0 1 0,-1 0 1,1-1-1,0 1 0,-1 0 1,1 1-1,-1-1 0,0 0 0,0 1 1,0 0-1,1 0 0,-1 0 1,0 0-1,-1 0 0,1 1 1,-4 0-1,1 0 24,1-1-1,-1 1 1,1-1-1,-1 0 1,1 0 0,0-1-1,-9-2 1,10 2-60,-1 0 1,1 1-1,-1 0 1,1 0 0,-1 0-1,1 0 1,-1 1-1,0 0 1,-5 0-1,-52 15 105,54-19-69,-9-16-86,13 15 102,-26 12 147,29-6-188,0 0 0,1 0-1,-1-1 1,0 1-1,0-1 1,0 1-1,0-1 1,0 1 0,0-1-1,1 0 1,-1 0-1,0 0 1,0 0-1,0 0 1,0 0 0,0-1-1,0 1 1,0-1-1,0 1 1,1-1-1,-1 1 1,0-1-1,0 0 1,-2-2 0,3 3-7,1-1 1,-1 1 0,1-1-1,-1 1 1,0 0-1,1-1 1,-1 1 0,0 0-1,1-1 1,-1 1 0,0 0-1,1 0 1,-1-1 0,0 1-1,0 0 1,1 0 0,-1 0-1,0 0 1,0 0-1,0 0 1,1 0 0,-1 0-1,0 0 1,1 1 0,-2-1-1,-16 1-100,-32-6 350,45 5-218,-1-2-80,-5-4 49,4 3 16,1 0 1,-1 0-1,0 0 0,0 0 0,0 1 1,0 0-1,0 1 0,-1-1 1,1 1-1,-1 1 0,-7-1 1,13 1-13,1 1-1,-1-1 1,0 0 0,1 1 0,-1-1-1,0 0 1,0 0 0,1 0 0,-1 0 0,0-1-1,1 1 1,-1 0 0,0-1 0,1 1-1,-1-1 1,1 1 0,-1-1 0,0 0-1,1 1 1,0-1 0,-1 0 0,1 0 0,-2-1-1,-2-1 2,0 0 0,0 1-1,0 0 1,0 0-1,0 1 1,0-1 0,-1 1-1,-7-1 1,12 2-2,0 1-1,0-1 1,-1 0 0,1 1 0,0-1-1,0 1 1,0 0 0,0-1 0,0 1 0,0 0-1,0 0 1,0-1 0,0 1 0,0 0 0,1 0-1,-1 0 1,0 0 0,1 0 0,-1 0-1,1 0 1,-2 2 0,-3-8-31,-1 0 24,-21-17 37,25 21-28,1 0 1,-1 0-1,1 0 1,-1 0-1,1 0 1,-1 0-1,0 1 1,1-1-1,-1 1 1,0-1-1,0 1 1,1 0-1,-1-1 1,0 1-1,0 0 1,0 0 0,-2 0-1,4 1-2,-1-1 1,1 0-1,-1 0 1,0 0-1,1 0 0,-1 0 1,1 0-1,-1 0 0,1 0 1,-1 0-1,0 0 1,1 0-1,-1 0 0,1 0 1,-1 0-1,1 0 0,-1 0 1,1-1-1,-1 1 1,1 0-1,-1 0 0,1-1 1,-1 1-1,1 0 1,-1-1-1,1 1 0,-1 0 1,1-1-1,0 1 0,-1-1 1,0 0-33,1 0 1,-1 1 0,1-1-1,-1 1 1,1-1 0,-1 1-1,0-1 1,1 1-1,-1 0 1,0-1 0,1 1-1,-1 0 1,0-1 0,0 1-1,1 0 1,-1 0 0,0 0-1,0-1 1,0 1-1,1 0 1,-3 0 0,-2 1-497,-1 0 0,1 0-1,-1 0 1,1 0 0,0 1 0,0 0 0,-1 0 0,-6 4 0,9-4-539,3-2-266,0 0-546,-1 2 1439,-1 0 0,1-1 0,0 1 0,-1 0 0,1-1 0,-1 1-1,1-1 1,-1 1 0,0-1 0,-3 2 0,1 1-2661,4-4-320,0 0-144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6:49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55 448,'0'0'48,"0"0"-53,0 0 26,0 0 22,0-4 64,-1-11 394,1 14-456,0 0 0,0 1 0,0-1 1,0 1-1,0-1 0,0 0 0,0 1 1,0-1-1,0 0 0,0 1 0,0-1 1,1 1-1,-1-1 0,0 0 0,0 1 1,1-1-1,-1 1 0,1-1 0,-1 1 1,0-1-1,1 1 0,-1-1 0,1 1 1,-1-1-1,1 1 0,-1 0 0,1-1 1,0 1-1,-1 0 0,1-1 0,1 1 0,-27-19 1077,26 20-1158,0-1 1,-1 0 0,1 0-1,0 1 1,-1-1 0,1 0-1,-1 1 1,1-1 0,-1 1 0,1-1-1,-1 1 1,1-1 0,-1 1-1,0-1 1,1 1 0,-1-1-1,0 1 1,1-1 0,-1 1 0,0-1-1,0 1 1,1 0 0,-1-1-1,0 1 1,0-1 0,0 1-1,0 0 1,0-1 0,0 1 0,0 0-1,0-1 1,0 1 0,0-1-1,-1 1 1,1 0 0,0-1-1,0 1 1,-1-1 0,1 1 0,0-1-1,-1 1 1,1-1 0,0 1-1,-1-1 1,1 1 0,-1-1-1,1 1 1,-2 0 0,0 2-686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0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30 1313,'-1'0'30,"0"0"1,0 0-1,0 0 0,0 0 1,0 1-1,0-1 0,0 0 0,0 0 1,0 1-1,0-1 0,0 0 0,0 1 1,0-1-1,1 1 0,-1-1 0,0 1 1,0-1-1,0 1 0,1-1 0,-1 1 1,0 0-1,0 0 0,12 11 324,-6-9-459,0 1 62,0-1 11,-1-1 41,0 0-1,1 0 1,-1-1 0,0 1-1,1-1 1,0 0-1,-1 0 1,1 0-1,6 0 1,-10-1-11,0 0 1,0 0 0,0 0-1,0 0 1,0 0-1,0 0 1,0 0-1,0 0 1,0 0 0,0 0-1,0 1 1,-1-1-1,1 0 1,0 1-1,0-1 1,0 0 0,0 1-1,-1-1 1,1 1-1,0-1 1,0 1-1,-1 0 1,2 0 0,-2 0 5,1-1 0,-1 1 1,0-1-1,1 0 0,-1 1 0,1-1 1,-1 1-1,1-1 0,-1 0 1,1 0-1,-1 1 0,1-1 1,0 0-1,-1 0 0,1 1 1,-1-1-1,1 0 0,-1 0 1,1 0-1,0 0 0,-1 0 1,1 0-1,1 0 0,3 6 60,19 18 0,-19-18-5,-5-6-16,0 0 15,0 0 17,0 0 48,0 0 42,0 0 33,0 0-27,0 0 74,0 0-42,0 0-27,-2 0-148,0-1 0,0 1 0,0 0 0,0 0 0,0 0 0,0 0 0,0 0 0,0 0 0,0 1 0,0-1 0,0 1 0,-2 0 0,-5 1 41,-20 1 139,23-3 22,6 0-33,0 0 54,-8 1-64,-22 2-107,29-3-79,1 0 1,-1 0-1,1 0 0,-1 0 1,1 0-1,0 0 1,-1 0-1,1 0 0,-1 0 1,1 0-1,-1 0 0,1 0 1,0 0-1,-1 0 1,1 0-1,-1 0 0,1-1 1,0 1-1,-1 0 0,1 0 1,-1 0-1,1-1 1,0 1-1,-1 0 0,1 0 1,0-1-1,-1 1 0,1 0 1,0-1-1,0 1 0,-1 0 1,1-1-1,0 1 1,0-1-1,-40-60 213,40 61-213,0 0 0,0-1 1,0 1-1,0 0 1,0 0-1,0-1 1,0 1-1,0 0 0,0 0 1,0-1-1,-1 1 1,1 0-1,0 0 1,0 0-1,0-1 0,0 1 1,-1 0-1,1 0 1,0 0-1,0 0 1,0-1-1,-1 1 0,1 0 1,0 0-1,0 0 1,0 0-1,-1 0 1,1 0-1,0 0 0,0 0 1,-1 0-1,1 0 1,0 0-1,-1-1 1,1 1-1,0 0 0,0 1 1,-1-1-1,1 0 1,0 0-1,0 0 1,-1 0-1,1 0 0,0 0 1,0 0-1,-1 0 1,1 0-1,0 0 1,0 0-1,0 1 0,-1-1 1,1 0-1,0 0 1,0 0-1,-1 1 1,-4 1-169,-1 1 338,0-1 0,-1 1 0,0-1 0,1-1 0,-1 1 0,0-1 0,0 0 0,-14 1 0,-54-32 410,74 29-523,1 1-1,-1 0 0,0-1 0,0 1 0,0 0 0,0 0 0,0 0 1,1-1-1,-1 1 0,0 0 0,0 0 0,0 0 0,0 0 0,0 0 1,0 1-1,0-1 0,0 0 0,1 0 0,-1 0 0,0 1 0,-1 0 1,11 10 177,-5-7-244,1-1 0,0 0 0,0-1 0,0 1 0,0-1 0,0 0 0,9 3-1,42 1 80,-54-5-61,0-1-1,-1 1 1,1-1 0,0 0 0,-1 0 0,1 0-1,0 0 1,-1 0 0,1 0 0,0 0-1,0-1 1,-1 1 0,1 0 0,-1-1 0,1 1-1,0-1 1,1-1 0,2 1 14,-5 0-21,0 1-1,1 0 0,-1 0 1,1 0-1,-1 0 0,0 0 1,1 0-1,-1 0 0,1 0 1,-1 0-1,0 0 0,1 0 1,-1 0-1,1 0 0,-1 0 1,0 0-1,1 0 0,-1 0 1,1 1-1,-1-1 0,0 0 1,1 0-1,-1 0 0,0 0 1,1 1-1,-1-1 0,1 1 1,1 0-5,0 1 16,0 0-1,1 0 0,-1 0 0,1 0 1,-1-1-1,1 1 0,0-1 1,0 1-1,0-1 0,-1 0 1,2 0-1,-1 0 0,0-1 0,0 1 1,0-1-1,0 1 0,6-1 1,53-1 702,-56 1-437,-6 0-38,6 5 16,18 16 27,-18-16 32,-6-5 101,0 0 17,0 0 4,-5-5-95,-16-14 58,16 14 17,5 5-86,0 0 43,0 0 37,-6-5 5,2 2-367,0 0 1,0 0-1,0 1 0,0 0 0,-1-1 1,1 1-1,-1 1 0,1-1 0,-1 1 1,0-1-1,0 1 0,-6 0 1,-100-23 1140,103 22-1055,1 0 1,-1-1-1,1 0 0,0 0 0,-10-6 1,16 9-131,1 0 1,-1-1 0,1 1 0,0 0 0,-1 0 0,1-1 0,-1 1 0,1 0 0,-1 0 0,1 0 0,-1-1 0,1 1 0,-1 0 0,1 0 0,-1 0 0,1 0 0,-1 0 0,1 0 0,-1 0 0,1 0 0,-1 0 0,1 0 0,-1 0 0,1 0 0,-1 0 0,1 1 0,-1-1 0,1 0 0,0 0 0,-1 0 0,1 1 0,-1-1 0,1 0 0,-1 1 0,1-1 0,0 0 0,-1 1 0,0-1-2,1 1-1,-1-1 1,1 1-1,-1-1 1,1 0-1,-1 1 1,1-1-1,-1 0 1,0 1-1,1-1 1,-1 0-1,0 0 1,1 0-1,-1 1 1,0-1-1,0 0 0,1 0 1,-1 0-1,0 0 1,1 0-1,-1 0 1,0 0-1,0 0 1,0-1-1,-13-3 88,32 5-32,-13-1-54,-1 3 43,14 9-58,-13-8-44,-5-4 166,0 0-80,0 0-90,0 0 116,0 0-42,0 0 16,0 0-117,0 0 90,0 0 59,0 0-16,0 0-133,0 0 96,0 0 53,0 0-86,0 0-42,0 0 75,-5-2 5,-78-19-326,82 21 304,0-1 0,-1 1 0,1-1 0,0 1 0,-1-1 0,1 1 0,0-1 0,-1 1 0,1 0 0,-1 0 0,1 0 0,0 0 0,-1 0 0,1 0 0,-1 0 0,1 0 0,0 0 0,-3 1 0,0 0-13,-1-1-77,5 0-96,0 0-193,0 0-100,0 0-71,0 0 7,-5 4-1,-16 14-16,15-14 11,6-4-27,0 0-54,4-4 12,-3 3 603,-1 0 0,1 0 1,-1 0-1,1 1 0,-1-1 0,1 0 1,0 1-1,-1-1 0,1 0 0,0 1 1,0-1-1,-1 1 0,1-1 0,0 1 1,0-1-1,0 1 0,0-1 0,0 1 1,0 0-1,0 0 0,0-1 0,0 1 1,0 0-1,0 0 0,0 0 0,0 0 1,0 0-1,0 0 0,0 0 0,0 0 1,0 0-1,0 1 0,0-1 0,0 0 1,-1 1-1,1-1 0,0 0 0,0 1 1,0-1-1,0 1 0,0-1 0,-1 1 1,2 1-1,8 0-427,11-6 111,-16 3 70,-5 1 43,6-7 133,-6 6 90,1 0 0,0 0 0,0 0 0,0 0 0,0 0 0,0 0 0,0 0 0,0 0 0,0 0 0,1 0 0,-1 1 0,0-1 0,0 0 0,1 1 0,-1-1 0,1 1 0,-1-1 0,0 1-1,1 0 1,-1-1 0,1 1 0,-1 0 0,1 0 0,2 0 0,-2 1 3,1 0 0,-1 0 0,1 0 0,-1 1 0,0-1 0,1 0 0,-1 1 0,0-1 0,0 1 0,0 0 0,0 0 0,2 3 0,3 3 62,0-4 33,45 25 191,-48-27-267,-4-2 65,0 0-33,0 0-16,0 0-47,0 0 74,0 0-102,0 0-15,0 0 96,0 0-155,0 0-54,0 0-58,-6-6-171,0-2 232,-26-22-811,32 30 974,-3-2-53,1-1 0,-1 1 0,-1 0 0,1 0 0,0 0 1,0 1-1,-1-1 0,1 1 0,-6-2 0,-20 5-351,28-1 381,-1-1 0,0 0 0,1 1 0,-1-1 0,0 0 0,0 0 0,1 0 0,-1 0 0,0 0 0,0 0 0,0 0 0,1-1 0,-1 1 0,0 0 0,1-1 0,-1 0 0,0 1 0,1-1 0,-1 0 0,1 0 0,-1 1 0,1-1 0,-1 0 0,1 0 0,0-1 0,-2 0 0,1 0-2,1 1-1,-1-1 1,0 1 0,0-1-1,0 1 1,-1 0 0,1 0-1,0-1 1,0 2-1,-1-1 1,1 0 0,-1 0-1,1 1 1,-1-1-1,1 1 1,-1 0 0,1-1-1,-1 1 1,1 0-1,-1 1 1,-3-1 0,1 2-34,1 0 0,0 0 0,0 0 0,0 0 0,1 0 0,-1 1 0,0-1 0,1 1 1,0 0-1,-5 6 0,3-5-726,5-4-331,0 0-245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0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8 855 2530,'0'0'604,"0"0"-167,0 0-106,0 0-10,0 0 106,0 0 59,0 0 63,0 0 81,0 0 27,0 0-27,0 0 42,0 0 65,-1-4 69,-4-13 75,5 17-867,-1-1 0,1 1-1,0 0 1,0 0 0,0 0 0,0 0 0,0 0-1,0 0 1,0-1 0,0 1 0,0 0 0,0 0-1,0 0 1,0 0 0,0 0 0,0-1-1,0 1 1,0 0 0,0 0 0,0 0 0,0 0-1,0 0 1,0-1 0,0 1 0,0 0 0,0 0-1,0 0 1,0 0 0,0 0 0,0 0-1,1 0 1,-1-1 0,0 1 0,0 0 0,0 0-1,0 0 1,0 0 0,0 0 0,1 0-1,-1 0 1,0 0 0,0 0 0,0 0 0,0-1-1,0 1 1,1 0 0,-1 0 0,0 0 0,0 0-1,0 0 1,0 0 0,0 0 0,1 0-1,-1 0 1,0 0 0,0 0 0,0 0 0,0 0-1,0 0 1,1 1 0,-1-1 0,0 0 0,0 0-1,0 0 1,0 0 0,1 0 0,3 0 176,1 0 1,0 1 0,0-1 0,-1 1-1,1 0 1,-1 0 0,1 1-1,-1-1 1,1 1 0,4 2 0,-4-1 924,-5-3 28,0 0 10,0 0 123,2-5 117,5-15 27,-5 15-53,-5 1 15,-7-14 49,7 14 0,8-1-65,14-16-122,-15 15-123,1 2-101,14-15-422,-14 15-294,-5 4-160,6-6-74,64-53-6,3-28-59,-60 72-5,80-98 0,-67 79 0,-12 15 0,21-36 0,-19 31 0,1 0 0,1 1 0,1 1 0,23-21 0,10-11 0,-12 21 0,-11 11 0,-14 5 0,-13 14 0,0 1 0,0-1 0,1 0 0,-1 1 0,1 0 0,-1-1 0,1 1 0,0 0 0,0 0 0,0 1 0,0-1 0,0 0 0,0 1 0,0 0 0,5-2 0,-3 3-6,-1-1 0,0 0 1,0 0-1,0 0 0,0 0 0,0 0 0,0-1 0,0 0 1,-1 1-1,7-5 0,-6 2-651,-4 4-1644,0 0-1473,0 0-1126,5-4-572,13-12 171,-14 12 608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0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8 2883,'-5'7'208,"-16"32"299,-7-43 64,-1 8-229,23-3-32,6-1-76,0 0-47,-6 4-27,4-3-146,1 0 0,0 0 0,0 0 0,-1 0 0,1-1-1,0 1 1,-1 0 0,1-1 0,-1 1 0,1-1 0,-1 1-1,1-1 1,-1 0 0,1 0 0,-1 1 0,1-1-1,-1 0 1,0 0 0,1 0 0,-1-1 0,1 1 0,-1 0-1,1 0 1,-1-1 0,1 1 0,-1-1 0,1 1 0,-1-1-1,1 0 1,0 1 0,-1-1 0,1 0 0,0 0 0,0 0-1,0 0 1,-1 0 0,1 0 0,-1-2 0,-2-2 242,-2 2 43,-18-12-16,17 12-27,7 3 59,-4-5-43,-14-13-21,14 13-21,4 5-11,0 0-6,0 0 75,8 4 81,24 13 36,-23-13 76,-9-4 15,0 0 140,0 0 58,0 0 80,0 0 21,0 0 54,0 0-96,0 0-86,0 0-53,0 0 37,0 0-149,0 0-198,0 0-37,0 0-59,0 0-26,0 0-27,11 4 191,-11-3-327,1-1 0,-1 1 0,1-1 0,0 0 0,-1 1 0,1-1 0,-1 0 0,1 1 0,0-1 0,-1 0 1,1 0-1,0 0 0,0 1 0,-1-1 0,1 0 0,0 0 0,-1 0 0,1 0 0,0 0 0,0 0 0,-1 0 0,1 0 0,0-1 0,-1 1 0,1 0 1,0 0-1,-1 0 0,1-1 0,0 1 0,5-3 143,-2 2-28,-1-1 0,1 0 0,0 1 1,-1 0-1,1 0 0,0 0 0,0 0 0,0 1 1,0-1-1,0 1 0,6 0 0,8 8 362,-1 0-1,28 17 0,-23-12 122,-16-10-3,0-3 43,56-1 1041,-50-3-1581,10-13 17,-17 13 90,2 3-32,19-4-69,-25 5-121,-1 0 0,1 0 0,-1 0 0,1 0 0,-1 0 0,0 0 0,1 0 0,-1 0 0,1 0 0,-1 0 0,1 0 0,-1 0 0,1 0 0,-1 0 0,1 0 0,-1 0 0,1 1 0,-1-1 0,0 0 0,1 0 0,-1 0 0,1 1 0,-1-1 0,0 0 0,1 0 0,-1 1 0,0-1 0,1 0 0,-1 1 0,0-1 0,1 1 0,62 43 468,-57-41-374,-6-3-102,6 4-15,18 9 42,-18-9 1,-6-4-33,0 0 70,0 0 101,0 0-203,0 0-160,0 0-405,0 0-540,0 0-822,0 0-1062,0 0-924,0 0-336,0 0-80,0 0 288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0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23 865,'0'0'283,"0"0"-54,0 0-138,0 0-48,0 0 10,0 0-15,0 0-1,0 0 38,0 0 69,0 0 27,0 0 42,0 0 1,0 0-38,0 0 0,0 0-43,0 0-10,0 0 59,0 0-54,0 0 11,0 0-43,0 0-43,0 0 33,0 0 4,0 0-10,0 0 38,0 0 15,0 0 27,0-6 22,0-10 1992,8 16 4547,7 14-922,-5 0-8001,-4-5 2357,-1 0 1,-1 0 0,0 0 0,-1 0-1,3 11 1,-3-11-1,0-1 315,-6-3 15,-3 10-304,3-11-129,1 1 1,0 0 0,0 0 0,0-1-1,0 1 1,1 0 0,0 0 0,0 0-1,0 1 1,1-1 0,0 0 0,0 0-1,1 0 1,1 8 0,0-7 209,8 2-22,-7-6-227,1 2-8,0-1-1,0 1 1,0 0-1,0 0 1,0 0-1,-1 0 1,0 1-1,0-1 1,0 1-1,-1-1 1,1 1-1,-1 0 1,-1 0-1,1 0 1,0 7-1,1 16 44,-2-22 16,-1-6 38,0 0-182,-5 6 112,-13 21-11,14-10-5,3 46 112,3-48-120,-1-6-22,0 0-1,-1 0 1,0 0-1,-3 17 1,1-8-10,-2 49-96,2-32 27,0-8 100,3 38-1,4-31 15,-2-13-9,-1 0 0,0-1 0,-3 25 0,-2 29-151,2-60 177,1-5-2,0-1 1,-1 0-1,-1 1 0,-3 13 0,-5 16 39,8-28-43,2-10-69,2 13-33,11 62-15,-4-33-16,-6-31-145,-1 0 123,9 32 235,-11-22-101,-10 34 10,14-42-111,31 109 52,-35-120 27,1 0-1,0 0 0,-1 0 1,1 0-1,-1 0 1,0 0-1,1 0 1,-1 0-1,0 0 0,-1 0 1,1 0-1,0 0 1,-1 0-1,1 0 0,-1 0 1,1 0-1,-1 0 1,-1 2-1,1-2 15,0 0-1,0-1 1,1 1 0,-1 0-1,1 0 1,-1 0-1,1-1 1,0 1 0,0 0-1,0 0 1,0 0-1,0 0 1,0 0 0,1-1-1,-1 1 1,1 0-1,-1 0 1,1-1 0,0 1-1,1 2 1,12 42 77,-11-35 11,-3-11 37,2 11-171,1 1-22,-1-7-21,-1 0-1,0 0 1,0 0-1,-1 0 1,1 0-1,-1 0 1,-1 0-1,0 8 0,-2 29-41,2-32-10,1-10-60,0 0-58,3 10 32,11 28-11,-11-28 96,2 0-80,25 57 59,-24-51 148,-1 0 1,-1 1-1,-1 0 0,-1-1 1,1 28-1,-7 61-62,1-73 20,3-32 22,0 0 80,0 0-69,-8 11-64,-25 36-49,25-36-149,8-11-42,0 0-12,0 0 70,-12 11 171,-38 32 107,38-32-161,12-11 54,0 0 75,0 0-112,0 0-17,0 0 97,0 0-97,0 0 150,2 16-85,6 48-17,-6-48 17,-2-16 37,0 0-6,0 0 28,-5 15 74,-16 42 32,16-42-203,5-15 310,0 0-118,7 13-127,20 39-49,-20-39 64,-7-13 102,0 0-64,0 0 122,0 0-133,0 0 32,0 0-69,0 0-54,-9 13 43,-28 42 90,28-41 92,9-14-214,0 0 10,0 0-31,0 0 160,0 0-6,0 0-80,3 12 155,9 38-47,-8-37-12,-4-13-53,0 0-118,0 0 118,0 0 59,0 0-27,2 13-123,1 5 77,-1 0 0,-2 1 0,0-1 0,-1 1-1,-4 18 1,2-24 94,3-13-5,0 0-22,-8 62 246,7-50-133,15 2-54,-5-6-91,-4-3-4,1 0 0,-1 0-1,0 0 1,0 0 0,-1 0 0,0 1 0,0 0 0,0 0 0,-1 0 0,0 0-1,0 1 1,0-1 0,-1 1 0,0-1 0,-1 1 0,0 0 0,0 0 0,0 9-1,-6-4 59,3-6-65,0-1 0,0 0 1,1 0-1,0 1 0,0-1 0,1 1 0,-1-1 0,1 1 0,0-1 0,1 0 0,0 1 1,0-1-1,0 1 0,0-1 0,1 0 0,0 0 0,0 0 0,6 9 0,-5-10 20,0 0-1,0 0 1,0 0-1,-1 0 1,1 1-1,-1-1 1,0 1-1,2 9 1,-1-2 35,1-2 47,-4-10-138,0 0 84,0 0 28,0 0-6,0 0-208,0 0 90,0 0 156,0 0 21,0 0-235,0 0 26,0 0 33,0 0 165,0 0-48,0 0-139,0 0 11,0 0 112,0 0 54,0 0-182,0 0 26,0 0 150,0 0 1,0 0-17,0 0-91,0 0 38,0 0 85,0 0-27,0 0-53,0 0-90,0 0-28,6 12 6,17 34 112,-17-35 64,-6-11-96,0 0-384,0 0-299,0 0-316,0 0-218,0 0-406,0 0-528,0 0-230,0 0-32,0 0-80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1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1730,'0'0'459,"0"0"-86,0 0-31,0 0-38,0 0 17,0 0 26,0 0 21,0 0 59,0 0-11,0 0-15,0 0 26,0 0-27,0 0 6,0 0-16,0 0-1,0 0 12,0 0-17,0 5 70,-9 53 816,7-52-794,2-6-76,3 5-16,0 3-203,1 0 0,-1 1-1,-1-1 1,0 1-1,0-1 1,-1 1 0,0 0-1,0 0 1,-2 14-1,1-13 294,3 0-115,-2-9-338,-1 0 1,1 0-1,-1-1 1,1 1-1,-1 0 1,0 0-1,1 0 1,-1 0-1,0 0 1,0-1-1,0 1 1,0 0-1,0 0 1,0 0-1,0 0 1,0 0-1,0 0 1,-1 0 0,1-1-1,0 1 1,0 0-1,-1 0 1,1 0-1,-2 1 1,-21 131 800,23-132-806,0 0 0,-1 0 0,1-1 0,0 1 0,-1 0 0,1-1 0,0 1 0,0 0 0,0 0 0,0 0 0,0-1 0,0 1 1,0 0-1,0 0 0,0-1 0,0 1 0,1 0 0,-1 0 0,0-1 0,1 1 0,-1 0 0,0-1 0,1 1 0,0 1 0,0-1-4,-1-1 1,1 1-1,0 1 0,-1-1 0,1 0 1,-1 0-1,0 0 0,1 0 0,-1 0 0,0 0 1,0 0-1,0 1 0,1-1 0,-1 0 1,-1 0-1,1 0 0,0 0 0,0 0 0,-1 2 1,-4 52 734,3 63 0,2-117-728,0-1-1,1 1 0,-1 0 0,0-1 1,0 1-1,0-1 0,0 1 0,0 0 1,0-1-1,0 1 0,0 0 0,0-1 1,-1 1-1,1-1 0,0 1 0,0 0 1,-1-1-1,1 1 0,0-1 0,-1 1 1,1-1-1,0 1 0,-1-1 0,1 1 1,-1-1-1,1 1 0,-1-1 0,0 1 1,0 0 4,0-1 1,0 1-1,0 0 1,0 0 0,0 0-1,0-1 1,1 1-1,-1 0 1,0 0 0,1 0-1,-1 0 1,1 0 0,-1 0-1,1 0 1,-1 0-1,1 1 1,0-1 0,0 0-1,-1 0 1,1 1-1,-2 8 71,0 0 0,-2-1 0,1 0 0,-8 15 0,8-20-11,1 0-1,0 0 0,0 1 1,1-1-1,-1 0 1,0 9-1,-3 5-2,3-12-52,1 0 0,-1 0 0,1 1 0,1-1 0,-1 1 1,1-1-1,1 1 0,-1-1 0,1 0 0,0 1 0,1-1 0,0 0 0,0 0 0,5 11 1,-3-10 93,-3 15-244,-1-16 137,0 1 0,0-1 0,1 1 0,0-1 0,4 12 0,8 12 92,-10-24-54,-10 0-149,5-5 92,0 1 0,0-1 0,0 1 0,1 0-1,-1 0 1,1 0 0,-1 0 0,1 0 0,0 0-1,-1 0 1,1 0 0,0 0 0,1 0 0,-1 1-1,0-1 1,1 0 0,-1 3 0,2 3 24,0 0 1,0-1 0,0 1-1,1-1 1,5 12-1,-6-16-14,0 0-1,0 0 0,-1 0 0,1 0 0,-1 0 0,0 0 0,0 0 0,0 0 0,-1 0 0,1 0 0,-1 0 0,1 0 1,-1 0-1,0 0 0,0 0 0,-1 0 0,1-1 0,-1 1 0,1 0 0,-4 3 0,0 0 75,5-6-85,0 0 42,-1 6-79,-3 21 52,3-20 6,-1 3-37,-7 43 32,3-1-1,3 1 1,4 66 0,-1-117-28,0 0 1,0-1-1,0 1 1,0-1-1,0 1 1,1-1-1,-1 1 1,1-1-1,-1 1 1,1-1-1,-1 1 1,1-1 0,2 3-1,-3-3 12,1 0 0,0 0-1,-1 0 1,1 0 0,-1 1-1,1-1 1,-1 0 0,0 0 0,1 0-1,-1 1 1,0-1 0,0 0-1,0 0 1,0 1 0,0-1 0,0 0-1,-1 0 1,1 2 0,4 75-769,-3-67 811,1 15-25,-2-21-21,1 0-1,-1 0 0,0 0 1,-1 0-1,1 0 0,-1 0 1,0 0-1,-3 6 0,0-1-14,3-7 21,-1 0 0,1 0 0,0 0 0,0 1 0,0-1 0,1 0 0,-1 1 1,1-1-1,0 6 0,8 102 46,-8-101-91,-2 1 58,-1 0-1,2-4-11,-1-1-1,1 1 1,0 0 0,1-1-1,1 13 1,0-4 12,-4 43 1,-2-13-16,4-34-91,1-11-107,0 0-27,0 0-15,0 0 37,0 0 90,-1 14 27,-4 42 17,4-42-44,1-14-58,0 0 171,-7 8 5,-24 26 10,31-34-13,-1 1 0,0-1 0,1 1 0,-1 0 0,1-1-1,-1 1 1,1-1 0,0 1 0,-1 0 0,1-1 0,0 1-1,-1 0 1,1-1 0,0 1 0,0 0 0,0-1 0,0 1-1,0 0 1,-1 0 0,2-1 0,-1 1 0,0 0-1,0-1 1,0 1 0,0 0 0,0 0 0,0-1 0,1 1-1,-1 0 1,0-1 0,1 2 0,15 52-40,-12-41 54,0 33 10,-3-37-31,-1-9 106,-1 9-16,-2 0-94,2-6 11,0 0-1,0 0 0,1 0 0,-1 0 1,1 0-1,0 0 0,-1 0 1,2 0-1,-1 0 0,0 0 0,1 0 1,-1 0-1,1 0 0,1 3 0,9 40 47,-11-43-55,0-1-1,1 1 0,-1 0 1,1-1-1,0 1 1,0-1-1,0 1 1,0-1-1,0 1 0,0-1 1,1 0-1,-1 0 1,1 0-1,0 0 1,2 2-1,2 3-21,-2 0-51,-4-7-22,0 0 38,0 2 63,0 0 1,0 0 0,0 1 0,-1-1 0,0 0 0,1 0 0,-1 0-1,0 1 1,0-1 0,-1 2 0,-5 14-2,1 57 44,11-69-37,17 29 38,25 56 0,-46-89-39,4 10-26,-5-12-10,0 0 47,-11 10-95,-32 29 31,33-29 92,18 1 10,4 0-26,-8-6-14,1-1 0,-1 1 1,0 0-1,0 0 0,-1 0 0,0 1 0,0-1 1,4 11-1,2-4-21,-6-7 11,0 0 1,0 0-1,0 0 1,-1 1-1,0-1 1,0 1-1,0-1 1,1 9-1,1-3 6,-2-5 6,-1-1 0,1 1 0,-1-1 0,0 1 1,0 0-1,-1 7 0,4 38-101,-4-49 94,0 0 0,0-1 0,0 1 0,0 0 0,0 0-1,-1 0 1,1-1 0,-1 1 0,0 0 0,1 0 0,-1-1 0,0 1-1,0 0 1,-2 2 0,2-3-13,0 1 0,-1-1-1,2 1 1,-1-1 0,0 1-1,0 0 1,0 0 0,1-1-1,-1 1 1,1 0-1,0 0 1,-1 0 0,1-1-1,0 5 1,0-2 9,1 1 0,-1-1 0,1 1 1,0-1-1,0 0 0,0 1 0,2 4 0,1 2 8,-1-1-44,-3-10-86,0 0 64,0 0 59,0 0-128,-14 10-5,-65 51-348,23-15 241,54-44 220,0-1-1,0 0 1,0 1-1,1 0 1,-1-1 0,0 1-1,1 0 1,0 0 0,-1 0-1,-1 4 1,-20 37-76,17-32 26,0 2-15,-18 42 42,18-41 86,20-3-43,43 35 85,-43-34-74,-14-12 64,0 0-166,0 0-48,0 0 161,0 0 58,0 0 16,0 0-166,0 0-10,0 0 27,0 0 85,0 0-182,-7 13 33,-21 40 138,21-40 65,7-13-92,0 0-4,0 0 106,-8 11 75,-23 31-97,24-31-20,7-11-124,0 0-4,0 0 164,0 0-36,0 0-38,0 0-38,0 0 97,16 12 27,34 34-76,-46-42-22,-1 0 0,0 0 0,0 0 1,-1 0-1,1 0 0,-1 1 0,0 0 1,0-1-1,0 1 0,-1 0 0,0-1 1,0 1-1,0 6 0,-1-1 44,0-10-48,0 0 27,0 0-65,0 0 12,0 0 20,0 0-58,0 0 80,0 0-96,0 0 91,0 0-43,0 0-54,0 0 81,0 0 5,0 0 53,16 16-63,46 44-1,-51-45 40,-26-1 12,-62 41-4,48-32-123,-8 15 49,27-28 160,10-10-27,0 0-229,0-12 58,1-36 59,0 36-112,-1 12-81,0 0-191,0 0-75,0 0-150,0 0-197,0 0-27,0 0 38,0 0-75,0 0 48,0 0 74,0 0 76,0 0 36,10-19 81,5-3 380,-7 11-23,-1 0 0,0 0 1,5-14-1,-15 35 150,1 1 1,-1-1-1,2 0 0,0 1 1,0-1-1,1 1 0,1-1 1,2 18-1,3 1-131,12 35-1,-16-59 162,7 23-650,-9-28-95,0 0-118,0 0-107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1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2947,'0'0'384,"0"0"-10,0 0-22,0 0 81,0 0 36,5 5-26,19 17-53,-19-17-48,-5-5-59,0 0 32,0 0 16,0 0-54,0 0 17,0 0 53,0 0 32,3 7 11,38 73 1003,-36-71-923,-5-9 21,0 0-43,-3 7-85,-11 26-124,-16 37 510,28-68-726,0 1 0,1 0 0,-1-1 0,1 1 0,-1 0-1,1 0 1,0 0 0,0 0 0,0 0 0,1 0 0,-1 1 0,1-1 0,0 0 0,0 0 0,0 0 0,0 0 0,1 0 0,-1 0 0,1 1 0,0-1 0,0 0-1,0 0 1,1-1 0,-1 1 0,1 0 0,3 5 0,1-2 265,-6-6 22,0 0 10,0 0 75,2 13-188,1 1 0,0 0 0,1-1 0,0 0 0,1 1-1,1-2 1,13 22 0,-16-28-143,2 10 230,-4 55 624,-3-63-704,-10 23 21,9-24-27,3-7 27,0 0 37,1 11-117,4 92 32,-5-93-43,2 3-70,19 110-122,-21-119 58,0 1 0,0 0-1,0 0 1,0-1 0,-1 1-1,0 0 1,-2 7 0,-2 12 25,2 29 71,6-32-106,11 20 59,-11-31-32,-3-10-75,0 0 16,0 0 96,0 0-112,0 0-48,0 0 144,6 13-54,16 37 49,-16-38-75,-6-12 16,0 0 59,13 49-113,-11-39 65,-2-10 42,0 2-43,1 1 0,-1-1 0,0 0 0,1 0 0,0 0 0,-1 0 0,1 0 0,0 0 0,0 0 0,3 4 0,-3-3 13,1 0 1,-1 0-1,1 0 0,-1 0 0,0 0 0,0 1 0,-1-1 0,1 0 0,-1 1 1,0-1-1,1 0 0,-2 6 0,3 46-18,-5-26-85,-2-2 123,2 0 0,1 1-1,3 37 1,0-51 74,-1-14-175,18 76 58,-26-49-30,7-25 44,0 0 1,0 1-1,0-1 0,0 1 0,1-1 0,-1 1 0,1-1 0,0 1 0,0 4 1,4 7 70,13 43 43,-13-43-75,-4-14-127,0 0 47,0 0-80,3 40 197,-2-31-87,0-1 0,-1 1 0,0-1-1,-1 1 1,-1 9 0,-1-7-7,2-7 27,0 0 0,0 1 1,1-1-1,-1 1 0,1-1 1,0 1-1,1-1 1,-1 0-1,2 6 0,5 56 137,-3-26-53,-4-30-64,0-10-81,-4 10-42,-11 28 0,11-28 86,4-10-17,0 0 80,8 10 43,23 30-42,-23-30 47,-14 0-197,-16 29-37,17-29 58,9 1 198,2-2-87,-4-5-32,0-1-1,0 0 1,0 1 0,-1-1 0,0 1 0,1-1 0,-1 1 0,0-1 0,0 8-1,-9 0-88,-23 30-91,23-31 85,8-10 144,0 8-32,0-1 0,1 1 0,0 0 0,4 12 0,-2-5-19,5 8 46,13 15-32,-16-28 48,2 2-106,35 58-33,-18-32 75,-18-28 139,-6-10-59,0 0-134,0 0 22,-5 12 16,-12 39-64,12-38 235,13 51-171,-15-53-64,-20 34 53,22-31 34,10 12 8,25 91 17,-15-66 0,15 40-11,-22-69-42,-8-22 21,0 0 80,0 0-144,0 0-6,0 0-68,0 0 9,0 0 108,0 0-11,0 0 144,0 0 11,0 0-64,0 0-102,0 0-96,-16 9 102,-46 29 117,47-29 0,19 26-129,3-6 39,0-19 74,23 33-101,-23-33 69,-7-10 107,0 0-33,17 13-186,53 38 64,-53-39 64,-17-12-5,0 0 43,0 0 106,0 0-32,0 0-123,0 0 49,0 0-97,0 0 80,0 0-117,0 0 64,0 0-21,0 0 10,-6 11-5,-21 30 128,21-31-160,6-10-74,0 0 116,0 0 1,0 0 53,0 0-96,-5 33 1033,1-18-4038,3 2-6751,1-17 6627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1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32 1345,'0'0'539,"0"0"-53,0 0-133,0 0-28,0 0 22,0 0 16,0 0 22,0 0-60,0 0 22,4-3-64,26-23 368,-29 24-357,-1 2-54,0 0 17,0 0 47,0 0 80,0 0-26,0 0-6,0 0 97,0 0 26,-3 3 192,0-1-1,0 1 1,0-1 0,1 1 0,-1 0 0,1 0-1,-1 0 1,-1 5 0,0-2-1138,4-5 474,0-1-1,0 0 0,0 0 1,0 0-1,0 0 1,0 0-1,0 1 0,-1-1 1,1 0-1,0 0 1,0 0-1,0 0 0,0 0 1,0 0-1,0 1 1,0-1-1,0 0 0,-1 0 1,1 0-1,0 0 1,0 0-1,0 0 0,0 0 1,0 0-1,-1 0 1,1 0-1,0 1 0,0-1 1,0 0-1,0 0 0,-1 0 1,1 0-1,0 0 1,0 0-1,0 0 0,0 0 1,-1 0-1,1 0 1,0 0-1,0 0 0,0-1 1,0 1-1,0 0 1,-1 0-1,1 0 0,0 0 1,0 0-1,0 0 1,0 0-1,0 0 0,-1 0 1,1 0-1,0-1 1,0 1-1,0 0 0,0 0 1,0 0-1,-13-11-111,12 9 226,-1 0 0,-1-1 0,1 1 0,0 0 0,-1 0 0,1 0 0,-1 1 0,1-1 0,-1 1 0,0-1-1,0 1 1,0 0 0,0 0 0,0 0 0,0 0 0,-5-1 0,6 3-42,2-1-96,0 0 53,0 0-91,0 0 32,0 0 134,0 0-112,0 0-1,-4 2-31,-11 7 117,11-7-43,4-2-127,0 0 90,-2 4 37,-8 7 34,1 0 94,9-11-165,0 0 1,-1 1-1,1-1 1,0 0-1,0 0 1,0 0-1,0 0 1,0 1-1,0-1 1,1 0-1,-1 0 1,0 0-1,0 0 1,0 1-1,0-1 1,0 0-1,0 0 1,0 0 0,0 0-1,0 0 1,0 1-1,0-1 1,1 0-1,-1 0 1,0 0-1,0 0 1,0 0-1,0 0 1,0 1-1,1-1 1,-1 0-1,0 0 1,0 0-1,0 0 1,0 0-1,1 0 1,-1 0-1,0 0 1,0 0-1,0 0 1,1 0-1,-1 0 1,0 0 0,0 0-1,0 0 1,0 0-1,1 0 1,-1 0-1,0 0 1,0 0-1,0 0 1,1 0-1,-1 0 1,0 0-1,0-1 1,0 1-1,0 0 1,0 0-1,1 0 1,1 0-49,17 9 112,-15-5-56,1 1 1,0-1-1,0 0 0,0 0 0,1-1 1,-1 1-1,1-1 0,6 2 1,-9-4 60,-3-1 75,0 0 22,0 0 26,0 0 5,5 4 12,-5-4-193,1 1 0,-1-1 0,1 0 0,-1 0 0,0 0 0,1 0 0,-1 1 0,0-1 0,1 0 0,-1 0 0,1 0 0,-1 1 0,0-1 0,0 0 0,1 1 0,-1-1 0,0 0 0,0 1 0,1-1 0,-1 0 0,0 1 0,0-1 0,0 0 0,0 1 0,1-1 0,-1 0 0,0 1 0,0-1 0,0 1 0,0-1 0,0 0 0,0 1 0,0-1 0,0 1 0,-2 2 16,1-1 0,0 1 0,1 0 0,-1-1 0,0 1-1,1 0 1,0 0 0,0 0 0,0-1 0,0 4 0,-3 26 87,2-30-124,1-2 95,0 0-42,-47 8 177,41-11-967,-14-19 5292,7 6-6410,7 10-2671,1 3-3371,-6-4 4598,8 5 528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2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48 4292,'0'0'817,"0"0"-203,0 0-96,0 0-54,0 0-96,0 0-69,0 0-112,-1-3-27,-4-15 703,3 12 1824,-2 11-946,13-27-1021,-12 18-278,-9 8-275,9-2-55,0 1-85,0 0-10,0 0 1,1 0 0,0 0 0,0 0 0,0 0-1,0 0 1,1 0 0,-1 1 0,1-1 0,0 0-1,-2 7 1,3-6-71,14 28 5,-1-41 107,-10 7 53,-3 2-16,2-2 5,11-8 364,-13 10-129,0 0 171,0 0 118,2-3-49,0 2-420,-1-1 0,1 0-1,-1 1 1,0-1 0,0 0-1,0 0 1,0 0 0,0 1 0,0-1-1,0 0 1,0-3 0,-1 2 452,0 3-90,0 0-155,0 0-48,0 0-133,0 0-54,0 0 58,0 0-9,0 0 143,0 0 182,0 0 122,3 10 563,-3-9-926,0 0 0,1 1-1,-1-1 1,0 0 0,0 0 0,1 0 0,-1 0 0,0 0 0,1 0 0,-1 0 0,1 0 0,-1 0 0,1 0 0,0 0 0,-1-1 0,1 1 0,0 0 0,0 0 0,1 1 0,-2-2-326,14 12 572,-7-2-2855,-9-1-9529,3-9 8061,2 4 2694,2 2-419,-3-5-5278,-2-1 5484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2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5862,'0'0'1553,"0"0"-181,0 0 0,0 0 37,0 0 22,0 0-48,0 0-161,0 0-160,0 0-111,0 0 26,0 0 192,0 0 59,0 0 63,0 0 39,0 0-209,0 0-59,0 0-90,-1 3-70,1 0-690,0-1-1,0 0 1,0 0 0,-1 0 0,0 0-1,1 1 1,-1-1 0,0 0 0,0 0-1,0 0 1,0 0 0,-1 0 0,1-1-1,-3 4 1,22 18 616,-17-22-852,0 0 1,0 0-1,0 0 1,0 0-1,0 0 1,-1 0-1,1 0 1,0 1-1,-1-1 1,1 0-1,0 0 1,-1 1-1,0-1 1,1 0-1,-1 3 1,0-3-136,0 0-1,0 0 1,0 0 0,-1 0-1,1 0 1,0 0 0,-1 0 0,1 0-1,-1 0 1,1 0 0,-1 0-1,1 0 1,-1 0 0,0 0 0,0 0-1,1 0 1,-1-1 0,0 1-1,0 0 1,-2 1 0,-14 15-2523,12-9 80,12-11-1227,-4 2 28,-3 1 91,0 0 331,2-1 555,10-5 486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17:31:52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8616,'0'0'2899,"0"0"-209,0 0-68,0 0 111,0 0-192,0 0-400,0 0-540,0 0-405,0 0-214,0 0-186,30-5 1286,34 15-315,-39-21-11249,-16 7 2547,-6 2-4552,-3 2 9095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0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4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50CA-F020-4AB8-AC17-77D6CA432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80FCC-6A3F-4873-959E-A1EBCFC8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05DA-E835-45E6-8A51-148D22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FFA2-AFBE-469A-ACA3-7C5D1073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A46D-F8C3-4BC7-8906-F1126DE8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0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493D-A636-4745-A5F0-49A0DFC7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92BF-9313-4459-9987-E972EAFD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AE94-1D30-4E22-AE8C-0B7063DA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C450-6E67-42C4-8077-1C39368A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C285-7797-4B09-9067-9E59D447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0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DA28-FFCF-472B-A488-2FF60ED7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2CB2-E56B-4BB1-8E13-98112C23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21E8-2641-44D1-BEC6-EED9E921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CA0E-6505-4EFC-9DCD-77EB270F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4F05-AC46-4751-8D78-C54564A7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0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9FBB-DD41-4345-BC9F-5EDC2CDE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89E7-74B6-4229-BC3C-965D44513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A38EE-0FE5-47B2-A816-F5156C6AB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4BC5-D42C-456B-B88F-29D3BA0A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4DB82-DD32-4517-8150-C36A8241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35815-9F1B-44F6-BA77-8F437AC2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B458-DBEE-42C2-88E0-5ED4FBB1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F65F-8A19-4A0A-B59C-ACC563944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02AC3-8373-4847-8DFC-1BFA951B1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87583-CDF1-4BB1-9CA2-DCD2A15D2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78536-ED3C-49E9-B971-B88ADDFBE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F3BAA-DFE3-48CE-8812-97567C0E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6D94E-E880-471C-937D-3938E9D0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CD851-77E5-4137-B228-36674545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0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95AD-775F-4B24-8CA1-004C900D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AE4AB-4008-4877-9C54-840F031A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098C5-92BB-4DB9-BFA7-E4693A44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D82D4-E770-4167-A11B-4B85C8B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9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2DE64-C2E8-4192-8C56-BB249ED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CDC01-81F0-485E-B060-15A1551A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6174E-B999-45A7-B5FF-6A823291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6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1C9F-0E34-4B65-AADD-750A841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72A6-4802-408C-864B-B3163A36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96CF9-98E3-4170-8FE5-4702B9FA0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A9002-6774-44BA-8CEF-461D886F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B4B0-2B44-40A3-BC19-5B353F1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0330-2E7E-4A75-8289-81CCF428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6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1F05-3440-476C-A629-81BAF94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3045B-D808-4846-B8DB-C961092F6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A5EFA-E161-4848-B3FC-B7100AA3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1D49-1CEF-44F3-B5BC-227E6203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D0B97-EA41-49C5-B623-E45AB232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89A1-2B10-490C-9EDE-9EE8E6CE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0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AD0-F85A-474F-BBA8-DB854F4F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16273-469A-4835-AA58-81DE37D7F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CAC0-188C-4130-B244-A29760FE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9A79-C5EC-4C2A-B721-D0C715BC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32A1-A6A3-4407-AF2B-64D61EB9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6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75434-FC67-4EC2-9BD0-4C0736A71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B82B-8B0C-4CCA-9A96-A8129D51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F6CC-54E4-4799-A946-8532E50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EEA7-8C7F-4A65-8D22-97BCA629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D24D-EFBA-4F01-8BFE-FEF7D2B7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71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7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816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81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7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2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6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6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3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510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33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93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2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12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98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2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69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F40D4-2486-4786-B58E-85990D8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02F8A-1787-410D-AD28-472E404F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9173-CD7E-4E24-B2F8-E13EC845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BAEB-ADD3-49AE-8903-0027978A9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CB93-A12E-4188-B06C-F096C366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F5E5EB-F711-4054-9F74-4B11DBA03C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327A6C-908D-4FC9-B86E-0CF94189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7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0.xml"/><Relationship Id="rId13" Type="http://schemas.openxmlformats.org/officeDocument/2006/relationships/image" Target="../media/image404.png"/><Relationship Id="rId18" Type="http://schemas.openxmlformats.org/officeDocument/2006/relationships/customXml" Target="../ink/ink555.xml"/><Relationship Id="rId3" Type="http://schemas.openxmlformats.org/officeDocument/2006/relationships/image" Target="../media/image399.png"/><Relationship Id="rId21" Type="http://schemas.openxmlformats.org/officeDocument/2006/relationships/image" Target="../media/image408.png"/><Relationship Id="rId7" Type="http://schemas.openxmlformats.org/officeDocument/2006/relationships/image" Target="../media/image401.png"/><Relationship Id="rId12" Type="http://schemas.openxmlformats.org/officeDocument/2006/relationships/customXml" Target="../ink/ink552.xml"/><Relationship Id="rId17" Type="http://schemas.openxmlformats.org/officeDocument/2006/relationships/image" Target="../media/image406.png"/><Relationship Id="rId25" Type="http://schemas.openxmlformats.org/officeDocument/2006/relationships/image" Target="../media/image80.png"/><Relationship Id="rId2" Type="http://schemas.openxmlformats.org/officeDocument/2006/relationships/customXml" Target="../ink/ink547.xml"/><Relationship Id="rId16" Type="http://schemas.openxmlformats.org/officeDocument/2006/relationships/customXml" Target="../ink/ink554.xml"/><Relationship Id="rId20" Type="http://schemas.openxmlformats.org/officeDocument/2006/relationships/customXml" Target="../ink/ink556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549.xml"/><Relationship Id="rId11" Type="http://schemas.openxmlformats.org/officeDocument/2006/relationships/image" Target="../media/image403.png"/><Relationship Id="rId24" Type="http://schemas.openxmlformats.org/officeDocument/2006/relationships/customXml" Target="../ink/ink558.xml"/><Relationship Id="rId5" Type="http://schemas.openxmlformats.org/officeDocument/2006/relationships/image" Target="../media/image400.png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10" Type="http://schemas.openxmlformats.org/officeDocument/2006/relationships/customXml" Target="../ink/ink551.xml"/><Relationship Id="rId19" Type="http://schemas.openxmlformats.org/officeDocument/2006/relationships/image" Target="../media/image407.png"/><Relationship Id="rId4" Type="http://schemas.openxmlformats.org/officeDocument/2006/relationships/customXml" Target="../ink/ink548.xml"/><Relationship Id="rId9" Type="http://schemas.openxmlformats.org/officeDocument/2006/relationships/image" Target="../media/image402.png"/><Relationship Id="rId14" Type="http://schemas.openxmlformats.org/officeDocument/2006/relationships/customXml" Target="../ink/ink553.xml"/><Relationship Id="rId22" Type="http://schemas.openxmlformats.org/officeDocument/2006/relationships/customXml" Target="../ink/ink5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2.xml"/><Relationship Id="rId13" Type="http://schemas.openxmlformats.org/officeDocument/2006/relationships/image" Target="../media/image404.png"/><Relationship Id="rId18" Type="http://schemas.openxmlformats.org/officeDocument/2006/relationships/customXml" Target="../ink/ink567.xml"/><Relationship Id="rId3" Type="http://schemas.openxmlformats.org/officeDocument/2006/relationships/image" Target="../media/image399.png"/><Relationship Id="rId21" Type="http://schemas.openxmlformats.org/officeDocument/2006/relationships/image" Target="../media/image408.png"/><Relationship Id="rId7" Type="http://schemas.openxmlformats.org/officeDocument/2006/relationships/image" Target="../media/image401.png"/><Relationship Id="rId12" Type="http://schemas.openxmlformats.org/officeDocument/2006/relationships/customXml" Target="../ink/ink564.xml"/><Relationship Id="rId17" Type="http://schemas.openxmlformats.org/officeDocument/2006/relationships/image" Target="../media/image406.png"/><Relationship Id="rId25" Type="http://schemas.openxmlformats.org/officeDocument/2006/relationships/image" Target="../media/image80.png"/><Relationship Id="rId2" Type="http://schemas.openxmlformats.org/officeDocument/2006/relationships/customXml" Target="../ink/ink559.xml"/><Relationship Id="rId16" Type="http://schemas.openxmlformats.org/officeDocument/2006/relationships/customXml" Target="../ink/ink566.xml"/><Relationship Id="rId20" Type="http://schemas.openxmlformats.org/officeDocument/2006/relationships/customXml" Target="../ink/ink568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561.xml"/><Relationship Id="rId11" Type="http://schemas.openxmlformats.org/officeDocument/2006/relationships/image" Target="../media/image403.png"/><Relationship Id="rId24" Type="http://schemas.openxmlformats.org/officeDocument/2006/relationships/customXml" Target="../ink/ink570.xml"/><Relationship Id="rId5" Type="http://schemas.openxmlformats.org/officeDocument/2006/relationships/image" Target="../media/image400.png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10" Type="http://schemas.openxmlformats.org/officeDocument/2006/relationships/customXml" Target="../ink/ink563.xml"/><Relationship Id="rId19" Type="http://schemas.openxmlformats.org/officeDocument/2006/relationships/image" Target="../media/image407.png"/><Relationship Id="rId4" Type="http://schemas.openxmlformats.org/officeDocument/2006/relationships/customXml" Target="../ink/ink560.xml"/><Relationship Id="rId9" Type="http://schemas.openxmlformats.org/officeDocument/2006/relationships/image" Target="../media/image402.png"/><Relationship Id="rId14" Type="http://schemas.openxmlformats.org/officeDocument/2006/relationships/customXml" Target="../ink/ink565.xml"/><Relationship Id="rId22" Type="http://schemas.openxmlformats.org/officeDocument/2006/relationships/customXml" Target="../ink/ink5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4.xml"/><Relationship Id="rId13" Type="http://schemas.openxmlformats.org/officeDocument/2006/relationships/image" Target="../media/image404.png"/><Relationship Id="rId18" Type="http://schemas.openxmlformats.org/officeDocument/2006/relationships/customXml" Target="../ink/ink579.xml"/><Relationship Id="rId3" Type="http://schemas.openxmlformats.org/officeDocument/2006/relationships/image" Target="../media/image399.png"/><Relationship Id="rId21" Type="http://schemas.openxmlformats.org/officeDocument/2006/relationships/image" Target="../media/image408.png"/><Relationship Id="rId7" Type="http://schemas.openxmlformats.org/officeDocument/2006/relationships/image" Target="../media/image401.png"/><Relationship Id="rId12" Type="http://schemas.openxmlformats.org/officeDocument/2006/relationships/customXml" Target="../ink/ink576.xml"/><Relationship Id="rId17" Type="http://schemas.openxmlformats.org/officeDocument/2006/relationships/image" Target="../media/image406.png"/><Relationship Id="rId25" Type="http://schemas.openxmlformats.org/officeDocument/2006/relationships/image" Target="../media/image80.png"/><Relationship Id="rId2" Type="http://schemas.openxmlformats.org/officeDocument/2006/relationships/customXml" Target="../ink/ink571.xml"/><Relationship Id="rId16" Type="http://schemas.openxmlformats.org/officeDocument/2006/relationships/customXml" Target="../ink/ink578.xml"/><Relationship Id="rId20" Type="http://schemas.openxmlformats.org/officeDocument/2006/relationships/customXml" Target="../ink/ink580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573.xml"/><Relationship Id="rId11" Type="http://schemas.openxmlformats.org/officeDocument/2006/relationships/image" Target="../media/image403.png"/><Relationship Id="rId24" Type="http://schemas.openxmlformats.org/officeDocument/2006/relationships/customXml" Target="../ink/ink582.xml"/><Relationship Id="rId5" Type="http://schemas.openxmlformats.org/officeDocument/2006/relationships/image" Target="../media/image400.png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10" Type="http://schemas.openxmlformats.org/officeDocument/2006/relationships/customXml" Target="../ink/ink575.xml"/><Relationship Id="rId19" Type="http://schemas.openxmlformats.org/officeDocument/2006/relationships/image" Target="../media/image407.png"/><Relationship Id="rId4" Type="http://schemas.openxmlformats.org/officeDocument/2006/relationships/customXml" Target="../ink/ink572.xml"/><Relationship Id="rId9" Type="http://schemas.openxmlformats.org/officeDocument/2006/relationships/image" Target="../media/image402.png"/><Relationship Id="rId14" Type="http://schemas.openxmlformats.org/officeDocument/2006/relationships/customXml" Target="../ink/ink577.xml"/><Relationship Id="rId22" Type="http://schemas.openxmlformats.org/officeDocument/2006/relationships/customXml" Target="../ink/ink58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.png"/><Relationship Id="rId671" Type="http://schemas.openxmlformats.org/officeDocument/2006/relationships/customXml" Target="../ink/ink342.xml"/><Relationship Id="rId769" Type="http://schemas.openxmlformats.org/officeDocument/2006/relationships/customXml" Target="../ink/ink392.xml"/><Relationship Id="rId976" Type="http://schemas.openxmlformats.org/officeDocument/2006/relationships/customXml" Target="../ink/ink512.xml"/><Relationship Id="rId21" Type="http://schemas.openxmlformats.org/officeDocument/2006/relationships/image" Target="../media/image23.png"/><Relationship Id="rId324" Type="http://schemas.openxmlformats.org/officeDocument/2006/relationships/image" Target="../media/image173.png"/><Relationship Id="rId531" Type="http://schemas.openxmlformats.org/officeDocument/2006/relationships/customXml" Target="../ink/ink269.xml"/><Relationship Id="rId629" Type="http://schemas.openxmlformats.org/officeDocument/2006/relationships/customXml" Target="../ink/ink321.xml"/><Relationship Id="rId170" Type="http://schemas.openxmlformats.org/officeDocument/2006/relationships/customXml" Target="../ink/ink86.xml"/><Relationship Id="rId836" Type="http://schemas.openxmlformats.org/officeDocument/2006/relationships/customXml" Target="../ink/ink432.xml"/><Relationship Id="rId268" Type="http://schemas.openxmlformats.org/officeDocument/2006/relationships/customXml" Target="../ink/ink135.xml"/><Relationship Id="rId475" Type="http://schemas.openxmlformats.org/officeDocument/2006/relationships/customXml" Target="../ink/ink241.xml"/><Relationship Id="rId682" Type="http://schemas.openxmlformats.org/officeDocument/2006/relationships/image" Target="../media/image347.png"/><Relationship Id="rId903" Type="http://schemas.openxmlformats.org/officeDocument/2006/relationships/image" Target="../media/image450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69.xml"/><Relationship Id="rId542" Type="http://schemas.openxmlformats.org/officeDocument/2006/relationships/customXml" Target="../ink/ink275.xml"/><Relationship Id="rId987" Type="http://schemas.openxmlformats.org/officeDocument/2006/relationships/customXml" Target="../ink/ink523.xml"/><Relationship Id="rId181" Type="http://schemas.openxmlformats.org/officeDocument/2006/relationships/image" Target="../media/image102.png"/><Relationship Id="rId402" Type="http://schemas.openxmlformats.org/officeDocument/2006/relationships/customXml" Target="../ink/ink204.xml"/><Relationship Id="rId847" Type="http://schemas.openxmlformats.org/officeDocument/2006/relationships/image" Target="../media/image422.png"/><Relationship Id="rId279" Type="http://schemas.openxmlformats.org/officeDocument/2006/relationships/image" Target="../media/image151.png"/><Relationship Id="rId486" Type="http://schemas.openxmlformats.org/officeDocument/2006/relationships/image" Target="../media/image252.png"/><Relationship Id="rId693" Type="http://schemas.openxmlformats.org/officeDocument/2006/relationships/customXml" Target="../ink/ink353.xml"/><Relationship Id="rId707" Type="http://schemas.openxmlformats.org/officeDocument/2006/relationships/customXml" Target="../ink/ink360.xml"/><Relationship Id="rId914" Type="http://schemas.openxmlformats.org/officeDocument/2006/relationships/customXml" Target="../ink/ink471.xml"/><Relationship Id="rId43" Type="http://schemas.openxmlformats.org/officeDocument/2006/relationships/image" Target="../media/image34.png"/><Relationship Id="rId139" Type="http://schemas.openxmlformats.org/officeDocument/2006/relationships/image" Target="../media/image82.png"/><Relationship Id="rId346" Type="http://schemas.openxmlformats.org/officeDocument/2006/relationships/image" Target="../media/image184.png"/><Relationship Id="rId553" Type="http://schemas.openxmlformats.org/officeDocument/2006/relationships/customXml" Target="../ink/ink281.xml"/><Relationship Id="rId760" Type="http://schemas.openxmlformats.org/officeDocument/2006/relationships/image" Target="../media/image385.png"/><Relationship Id="rId998" Type="http://schemas.openxmlformats.org/officeDocument/2006/relationships/customXml" Target="../ink/ink532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image" Target="../media/image216.png"/><Relationship Id="rId858" Type="http://schemas.openxmlformats.org/officeDocument/2006/relationships/customXml" Target="../ink/ink443.xml"/><Relationship Id="rId497" Type="http://schemas.openxmlformats.org/officeDocument/2006/relationships/customXml" Target="../ink/ink252.xml"/><Relationship Id="rId620" Type="http://schemas.openxmlformats.org/officeDocument/2006/relationships/image" Target="../media/image316.png"/><Relationship Id="rId718" Type="http://schemas.openxmlformats.org/officeDocument/2006/relationships/image" Target="../media/image365.png"/><Relationship Id="rId925" Type="http://schemas.openxmlformats.org/officeDocument/2006/relationships/customXml" Target="../ink/ink477.xml"/><Relationship Id="rId357" Type="http://schemas.openxmlformats.org/officeDocument/2006/relationships/customXml" Target="../ink/ink180.xml"/><Relationship Id="rId54" Type="http://schemas.openxmlformats.org/officeDocument/2006/relationships/customXml" Target="../ink/ink27.xml"/><Relationship Id="rId217" Type="http://schemas.openxmlformats.org/officeDocument/2006/relationships/image" Target="../media/image120.png"/><Relationship Id="rId564" Type="http://schemas.openxmlformats.org/officeDocument/2006/relationships/customXml" Target="../ink/ink288.xml"/><Relationship Id="rId771" Type="http://schemas.openxmlformats.org/officeDocument/2006/relationships/customXml" Target="../ink/ink393.xml"/><Relationship Id="rId869" Type="http://schemas.openxmlformats.org/officeDocument/2006/relationships/image" Target="../media/image433.png"/><Relationship Id="rId424" Type="http://schemas.openxmlformats.org/officeDocument/2006/relationships/customXml" Target="../ink/ink215.xml"/><Relationship Id="rId631" Type="http://schemas.openxmlformats.org/officeDocument/2006/relationships/customXml" Target="../ink/ink322.xml"/><Relationship Id="rId729" Type="http://schemas.openxmlformats.org/officeDocument/2006/relationships/customXml" Target="../ink/ink371.xml"/><Relationship Id="rId270" Type="http://schemas.openxmlformats.org/officeDocument/2006/relationships/customXml" Target="../ink/ink136.xml"/><Relationship Id="rId936" Type="http://schemas.openxmlformats.org/officeDocument/2006/relationships/image" Target="../media/image466.png"/><Relationship Id="rId65" Type="http://schemas.openxmlformats.org/officeDocument/2006/relationships/image" Target="../media/image45.png"/><Relationship Id="rId130" Type="http://schemas.openxmlformats.org/officeDocument/2006/relationships/customXml" Target="../ink/ink65.xml"/><Relationship Id="rId368" Type="http://schemas.openxmlformats.org/officeDocument/2006/relationships/image" Target="../media/image195.png"/><Relationship Id="rId575" Type="http://schemas.openxmlformats.org/officeDocument/2006/relationships/image" Target="../media/image294.png"/><Relationship Id="rId782" Type="http://schemas.openxmlformats.org/officeDocument/2006/relationships/image" Target="../media/image396.png"/><Relationship Id="rId228" Type="http://schemas.openxmlformats.org/officeDocument/2006/relationships/customXml" Target="../ink/ink115.xml"/><Relationship Id="rId435" Type="http://schemas.openxmlformats.org/officeDocument/2006/relationships/customXml" Target="../ink/ink221.xml"/><Relationship Id="rId642" Type="http://schemas.openxmlformats.org/officeDocument/2006/relationships/image" Target="../media/image327.png"/><Relationship Id="rId281" Type="http://schemas.openxmlformats.org/officeDocument/2006/relationships/image" Target="../media/image152.png"/><Relationship Id="rId502" Type="http://schemas.openxmlformats.org/officeDocument/2006/relationships/image" Target="../media/image260.png"/><Relationship Id="rId947" Type="http://schemas.openxmlformats.org/officeDocument/2006/relationships/customXml" Target="../ink/ink488.xml"/><Relationship Id="rId76" Type="http://schemas.openxmlformats.org/officeDocument/2006/relationships/customXml" Target="../ink/ink38.xml"/><Relationship Id="rId141" Type="http://schemas.openxmlformats.org/officeDocument/2006/relationships/customXml" Target="../ink/ink71.xml"/><Relationship Id="rId379" Type="http://schemas.openxmlformats.org/officeDocument/2006/relationships/customXml" Target="../ink/ink192.xml"/><Relationship Id="rId586" Type="http://schemas.openxmlformats.org/officeDocument/2006/relationships/image" Target="../media/image299.png"/><Relationship Id="rId793" Type="http://schemas.openxmlformats.org/officeDocument/2006/relationships/customXml" Target="../ink/ink404.xml"/><Relationship Id="rId807" Type="http://schemas.openxmlformats.org/officeDocument/2006/relationships/customXml" Target="../ink/ink411.xml"/><Relationship Id="rId7" Type="http://schemas.openxmlformats.org/officeDocument/2006/relationships/image" Target="../media/image16.png"/><Relationship Id="rId239" Type="http://schemas.openxmlformats.org/officeDocument/2006/relationships/image" Target="../media/image131.png"/><Relationship Id="rId446" Type="http://schemas.openxmlformats.org/officeDocument/2006/relationships/image" Target="../media/image232.png"/><Relationship Id="rId653" Type="http://schemas.openxmlformats.org/officeDocument/2006/relationships/customXml" Target="../ink/ink333.xml"/><Relationship Id="rId292" Type="http://schemas.openxmlformats.org/officeDocument/2006/relationships/customXml" Target="../ink/ink147.xml"/><Relationship Id="rId306" Type="http://schemas.openxmlformats.org/officeDocument/2006/relationships/image" Target="../media/image164.png"/><Relationship Id="rId860" Type="http://schemas.openxmlformats.org/officeDocument/2006/relationships/customXml" Target="../ink/ink444.xml"/><Relationship Id="rId958" Type="http://schemas.openxmlformats.org/officeDocument/2006/relationships/customXml" Target="../ink/ink496.xml"/><Relationship Id="rId87" Type="http://schemas.openxmlformats.org/officeDocument/2006/relationships/image" Target="../media/image56.png"/><Relationship Id="rId513" Type="http://schemas.openxmlformats.org/officeDocument/2006/relationships/customXml" Target="../ink/ink260.xml"/><Relationship Id="rId597" Type="http://schemas.openxmlformats.org/officeDocument/2006/relationships/customXml" Target="../ink/ink305.xml"/><Relationship Id="rId720" Type="http://schemas.openxmlformats.org/officeDocument/2006/relationships/image" Target="../media/image366.png"/><Relationship Id="rId818" Type="http://schemas.openxmlformats.org/officeDocument/2006/relationships/customXml" Target="../ink/ink421.xml"/><Relationship Id="rId152" Type="http://schemas.openxmlformats.org/officeDocument/2006/relationships/customXml" Target="../ink/ink77.xml"/><Relationship Id="rId457" Type="http://schemas.openxmlformats.org/officeDocument/2006/relationships/customXml" Target="../ink/ink232.xml"/><Relationship Id="rId664" Type="http://schemas.openxmlformats.org/officeDocument/2006/relationships/image" Target="../media/image338.png"/><Relationship Id="rId871" Type="http://schemas.openxmlformats.org/officeDocument/2006/relationships/image" Target="../media/image434.png"/><Relationship Id="rId969" Type="http://schemas.openxmlformats.org/officeDocument/2006/relationships/customXml" Target="../ink/ink505.xml"/><Relationship Id="rId14" Type="http://schemas.openxmlformats.org/officeDocument/2006/relationships/customXml" Target="../ink/ink7.xml"/><Relationship Id="rId317" Type="http://schemas.openxmlformats.org/officeDocument/2006/relationships/customXml" Target="../ink/ink160.xml"/><Relationship Id="rId524" Type="http://schemas.openxmlformats.org/officeDocument/2006/relationships/image" Target="../media/image271.png"/><Relationship Id="rId731" Type="http://schemas.openxmlformats.org/officeDocument/2006/relationships/customXml" Target="../ink/ink372.xml"/><Relationship Id="rId98" Type="http://schemas.openxmlformats.org/officeDocument/2006/relationships/customXml" Target="../ink/ink49.xml"/><Relationship Id="rId163" Type="http://schemas.openxmlformats.org/officeDocument/2006/relationships/image" Target="../media/image93.png"/><Relationship Id="rId370" Type="http://schemas.openxmlformats.org/officeDocument/2006/relationships/customXml" Target="../ink/ink187.xml"/><Relationship Id="rId829" Type="http://schemas.openxmlformats.org/officeDocument/2006/relationships/image" Target="../media/image413.png"/><Relationship Id="rId230" Type="http://schemas.openxmlformats.org/officeDocument/2006/relationships/customXml" Target="../ink/ink116.xml"/><Relationship Id="rId468" Type="http://schemas.openxmlformats.org/officeDocument/2006/relationships/image" Target="../media/image243.png"/><Relationship Id="rId675" Type="http://schemas.openxmlformats.org/officeDocument/2006/relationships/customXml" Target="../ink/ink344.xml"/><Relationship Id="rId882" Type="http://schemas.openxmlformats.org/officeDocument/2006/relationships/customXml" Target="../ink/ink455.xml"/><Relationship Id="rId25" Type="http://schemas.openxmlformats.org/officeDocument/2006/relationships/image" Target="../media/image25.png"/><Relationship Id="rId328" Type="http://schemas.openxmlformats.org/officeDocument/2006/relationships/image" Target="../media/image175.png"/><Relationship Id="rId535" Type="http://schemas.openxmlformats.org/officeDocument/2006/relationships/customXml" Target="../ink/ink271.xml"/><Relationship Id="rId742" Type="http://schemas.openxmlformats.org/officeDocument/2006/relationships/customXml" Target="../ink/ink378.xml"/><Relationship Id="rId174" Type="http://schemas.openxmlformats.org/officeDocument/2006/relationships/customXml" Target="../ink/ink88.xml"/><Relationship Id="rId381" Type="http://schemas.openxmlformats.org/officeDocument/2006/relationships/customXml" Target="../ink/ink193.xml"/><Relationship Id="rId602" Type="http://schemas.openxmlformats.org/officeDocument/2006/relationships/image" Target="../media/image307.png"/><Relationship Id="rId241" Type="http://schemas.openxmlformats.org/officeDocument/2006/relationships/image" Target="../media/image132.png"/><Relationship Id="rId479" Type="http://schemas.openxmlformats.org/officeDocument/2006/relationships/customXml" Target="../ink/ink243.xml"/><Relationship Id="rId686" Type="http://schemas.openxmlformats.org/officeDocument/2006/relationships/image" Target="../media/image349.png"/><Relationship Id="rId893" Type="http://schemas.openxmlformats.org/officeDocument/2006/relationships/image" Target="../media/image445.png"/><Relationship Id="rId907" Type="http://schemas.openxmlformats.org/officeDocument/2006/relationships/image" Target="../media/image452.png"/><Relationship Id="rId36" Type="http://schemas.openxmlformats.org/officeDocument/2006/relationships/customXml" Target="../ink/ink18.xml"/><Relationship Id="rId339" Type="http://schemas.openxmlformats.org/officeDocument/2006/relationships/customXml" Target="../ink/ink171.xml"/><Relationship Id="rId546" Type="http://schemas.openxmlformats.org/officeDocument/2006/relationships/customXml" Target="../ink/ink277.xml"/><Relationship Id="rId753" Type="http://schemas.openxmlformats.org/officeDocument/2006/relationships/customXml" Target="../ink/ink384.xml"/><Relationship Id="rId101" Type="http://schemas.openxmlformats.org/officeDocument/2006/relationships/image" Target="../media/image63.png"/><Relationship Id="rId185" Type="http://schemas.openxmlformats.org/officeDocument/2006/relationships/image" Target="../media/image104.png"/><Relationship Id="rId406" Type="http://schemas.openxmlformats.org/officeDocument/2006/relationships/customXml" Target="../ink/ink206.xml"/><Relationship Id="rId960" Type="http://schemas.openxmlformats.org/officeDocument/2006/relationships/image" Target="../media/image475.png"/><Relationship Id="rId392" Type="http://schemas.openxmlformats.org/officeDocument/2006/relationships/customXml" Target="../ink/ink199.xml"/><Relationship Id="rId613" Type="http://schemas.openxmlformats.org/officeDocument/2006/relationships/customXml" Target="../ink/ink313.xml"/><Relationship Id="rId697" Type="http://schemas.openxmlformats.org/officeDocument/2006/relationships/customXml" Target="../ink/ink355.xml"/><Relationship Id="rId820" Type="http://schemas.openxmlformats.org/officeDocument/2006/relationships/customXml" Target="../ink/ink423.xml"/><Relationship Id="rId918" Type="http://schemas.openxmlformats.org/officeDocument/2006/relationships/customXml" Target="../ink/ink473.xml"/><Relationship Id="rId252" Type="http://schemas.openxmlformats.org/officeDocument/2006/relationships/customXml" Target="../ink/ink127.xml"/><Relationship Id="rId47" Type="http://schemas.openxmlformats.org/officeDocument/2006/relationships/image" Target="../media/image36.png"/><Relationship Id="rId112" Type="http://schemas.openxmlformats.org/officeDocument/2006/relationships/customXml" Target="../ink/ink56.xml"/><Relationship Id="rId557" Type="http://schemas.openxmlformats.org/officeDocument/2006/relationships/image" Target="../media/image286.png"/><Relationship Id="rId764" Type="http://schemas.openxmlformats.org/officeDocument/2006/relationships/image" Target="../media/image387.png"/><Relationship Id="rId971" Type="http://schemas.openxmlformats.org/officeDocument/2006/relationships/customXml" Target="../ink/ink507.xml"/><Relationship Id="rId196" Type="http://schemas.openxmlformats.org/officeDocument/2006/relationships/customXml" Target="../ink/ink99.xml"/><Relationship Id="rId417" Type="http://schemas.openxmlformats.org/officeDocument/2006/relationships/image" Target="../media/image218.png"/><Relationship Id="rId624" Type="http://schemas.openxmlformats.org/officeDocument/2006/relationships/image" Target="../media/image318.png"/><Relationship Id="rId831" Type="http://schemas.openxmlformats.org/officeDocument/2006/relationships/image" Target="../media/image414.png"/><Relationship Id="rId263" Type="http://schemas.openxmlformats.org/officeDocument/2006/relationships/image" Target="../media/image143.png"/><Relationship Id="rId470" Type="http://schemas.openxmlformats.org/officeDocument/2006/relationships/image" Target="../media/image244.png"/><Relationship Id="rId929" Type="http://schemas.openxmlformats.org/officeDocument/2006/relationships/customXml" Target="../ink/ink479.xml"/><Relationship Id="rId58" Type="http://schemas.openxmlformats.org/officeDocument/2006/relationships/customXml" Target="../ink/ink29.xml"/><Relationship Id="rId123" Type="http://schemas.openxmlformats.org/officeDocument/2006/relationships/image" Target="../media/image74.png"/><Relationship Id="rId330" Type="http://schemas.openxmlformats.org/officeDocument/2006/relationships/image" Target="../media/image176.png"/><Relationship Id="rId568" Type="http://schemas.openxmlformats.org/officeDocument/2006/relationships/customXml" Target="../ink/ink290.xml"/><Relationship Id="rId775" Type="http://schemas.openxmlformats.org/officeDocument/2006/relationships/customXml" Target="../ink/ink395.xml"/><Relationship Id="rId982" Type="http://schemas.openxmlformats.org/officeDocument/2006/relationships/customXml" Target="../ink/ink518.xml"/><Relationship Id="rId428" Type="http://schemas.openxmlformats.org/officeDocument/2006/relationships/customXml" Target="../ink/ink217.xml"/><Relationship Id="rId635" Type="http://schemas.openxmlformats.org/officeDocument/2006/relationships/customXml" Target="../ink/ink324.xml"/><Relationship Id="rId842" Type="http://schemas.openxmlformats.org/officeDocument/2006/relationships/customXml" Target="../ink/ink435.xml"/><Relationship Id="rId274" Type="http://schemas.openxmlformats.org/officeDocument/2006/relationships/customXml" Target="../ink/ink138.xml"/><Relationship Id="rId481" Type="http://schemas.openxmlformats.org/officeDocument/2006/relationships/customXml" Target="../ink/ink244.xml"/><Relationship Id="rId702" Type="http://schemas.openxmlformats.org/officeDocument/2006/relationships/image" Target="../media/image357.png"/><Relationship Id="rId27" Type="http://schemas.openxmlformats.org/officeDocument/2006/relationships/image" Target="../media/image26.png"/><Relationship Id="rId69" Type="http://schemas.openxmlformats.org/officeDocument/2006/relationships/image" Target="../media/image47.png"/><Relationship Id="rId134" Type="http://schemas.openxmlformats.org/officeDocument/2006/relationships/customXml" Target="../ink/ink67.xml"/><Relationship Id="rId537" Type="http://schemas.openxmlformats.org/officeDocument/2006/relationships/customXml" Target="../ink/ink272.xml"/><Relationship Id="rId579" Type="http://schemas.openxmlformats.org/officeDocument/2006/relationships/customXml" Target="../ink/ink296.xml"/><Relationship Id="rId744" Type="http://schemas.openxmlformats.org/officeDocument/2006/relationships/image" Target="../media/image377.png"/><Relationship Id="rId786" Type="http://schemas.openxmlformats.org/officeDocument/2006/relationships/image" Target="../media/image398.png"/><Relationship Id="rId951" Type="http://schemas.openxmlformats.org/officeDocument/2006/relationships/customXml" Target="../ink/ink490.xml"/><Relationship Id="rId993" Type="http://schemas.openxmlformats.org/officeDocument/2006/relationships/image" Target="../media/image478.png"/><Relationship Id="rId80" Type="http://schemas.openxmlformats.org/officeDocument/2006/relationships/customXml" Target="../ink/ink40.xml"/><Relationship Id="rId176" Type="http://schemas.openxmlformats.org/officeDocument/2006/relationships/customXml" Target="../ink/ink89.xml"/><Relationship Id="rId341" Type="http://schemas.openxmlformats.org/officeDocument/2006/relationships/customXml" Target="../ink/ink172.xml"/><Relationship Id="rId383" Type="http://schemas.openxmlformats.org/officeDocument/2006/relationships/customXml" Target="../ink/ink194.xml"/><Relationship Id="rId439" Type="http://schemas.openxmlformats.org/officeDocument/2006/relationships/customXml" Target="../ink/ink223.xml"/><Relationship Id="rId590" Type="http://schemas.openxmlformats.org/officeDocument/2006/relationships/image" Target="../media/image301.png"/><Relationship Id="rId604" Type="http://schemas.openxmlformats.org/officeDocument/2006/relationships/image" Target="../media/image308.png"/><Relationship Id="rId646" Type="http://schemas.openxmlformats.org/officeDocument/2006/relationships/image" Target="../media/image329.png"/><Relationship Id="rId811" Type="http://schemas.openxmlformats.org/officeDocument/2006/relationships/customXml" Target="../ink/ink414.xml"/><Relationship Id="rId201" Type="http://schemas.openxmlformats.org/officeDocument/2006/relationships/image" Target="../media/image112.png"/><Relationship Id="rId243" Type="http://schemas.openxmlformats.org/officeDocument/2006/relationships/image" Target="../media/image133.png"/><Relationship Id="rId285" Type="http://schemas.openxmlformats.org/officeDocument/2006/relationships/image" Target="../media/image154.png"/><Relationship Id="rId450" Type="http://schemas.openxmlformats.org/officeDocument/2006/relationships/image" Target="../media/image234.png"/><Relationship Id="rId506" Type="http://schemas.openxmlformats.org/officeDocument/2006/relationships/image" Target="../media/image262.png"/><Relationship Id="rId688" Type="http://schemas.openxmlformats.org/officeDocument/2006/relationships/image" Target="../media/image350.png"/><Relationship Id="rId853" Type="http://schemas.openxmlformats.org/officeDocument/2006/relationships/image" Target="../media/image425.png"/><Relationship Id="rId895" Type="http://schemas.openxmlformats.org/officeDocument/2006/relationships/image" Target="../media/image446.png"/><Relationship Id="rId909" Type="http://schemas.openxmlformats.org/officeDocument/2006/relationships/image" Target="../media/image453.png"/><Relationship Id="rId38" Type="http://schemas.openxmlformats.org/officeDocument/2006/relationships/customXml" Target="../ink/ink19.xml"/><Relationship Id="rId103" Type="http://schemas.openxmlformats.org/officeDocument/2006/relationships/image" Target="../media/image64.png"/><Relationship Id="rId310" Type="http://schemas.openxmlformats.org/officeDocument/2006/relationships/image" Target="../media/image166.png"/><Relationship Id="rId492" Type="http://schemas.openxmlformats.org/officeDocument/2006/relationships/image" Target="../media/image255.png"/><Relationship Id="rId548" Type="http://schemas.openxmlformats.org/officeDocument/2006/relationships/customXml" Target="../ink/ink278.xml"/><Relationship Id="rId713" Type="http://schemas.openxmlformats.org/officeDocument/2006/relationships/customXml" Target="../ink/ink363.xml"/><Relationship Id="rId755" Type="http://schemas.openxmlformats.org/officeDocument/2006/relationships/customXml" Target="../ink/ink385.xml"/><Relationship Id="rId797" Type="http://schemas.openxmlformats.org/officeDocument/2006/relationships/customXml" Target="../ink/ink406.xml"/><Relationship Id="rId920" Type="http://schemas.openxmlformats.org/officeDocument/2006/relationships/customXml" Target="../ink/ink474.xml"/><Relationship Id="rId962" Type="http://schemas.openxmlformats.org/officeDocument/2006/relationships/customXml" Target="../ink/ink499.xml"/><Relationship Id="rId91" Type="http://schemas.openxmlformats.org/officeDocument/2006/relationships/image" Target="../media/image58.png"/><Relationship Id="rId145" Type="http://schemas.openxmlformats.org/officeDocument/2006/relationships/customXml" Target="../ink/ink73.xml"/><Relationship Id="rId187" Type="http://schemas.openxmlformats.org/officeDocument/2006/relationships/image" Target="../media/image105.png"/><Relationship Id="rId352" Type="http://schemas.openxmlformats.org/officeDocument/2006/relationships/image" Target="../media/image187.png"/><Relationship Id="rId394" Type="http://schemas.openxmlformats.org/officeDocument/2006/relationships/customXml" Target="../ink/ink200.xml"/><Relationship Id="rId408" Type="http://schemas.openxmlformats.org/officeDocument/2006/relationships/customXml" Target="../ink/ink207.xml"/><Relationship Id="rId615" Type="http://schemas.openxmlformats.org/officeDocument/2006/relationships/customXml" Target="../ink/ink314.xml"/><Relationship Id="rId822" Type="http://schemas.openxmlformats.org/officeDocument/2006/relationships/customXml" Target="../ink/ink425.xml"/><Relationship Id="rId212" Type="http://schemas.openxmlformats.org/officeDocument/2006/relationships/customXml" Target="../ink/ink107.xml"/><Relationship Id="rId254" Type="http://schemas.openxmlformats.org/officeDocument/2006/relationships/customXml" Target="../ink/ink128.xml"/><Relationship Id="rId657" Type="http://schemas.openxmlformats.org/officeDocument/2006/relationships/customXml" Target="../ink/ink335.xml"/><Relationship Id="rId699" Type="http://schemas.openxmlformats.org/officeDocument/2006/relationships/customXml" Target="../ink/ink356.xml"/><Relationship Id="rId864" Type="http://schemas.openxmlformats.org/officeDocument/2006/relationships/customXml" Target="../ink/ink446.xml"/><Relationship Id="rId49" Type="http://schemas.openxmlformats.org/officeDocument/2006/relationships/image" Target="../media/image37.png"/><Relationship Id="rId114" Type="http://schemas.openxmlformats.org/officeDocument/2006/relationships/customXml" Target="../ink/ink57.xml"/><Relationship Id="rId296" Type="http://schemas.openxmlformats.org/officeDocument/2006/relationships/customXml" Target="../ink/ink149.xml"/><Relationship Id="rId461" Type="http://schemas.openxmlformats.org/officeDocument/2006/relationships/customXml" Target="../ink/ink234.xml"/><Relationship Id="rId517" Type="http://schemas.openxmlformats.org/officeDocument/2006/relationships/customXml" Target="../ink/ink262.xml"/><Relationship Id="rId559" Type="http://schemas.openxmlformats.org/officeDocument/2006/relationships/image" Target="../media/image287.png"/><Relationship Id="rId724" Type="http://schemas.openxmlformats.org/officeDocument/2006/relationships/image" Target="../media/image368.png"/><Relationship Id="rId766" Type="http://schemas.openxmlformats.org/officeDocument/2006/relationships/image" Target="../media/image388.png"/><Relationship Id="rId931" Type="http://schemas.openxmlformats.org/officeDocument/2006/relationships/customXml" Target="../ink/ink480.xml"/><Relationship Id="rId60" Type="http://schemas.openxmlformats.org/officeDocument/2006/relationships/customXml" Target="../ink/ink30.xml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image" Target="../media/image219.png"/><Relationship Id="rId570" Type="http://schemas.openxmlformats.org/officeDocument/2006/relationships/customXml" Target="../ink/ink291.xml"/><Relationship Id="rId626" Type="http://schemas.openxmlformats.org/officeDocument/2006/relationships/image" Target="../media/image319.png"/><Relationship Id="rId973" Type="http://schemas.openxmlformats.org/officeDocument/2006/relationships/customXml" Target="../ink/ink509.xml"/><Relationship Id="rId223" Type="http://schemas.openxmlformats.org/officeDocument/2006/relationships/image" Target="../media/image123.png"/><Relationship Id="rId430" Type="http://schemas.openxmlformats.org/officeDocument/2006/relationships/customXml" Target="../ink/ink218.xml"/><Relationship Id="rId668" Type="http://schemas.openxmlformats.org/officeDocument/2006/relationships/image" Target="../media/image340.png"/><Relationship Id="rId833" Type="http://schemas.openxmlformats.org/officeDocument/2006/relationships/image" Target="../media/image415.png"/><Relationship Id="rId875" Type="http://schemas.openxmlformats.org/officeDocument/2006/relationships/image" Target="../media/image436.png"/><Relationship Id="rId18" Type="http://schemas.openxmlformats.org/officeDocument/2006/relationships/customXml" Target="../ink/ink9.xml"/><Relationship Id="rId265" Type="http://schemas.openxmlformats.org/officeDocument/2006/relationships/image" Target="../media/image144.png"/><Relationship Id="rId472" Type="http://schemas.openxmlformats.org/officeDocument/2006/relationships/image" Target="../media/image245.png"/><Relationship Id="rId528" Type="http://schemas.openxmlformats.org/officeDocument/2006/relationships/image" Target="../media/image273.png"/><Relationship Id="rId735" Type="http://schemas.openxmlformats.org/officeDocument/2006/relationships/customXml" Target="../ink/ink374.xml"/><Relationship Id="rId900" Type="http://schemas.openxmlformats.org/officeDocument/2006/relationships/customXml" Target="../ink/ink464.xml"/><Relationship Id="rId942" Type="http://schemas.openxmlformats.org/officeDocument/2006/relationships/image" Target="../media/image469.png"/><Relationship Id="rId125" Type="http://schemas.openxmlformats.org/officeDocument/2006/relationships/image" Target="../media/image75.png"/><Relationship Id="rId167" Type="http://schemas.openxmlformats.org/officeDocument/2006/relationships/image" Target="../media/image95.png"/><Relationship Id="rId332" Type="http://schemas.openxmlformats.org/officeDocument/2006/relationships/image" Target="../media/image177.png"/><Relationship Id="rId374" Type="http://schemas.openxmlformats.org/officeDocument/2006/relationships/customXml" Target="../ink/ink189.xml"/><Relationship Id="rId581" Type="http://schemas.openxmlformats.org/officeDocument/2006/relationships/customXml" Target="../ink/ink297.xml"/><Relationship Id="rId777" Type="http://schemas.openxmlformats.org/officeDocument/2006/relationships/customXml" Target="../ink/ink396.xml"/><Relationship Id="rId984" Type="http://schemas.openxmlformats.org/officeDocument/2006/relationships/customXml" Target="../ink/ink520.xml"/><Relationship Id="rId71" Type="http://schemas.openxmlformats.org/officeDocument/2006/relationships/image" Target="../media/image48.png"/><Relationship Id="rId234" Type="http://schemas.openxmlformats.org/officeDocument/2006/relationships/customXml" Target="../ink/ink118.xml"/><Relationship Id="rId637" Type="http://schemas.openxmlformats.org/officeDocument/2006/relationships/customXml" Target="../ink/ink325.xml"/><Relationship Id="rId679" Type="http://schemas.openxmlformats.org/officeDocument/2006/relationships/customXml" Target="../ink/ink346.xml"/><Relationship Id="rId802" Type="http://schemas.openxmlformats.org/officeDocument/2006/relationships/image" Target="../media/image406.png"/><Relationship Id="rId844" Type="http://schemas.openxmlformats.org/officeDocument/2006/relationships/customXml" Target="../ink/ink436.xml"/><Relationship Id="rId886" Type="http://schemas.openxmlformats.org/officeDocument/2006/relationships/customXml" Target="../ink/ink457.xml"/><Relationship Id="rId2" Type="http://schemas.openxmlformats.org/officeDocument/2006/relationships/customXml" Target="../ink/ink1.xml"/><Relationship Id="rId29" Type="http://schemas.openxmlformats.org/officeDocument/2006/relationships/image" Target="../media/image27.png"/><Relationship Id="rId276" Type="http://schemas.openxmlformats.org/officeDocument/2006/relationships/customXml" Target="../ink/ink139.xml"/><Relationship Id="rId441" Type="http://schemas.openxmlformats.org/officeDocument/2006/relationships/customXml" Target="../ink/ink224.xml"/><Relationship Id="rId483" Type="http://schemas.openxmlformats.org/officeDocument/2006/relationships/customXml" Target="../ink/ink245.xml"/><Relationship Id="rId539" Type="http://schemas.openxmlformats.org/officeDocument/2006/relationships/image" Target="../media/image278.png"/><Relationship Id="rId690" Type="http://schemas.openxmlformats.org/officeDocument/2006/relationships/image" Target="../media/image351.png"/><Relationship Id="rId704" Type="http://schemas.openxmlformats.org/officeDocument/2006/relationships/image" Target="../media/image358.png"/><Relationship Id="rId746" Type="http://schemas.openxmlformats.org/officeDocument/2006/relationships/image" Target="../media/image378.png"/><Relationship Id="rId911" Type="http://schemas.openxmlformats.org/officeDocument/2006/relationships/image" Target="../media/image454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90.xml"/><Relationship Id="rId301" Type="http://schemas.openxmlformats.org/officeDocument/2006/relationships/image" Target="../media/image162.png"/><Relationship Id="rId343" Type="http://schemas.openxmlformats.org/officeDocument/2006/relationships/customXml" Target="../ink/ink173.xml"/><Relationship Id="rId550" Type="http://schemas.openxmlformats.org/officeDocument/2006/relationships/customXml" Target="../ink/ink279.xml"/><Relationship Id="rId788" Type="http://schemas.openxmlformats.org/officeDocument/2006/relationships/image" Target="../media/image399.png"/><Relationship Id="rId953" Type="http://schemas.openxmlformats.org/officeDocument/2006/relationships/customXml" Target="../ink/ink491.xml"/><Relationship Id="rId995" Type="http://schemas.openxmlformats.org/officeDocument/2006/relationships/customXml" Target="../ink/ink529.xml"/><Relationship Id="rId82" Type="http://schemas.openxmlformats.org/officeDocument/2006/relationships/customXml" Target="../ink/ink41.xml"/><Relationship Id="rId203" Type="http://schemas.openxmlformats.org/officeDocument/2006/relationships/image" Target="../media/image113.png"/><Relationship Id="rId385" Type="http://schemas.openxmlformats.org/officeDocument/2006/relationships/image" Target="../media/image202.png"/><Relationship Id="rId592" Type="http://schemas.openxmlformats.org/officeDocument/2006/relationships/image" Target="../media/image302.png"/><Relationship Id="rId606" Type="http://schemas.openxmlformats.org/officeDocument/2006/relationships/image" Target="../media/image309.png"/><Relationship Id="rId648" Type="http://schemas.openxmlformats.org/officeDocument/2006/relationships/image" Target="../media/image330.png"/><Relationship Id="rId813" Type="http://schemas.openxmlformats.org/officeDocument/2006/relationships/customXml" Target="../ink/ink416.xml"/><Relationship Id="rId855" Type="http://schemas.openxmlformats.org/officeDocument/2006/relationships/image" Target="../media/image426.png"/><Relationship Id="rId245" Type="http://schemas.openxmlformats.org/officeDocument/2006/relationships/image" Target="../media/image134.png"/><Relationship Id="rId287" Type="http://schemas.openxmlformats.org/officeDocument/2006/relationships/image" Target="../media/image155.png"/><Relationship Id="rId410" Type="http://schemas.openxmlformats.org/officeDocument/2006/relationships/customXml" Target="../ink/ink208.xml"/><Relationship Id="rId452" Type="http://schemas.openxmlformats.org/officeDocument/2006/relationships/image" Target="../media/image235.png"/><Relationship Id="rId494" Type="http://schemas.openxmlformats.org/officeDocument/2006/relationships/image" Target="../media/image256.png"/><Relationship Id="rId508" Type="http://schemas.openxmlformats.org/officeDocument/2006/relationships/image" Target="../media/image263.png"/><Relationship Id="rId715" Type="http://schemas.openxmlformats.org/officeDocument/2006/relationships/customXml" Target="../ink/ink364.xml"/><Relationship Id="rId897" Type="http://schemas.openxmlformats.org/officeDocument/2006/relationships/image" Target="../media/image447.png"/><Relationship Id="rId922" Type="http://schemas.openxmlformats.org/officeDocument/2006/relationships/image" Target="../media/image459.png"/><Relationship Id="rId105" Type="http://schemas.openxmlformats.org/officeDocument/2006/relationships/image" Target="../media/image65.png"/><Relationship Id="rId147" Type="http://schemas.openxmlformats.org/officeDocument/2006/relationships/image" Target="../media/image85.png"/><Relationship Id="rId312" Type="http://schemas.openxmlformats.org/officeDocument/2006/relationships/image" Target="../media/image167.png"/><Relationship Id="rId354" Type="http://schemas.openxmlformats.org/officeDocument/2006/relationships/image" Target="../media/image188.png"/><Relationship Id="rId757" Type="http://schemas.openxmlformats.org/officeDocument/2006/relationships/customXml" Target="../ink/ink386.xml"/><Relationship Id="rId799" Type="http://schemas.openxmlformats.org/officeDocument/2006/relationships/customXml" Target="../ink/ink407.xml"/><Relationship Id="rId964" Type="http://schemas.openxmlformats.org/officeDocument/2006/relationships/customXml" Target="../ink/ink501.xml"/><Relationship Id="rId51" Type="http://schemas.openxmlformats.org/officeDocument/2006/relationships/image" Target="../media/image38.png"/><Relationship Id="rId93" Type="http://schemas.openxmlformats.org/officeDocument/2006/relationships/image" Target="../media/image59.png"/><Relationship Id="rId189" Type="http://schemas.openxmlformats.org/officeDocument/2006/relationships/image" Target="../media/image106.png"/><Relationship Id="rId396" Type="http://schemas.openxmlformats.org/officeDocument/2006/relationships/customXml" Target="../ink/ink201.xml"/><Relationship Id="rId561" Type="http://schemas.openxmlformats.org/officeDocument/2006/relationships/customXml" Target="../ink/ink286.xml"/><Relationship Id="rId617" Type="http://schemas.openxmlformats.org/officeDocument/2006/relationships/customXml" Target="../ink/ink315.xml"/><Relationship Id="rId659" Type="http://schemas.openxmlformats.org/officeDocument/2006/relationships/customXml" Target="../ink/ink336.xml"/><Relationship Id="rId824" Type="http://schemas.openxmlformats.org/officeDocument/2006/relationships/customXml" Target="../ink/ink426.xml"/><Relationship Id="rId866" Type="http://schemas.openxmlformats.org/officeDocument/2006/relationships/customXml" Target="../ink/ink447.xml"/><Relationship Id="rId214" Type="http://schemas.openxmlformats.org/officeDocument/2006/relationships/customXml" Target="../ink/ink108.xml"/><Relationship Id="rId256" Type="http://schemas.openxmlformats.org/officeDocument/2006/relationships/customXml" Target="../ink/ink129.xml"/><Relationship Id="rId298" Type="http://schemas.openxmlformats.org/officeDocument/2006/relationships/customXml" Target="../ink/ink150.xml"/><Relationship Id="rId421" Type="http://schemas.openxmlformats.org/officeDocument/2006/relationships/image" Target="../media/image220.png"/><Relationship Id="rId463" Type="http://schemas.openxmlformats.org/officeDocument/2006/relationships/customXml" Target="../ink/ink235.xml"/><Relationship Id="rId519" Type="http://schemas.openxmlformats.org/officeDocument/2006/relationships/customXml" Target="../ink/ink263.xml"/><Relationship Id="rId670" Type="http://schemas.openxmlformats.org/officeDocument/2006/relationships/image" Target="../media/image341.png"/><Relationship Id="rId116" Type="http://schemas.openxmlformats.org/officeDocument/2006/relationships/customXml" Target="../ink/ink58.xml"/><Relationship Id="rId158" Type="http://schemas.openxmlformats.org/officeDocument/2006/relationships/customXml" Target="../ink/ink80.xml"/><Relationship Id="rId323" Type="http://schemas.openxmlformats.org/officeDocument/2006/relationships/customXml" Target="../ink/ink163.xml"/><Relationship Id="rId530" Type="http://schemas.openxmlformats.org/officeDocument/2006/relationships/image" Target="../media/image274.png"/><Relationship Id="rId726" Type="http://schemas.openxmlformats.org/officeDocument/2006/relationships/image" Target="../media/image369.png"/><Relationship Id="rId768" Type="http://schemas.openxmlformats.org/officeDocument/2006/relationships/image" Target="../media/image389.png"/><Relationship Id="rId933" Type="http://schemas.openxmlformats.org/officeDocument/2006/relationships/customXml" Target="../ink/ink481.xml"/><Relationship Id="rId975" Type="http://schemas.openxmlformats.org/officeDocument/2006/relationships/customXml" Target="../ink/ink511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4.xml"/><Relationship Id="rId572" Type="http://schemas.openxmlformats.org/officeDocument/2006/relationships/customXml" Target="../ink/ink292.xml"/><Relationship Id="rId628" Type="http://schemas.openxmlformats.org/officeDocument/2006/relationships/image" Target="../media/image320.png"/><Relationship Id="rId835" Type="http://schemas.openxmlformats.org/officeDocument/2006/relationships/image" Target="../media/image416.png"/><Relationship Id="rId225" Type="http://schemas.openxmlformats.org/officeDocument/2006/relationships/image" Target="../media/image124.png"/><Relationship Id="rId267" Type="http://schemas.openxmlformats.org/officeDocument/2006/relationships/image" Target="../media/image145.png"/><Relationship Id="rId432" Type="http://schemas.openxmlformats.org/officeDocument/2006/relationships/customXml" Target="../ink/ink219.xml"/><Relationship Id="rId474" Type="http://schemas.openxmlformats.org/officeDocument/2006/relationships/image" Target="../media/image246.png"/><Relationship Id="rId877" Type="http://schemas.openxmlformats.org/officeDocument/2006/relationships/image" Target="../media/image437.png"/><Relationship Id="rId127" Type="http://schemas.openxmlformats.org/officeDocument/2006/relationships/image" Target="../media/image76.png"/><Relationship Id="rId681" Type="http://schemas.openxmlformats.org/officeDocument/2006/relationships/customXml" Target="../ink/ink347.xml"/><Relationship Id="rId737" Type="http://schemas.openxmlformats.org/officeDocument/2006/relationships/customXml" Target="../ink/ink375.xml"/><Relationship Id="rId779" Type="http://schemas.openxmlformats.org/officeDocument/2006/relationships/customXml" Target="../ink/ink397.xml"/><Relationship Id="rId902" Type="http://schemas.openxmlformats.org/officeDocument/2006/relationships/customXml" Target="../ink/ink465.xml"/><Relationship Id="rId944" Type="http://schemas.openxmlformats.org/officeDocument/2006/relationships/image" Target="../media/image470.png"/><Relationship Id="rId986" Type="http://schemas.openxmlformats.org/officeDocument/2006/relationships/customXml" Target="../ink/ink522.xml"/><Relationship Id="rId31" Type="http://schemas.openxmlformats.org/officeDocument/2006/relationships/image" Target="../media/image28.png"/><Relationship Id="rId73" Type="http://schemas.openxmlformats.org/officeDocument/2006/relationships/image" Target="../media/image49.png"/><Relationship Id="rId169" Type="http://schemas.openxmlformats.org/officeDocument/2006/relationships/image" Target="../media/image96.png"/><Relationship Id="rId334" Type="http://schemas.openxmlformats.org/officeDocument/2006/relationships/image" Target="../media/image178.png"/><Relationship Id="rId376" Type="http://schemas.openxmlformats.org/officeDocument/2006/relationships/customXml" Target="../ink/ink190.xml"/><Relationship Id="rId541" Type="http://schemas.openxmlformats.org/officeDocument/2006/relationships/image" Target="../media/image279.png"/><Relationship Id="rId583" Type="http://schemas.openxmlformats.org/officeDocument/2006/relationships/customXml" Target="../ink/ink298.xml"/><Relationship Id="rId639" Type="http://schemas.openxmlformats.org/officeDocument/2006/relationships/customXml" Target="../ink/ink326.xml"/><Relationship Id="rId790" Type="http://schemas.openxmlformats.org/officeDocument/2006/relationships/image" Target="../media/image400.png"/><Relationship Id="rId804" Type="http://schemas.openxmlformats.org/officeDocument/2006/relationships/image" Target="../media/image407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36" Type="http://schemas.openxmlformats.org/officeDocument/2006/relationships/customXml" Target="../ink/ink119.xml"/><Relationship Id="rId278" Type="http://schemas.openxmlformats.org/officeDocument/2006/relationships/customXml" Target="../ink/ink140.xml"/><Relationship Id="rId401" Type="http://schemas.openxmlformats.org/officeDocument/2006/relationships/image" Target="../media/image210.png"/><Relationship Id="rId443" Type="http://schemas.openxmlformats.org/officeDocument/2006/relationships/customXml" Target="../ink/ink225.xml"/><Relationship Id="rId650" Type="http://schemas.openxmlformats.org/officeDocument/2006/relationships/image" Target="../media/image331.png"/><Relationship Id="rId846" Type="http://schemas.openxmlformats.org/officeDocument/2006/relationships/customXml" Target="../ink/ink437.xml"/><Relationship Id="rId888" Type="http://schemas.openxmlformats.org/officeDocument/2006/relationships/customXml" Target="../ink/ink458.xml"/><Relationship Id="rId303" Type="http://schemas.openxmlformats.org/officeDocument/2006/relationships/customXml" Target="../ink/ink153.xml"/><Relationship Id="rId485" Type="http://schemas.openxmlformats.org/officeDocument/2006/relationships/customXml" Target="../ink/ink246.xml"/><Relationship Id="rId692" Type="http://schemas.openxmlformats.org/officeDocument/2006/relationships/image" Target="../media/image352.png"/><Relationship Id="rId706" Type="http://schemas.openxmlformats.org/officeDocument/2006/relationships/image" Target="../media/image359.png"/><Relationship Id="rId748" Type="http://schemas.openxmlformats.org/officeDocument/2006/relationships/image" Target="../media/image379.png"/><Relationship Id="rId913" Type="http://schemas.openxmlformats.org/officeDocument/2006/relationships/image" Target="../media/image455.png"/><Relationship Id="rId955" Type="http://schemas.openxmlformats.org/officeDocument/2006/relationships/customXml" Target="../ink/ink493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4.xml"/><Relationship Id="rId387" Type="http://schemas.openxmlformats.org/officeDocument/2006/relationships/image" Target="../media/image203.png"/><Relationship Id="rId510" Type="http://schemas.openxmlformats.org/officeDocument/2006/relationships/image" Target="../media/image264.png"/><Relationship Id="rId552" Type="http://schemas.openxmlformats.org/officeDocument/2006/relationships/image" Target="../media/image284.png"/><Relationship Id="rId594" Type="http://schemas.openxmlformats.org/officeDocument/2006/relationships/image" Target="../media/image303.png"/><Relationship Id="rId608" Type="http://schemas.openxmlformats.org/officeDocument/2006/relationships/image" Target="../media/image310.png"/><Relationship Id="rId815" Type="http://schemas.openxmlformats.org/officeDocument/2006/relationships/customXml" Target="../ink/ink418.xml"/><Relationship Id="rId997" Type="http://schemas.openxmlformats.org/officeDocument/2006/relationships/customXml" Target="../ink/ink531.xml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247" Type="http://schemas.openxmlformats.org/officeDocument/2006/relationships/image" Target="../media/image135.png"/><Relationship Id="rId412" Type="http://schemas.openxmlformats.org/officeDocument/2006/relationships/customXml" Target="../ink/ink209.xml"/><Relationship Id="rId857" Type="http://schemas.openxmlformats.org/officeDocument/2006/relationships/image" Target="../media/image427.png"/><Relationship Id="rId899" Type="http://schemas.openxmlformats.org/officeDocument/2006/relationships/image" Target="../media/image448.png"/><Relationship Id="rId1000" Type="http://schemas.openxmlformats.org/officeDocument/2006/relationships/customXml" Target="../ink/ink534.xml"/><Relationship Id="rId107" Type="http://schemas.openxmlformats.org/officeDocument/2006/relationships/image" Target="../media/image66.png"/><Relationship Id="rId289" Type="http://schemas.openxmlformats.org/officeDocument/2006/relationships/image" Target="../media/image156.png"/><Relationship Id="rId454" Type="http://schemas.openxmlformats.org/officeDocument/2006/relationships/image" Target="../media/image236.png"/><Relationship Id="rId496" Type="http://schemas.openxmlformats.org/officeDocument/2006/relationships/image" Target="../media/image257.png"/><Relationship Id="rId661" Type="http://schemas.openxmlformats.org/officeDocument/2006/relationships/customXml" Target="../ink/ink337.xml"/><Relationship Id="rId717" Type="http://schemas.openxmlformats.org/officeDocument/2006/relationships/customXml" Target="../ink/ink365.xml"/><Relationship Id="rId759" Type="http://schemas.openxmlformats.org/officeDocument/2006/relationships/customXml" Target="../ink/ink387.xml"/><Relationship Id="rId924" Type="http://schemas.openxmlformats.org/officeDocument/2006/relationships/image" Target="../media/image460.png"/><Relationship Id="rId966" Type="http://schemas.openxmlformats.org/officeDocument/2006/relationships/customXml" Target="../ink/ink502.xml"/><Relationship Id="rId11" Type="http://schemas.openxmlformats.org/officeDocument/2006/relationships/image" Target="../media/image18.png"/><Relationship Id="rId53" Type="http://schemas.openxmlformats.org/officeDocument/2006/relationships/image" Target="../media/image39.png"/><Relationship Id="rId149" Type="http://schemas.openxmlformats.org/officeDocument/2006/relationships/image" Target="../media/image86.png"/><Relationship Id="rId314" Type="http://schemas.openxmlformats.org/officeDocument/2006/relationships/image" Target="../media/image168.png"/><Relationship Id="rId356" Type="http://schemas.openxmlformats.org/officeDocument/2006/relationships/image" Target="../media/image189.png"/><Relationship Id="rId398" Type="http://schemas.openxmlformats.org/officeDocument/2006/relationships/customXml" Target="../ink/ink202.xml"/><Relationship Id="rId521" Type="http://schemas.openxmlformats.org/officeDocument/2006/relationships/customXml" Target="../ink/ink264.xml"/><Relationship Id="rId563" Type="http://schemas.openxmlformats.org/officeDocument/2006/relationships/image" Target="../media/image288.png"/><Relationship Id="rId619" Type="http://schemas.openxmlformats.org/officeDocument/2006/relationships/customXml" Target="../ink/ink316.xml"/><Relationship Id="rId770" Type="http://schemas.openxmlformats.org/officeDocument/2006/relationships/image" Target="../media/image390.png"/><Relationship Id="rId95" Type="http://schemas.openxmlformats.org/officeDocument/2006/relationships/image" Target="../media/image60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image" Target="../media/image221.png"/><Relationship Id="rId826" Type="http://schemas.openxmlformats.org/officeDocument/2006/relationships/customXml" Target="../ink/ink427.xml"/><Relationship Id="rId868" Type="http://schemas.openxmlformats.org/officeDocument/2006/relationships/customXml" Target="../ink/ink448.xml"/><Relationship Id="rId258" Type="http://schemas.openxmlformats.org/officeDocument/2006/relationships/customXml" Target="../ink/ink130.xml"/><Relationship Id="rId465" Type="http://schemas.openxmlformats.org/officeDocument/2006/relationships/customXml" Target="../ink/ink236.xml"/><Relationship Id="rId630" Type="http://schemas.openxmlformats.org/officeDocument/2006/relationships/image" Target="../media/image321.png"/><Relationship Id="rId672" Type="http://schemas.openxmlformats.org/officeDocument/2006/relationships/image" Target="../media/image342.png"/><Relationship Id="rId728" Type="http://schemas.openxmlformats.org/officeDocument/2006/relationships/image" Target="../media/image370.png"/><Relationship Id="rId935" Type="http://schemas.openxmlformats.org/officeDocument/2006/relationships/customXml" Target="../ink/ink482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image" Target="../media/image275.png"/><Relationship Id="rId574" Type="http://schemas.openxmlformats.org/officeDocument/2006/relationships/customXml" Target="../ink/ink293.xml"/><Relationship Id="rId977" Type="http://schemas.openxmlformats.org/officeDocument/2006/relationships/customXml" Target="../ink/ink513.xml"/><Relationship Id="rId171" Type="http://schemas.openxmlformats.org/officeDocument/2006/relationships/image" Target="../media/image97.png"/><Relationship Id="rId227" Type="http://schemas.openxmlformats.org/officeDocument/2006/relationships/image" Target="../media/image125.png"/><Relationship Id="rId781" Type="http://schemas.openxmlformats.org/officeDocument/2006/relationships/customXml" Target="../ink/ink398.xml"/><Relationship Id="rId837" Type="http://schemas.openxmlformats.org/officeDocument/2006/relationships/image" Target="../media/image417.png"/><Relationship Id="rId879" Type="http://schemas.openxmlformats.org/officeDocument/2006/relationships/image" Target="../media/image438.png"/><Relationship Id="rId269" Type="http://schemas.openxmlformats.org/officeDocument/2006/relationships/image" Target="../media/image146.png"/><Relationship Id="rId434" Type="http://schemas.openxmlformats.org/officeDocument/2006/relationships/image" Target="../media/image226.png"/><Relationship Id="rId476" Type="http://schemas.openxmlformats.org/officeDocument/2006/relationships/image" Target="../media/image247.png"/><Relationship Id="rId641" Type="http://schemas.openxmlformats.org/officeDocument/2006/relationships/customXml" Target="../ink/ink327.xml"/><Relationship Id="rId683" Type="http://schemas.openxmlformats.org/officeDocument/2006/relationships/customXml" Target="../ink/ink348.xml"/><Relationship Id="rId739" Type="http://schemas.openxmlformats.org/officeDocument/2006/relationships/customXml" Target="../ink/ink376.xml"/><Relationship Id="rId890" Type="http://schemas.openxmlformats.org/officeDocument/2006/relationships/customXml" Target="../ink/ink459.xml"/><Relationship Id="rId904" Type="http://schemas.openxmlformats.org/officeDocument/2006/relationships/customXml" Target="../ink/ink466.xml"/><Relationship Id="rId33" Type="http://schemas.openxmlformats.org/officeDocument/2006/relationships/image" Target="../media/image29.png"/><Relationship Id="rId129" Type="http://schemas.openxmlformats.org/officeDocument/2006/relationships/image" Target="../media/image77.png"/><Relationship Id="rId280" Type="http://schemas.openxmlformats.org/officeDocument/2006/relationships/customXml" Target="../ink/ink141.xml"/><Relationship Id="rId336" Type="http://schemas.openxmlformats.org/officeDocument/2006/relationships/image" Target="../media/image179.png"/><Relationship Id="rId501" Type="http://schemas.openxmlformats.org/officeDocument/2006/relationships/customXml" Target="../ink/ink254.xml"/><Relationship Id="rId543" Type="http://schemas.openxmlformats.org/officeDocument/2006/relationships/image" Target="../media/image280.png"/><Relationship Id="rId946" Type="http://schemas.openxmlformats.org/officeDocument/2006/relationships/image" Target="../media/image471.png"/><Relationship Id="rId988" Type="http://schemas.openxmlformats.org/officeDocument/2006/relationships/image" Target="../media/image477.png"/><Relationship Id="rId75" Type="http://schemas.openxmlformats.org/officeDocument/2006/relationships/image" Target="../media/image50.png"/><Relationship Id="rId140" Type="http://schemas.openxmlformats.org/officeDocument/2006/relationships/customXml" Target="../ink/ink70.xml"/><Relationship Id="rId182" Type="http://schemas.openxmlformats.org/officeDocument/2006/relationships/customXml" Target="../ink/ink92.xml"/><Relationship Id="rId378" Type="http://schemas.openxmlformats.org/officeDocument/2006/relationships/image" Target="../media/image199.png"/><Relationship Id="rId403" Type="http://schemas.openxmlformats.org/officeDocument/2006/relationships/image" Target="../media/image211.png"/><Relationship Id="rId585" Type="http://schemas.openxmlformats.org/officeDocument/2006/relationships/customXml" Target="../ink/ink299.xml"/><Relationship Id="rId750" Type="http://schemas.openxmlformats.org/officeDocument/2006/relationships/image" Target="../media/image380.png"/><Relationship Id="rId792" Type="http://schemas.openxmlformats.org/officeDocument/2006/relationships/image" Target="../media/image401.png"/><Relationship Id="rId806" Type="http://schemas.openxmlformats.org/officeDocument/2006/relationships/image" Target="../media/image408.png"/><Relationship Id="rId848" Type="http://schemas.openxmlformats.org/officeDocument/2006/relationships/customXml" Target="../ink/ink438.xml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customXml" Target="../ink/ink226.xml"/><Relationship Id="rId487" Type="http://schemas.openxmlformats.org/officeDocument/2006/relationships/customXml" Target="../ink/ink247.xml"/><Relationship Id="rId610" Type="http://schemas.openxmlformats.org/officeDocument/2006/relationships/image" Target="../media/image311.png"/><Relationship Id="rId652" Type="http://schemas.openxmlformats.org/officeDocument/2006/relationships/image" Target="../media/image332.png"/><Relationship Id="rId694" Type="http://schemas.openxmlformats.org/officeDocument/2006/relationships/image" Target="../media/image353.png"/><Relationship Id="rId708" Type="http://schemas.openxmlformats.org/officeDocument/2006/relationships/image" Target="../media/image360.png"/><Relationship Id="rId915" Type="http://schemas.openxmlformats.org/officeDocument/2006/relationships/image" Target="../media/image456.png"/><Relationship Id="rId291" Type="http://schemas.openxmlformats.org/officeDocument/2006/relationships/image" Target="../media/image157.png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512" Type="http://schemas.openxmlformats.org/officeDocument/2006/relationships/image" Target="../media/image265.png"/><Relationship Id="rId957" Type="http://schemas.openxmlformats.org/officeDocument/2006/relationships/customXml" Target="../ink/ink495.xml"/><Relationship Id="rId999" Type="http://schemas.openxmlformats.org/officeDocument/2006/relationships/customXml" Target="../ink/ink533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87.png"/><Relationship Id="rId389" Type="http://schemas.openxmlformats.org/officeDocument/2006/relationships/image" Target="../media/image204.png"/><Relationship Id="rId554" Type="http://schemas.openxmlformats.org/officeDocument/2006/relationships/image" Target="../media/image285.png"/><Relationship Id="rId596" Type="http://schemas.openxmlformats.org/officeDocument/2006/relationships/image" Target="../media/image304.png"/><Relationship Id="rId761" Type="http://schemas.openxmlformats.org/officeDocument/2006/relationships/customXml" Target="../ink/ink388.xml"/><Relationship Id="rId817" Type="http://schemas.openxmlformats.org/officeDocument/2006/relationships/customXml" Target="../ink/ink420.xml"/><Relationship Id="rId859" Type="http://schemas.openxmlformats.org/officeDocument/2006/relationships/image" Target="../media/image428.png"/><Relationship Id="rId193" Type="http://schemas.openxmlformats.org/officeDocument/2006/relationships/image" Target="../media/image108.png"/><Relationship Id="rId207" Type="http://schemas.openxmlformats.org/officeDocument/2006/relationships/image" Target="../media/image115.png"/><Relationship Id="rId249" Type="http://schemas.openxmlformats.org/officeDocument/2006/relationships/image" Target="../media/image136.png"/><Relationship Id="rId414" Type="http://schemas.openxmlformats.org/officeDocument/2006/relationships/customXml" Target="../ink/ink210.xml"/><Relationship Id="rId456" Type="http://schemas.openxmlformats.org/officeDocument/2006/relationships/image" Target="../media/image237.png"/><Relationship Id="rId498" Type="http://schemas.openxmlformats.org/officeDocument/2006/relationships/image" Target="../media/image258.png"/><Relationship Id="rId621" Type="http://schemas.openxmlformats.org/officeDocument/2006/relationships/customXml" Target="../ink/ink317.xml"/><Relationship Id="rId663" Type="http://schemas.openxmlformats.org/officeDocument/2006/relationships/customXml" Target="../ink/ink338.xml"/><Relationship Id="rId870" Type="http://schemas.openxmlformats.org/officeDocument/2006/relationships/customXml" Target="../ink/ink449.xml"/><Relationship Id="rId13" Type="http://schemas.openxmlformats.org/officeDocument/2006/relationships/image" Target="../media/image19.png"/><Relationship Id="rId109" Type="http://schemas.openxmlformats.org/officeDocument/2006/relationships/image" Target="../media/image67.png"/><Relationship Id="rId260" Type="http://schemas.openxmlformats.org/officeDocument/2006/relationships/customXml" Target="../ink/ink131.xml"/><Relationship Id="rId316" Type="http://schemas.openxmlformats.org/officeDocument/2006/relationships/image" Target="../media/image169.png"/><Relationship Id="rId523" Type="http://schemas.openxmlformats.org/officeDocument/2006/relationships/customXml" Target="../ink/ink265.xml"/><Relationship Id="rId719" Type="http://schemas.openxmlformats.org/officeDocument/2006/relationships/customXml" Target="../ink/ink366.xml"/><Relationship Id="rId926" Type="http://schemas.openxmlformats.org/officeDocument/2006/relationships/image" Target="../media/image461.png"/><Relationship Id="rId968" Type="http://schemas.openxmlformats.org/officeDocument/2006/relationships/customXml" Target="../ink/ink504.xml"/><Relationship Id="rId55" Type="http://schemas.openxmlformats.org/officeDocument/2006/relationships/image" Target="../media/image40.png"/><Relationship Id="rId97" Type="http://schemas.openxmlformats.org/officeDocument/2006/relationships/image" Target="../media/image61.png"/><Relationship Id="rId120" Type="http://schemas.openxmlformats.org/officeDocument/2006/relationships/customXml" Target="../ink/ink60.xml"/><Relationship Id="rId358" Type="http://schemas.openxmlformats.org/officeDocument/2006/relationships/image" Target="../media/image190.png"/><Relationship Id="rId565" Type="http://schemas.openxmlformats.org/officeDocument/2006/relationships/image" Target="../media/image289.png"/><Relationship Id="rId730" Type="http://schemas.openxmlformats.org/officeDocument/2006/relationships/image" Target="../media/image371.png"/><Relationship Id="rId772" Type="http://schemas.openxmlformats.org/officeDocument/2006/relationships/image" Target="../media/image391.png"/><Relationship Id="rId828" Type="http://schemas.openxmlformats.org/officeDocument/2006/relationships/customXml" Target="../ink/ink428.xml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image" Target="../media/image222.png"/><Relationship Id="rId467" Type="http://schemas.openxmlformats.org/officeDocument/2006/relationships/customXml" Target="../ink/ink237.xml"/><Relationship Id="rId632" Type="http://schemas.openxmlformats.org/officeDocument/2006/relationships/image" Target="../media/image322.png"/><Relationship Id="rId271" Type="http://schemas.openxmlformats.org/officeDocument/2006/relationships/image" Target="../media/image147.png"/><Relationship Id="rId674" Type="http://schemas.openxmlformats.org/officeDocument/2006/relationships/image" Target="../media/image343.png"/><Relationship Id="rId881" Type="http://schemas.openxmlformats.org/officeDocument/2006/relationships/image" Target="../media/image439.png"/><Relationship Id="rId937" Type="http://schemas.openxmlformats.org/officeDocument/2006/relationships/customXml" Target="../ink/ink483.xml"/><Relationship Id="rId979" Type="http://schemas.openxmlformats.org/officeDocument/2006/relationships/customXml" Target="../ink/ink515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78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image" Target="../media/image276.png"/><Relationship Id="rId576" Type="http://schemas.openxmlformats.org/officeDocument/2006/relationships/customXml" Target="../ink/ink294.xml"/><Relationship Id="rId741" Type="http://schemas.openxmlformats.org/officeDocument/2006/relationships/customXml" Target="../ink/ink377.xml"/><Relationship Id="rId783" Type="http://schemas.openxmlformats.org/officeDocument/2006/relationships/customXml" Target="../ink/ink399.xml"/><Relationship Id="rId839" Type="http://schemas.openxmlformats.org/officeDocument/2006/relationships/image" Target="../media/image418.png"/><Relationship Id="rId990" Type="http://schemas.openxmlformats.org/officeDocument/2006/relationships/customXml" Target="../ink/ink525.xml"/><Relationship Id="rId173" Type="http://schemas.openxmlformats.org/officeDocument/2006/relationships/image" Target="../media/image98.png"/><Relationship Id="rId229" Type="http://schemas.openxmlformats.org/officeDocument/2006/relationships/image" Target="../media/image126.png"/><Relationship Id="rId380" Type="http://schemas.openxmlformats.org/officeDocument/2006/relationships/image" Target="../media/image200.png"/><Relationship Id="rId436" Type="http://schemas.openxmlformats.org/officeDocument/2006/relationships/image" Target="../media/image227.png"/><Relationship Id="rId601" Type="http://schemas.openxmlformats.org/officeDocument/2006/relationships/customXml" Target="../ink/ink307.xml"/><Relationship Id="rId643" Type="http://schemas.openxmlformats.org/officeDocument/2006/relationships/customXml" Target="../ink/ink328.xml"/><Relationship Id="rId240" Type="http://schemas.openxmlformats.org/officeDocument/2006/relationships/customXml" Target="../ink/ink121.xml"/><Relationship Id="rId478" Type="http://schemas.openxmlformats.org/officeDocument/2006/relationships/image" Target="../media/image248.png"/><Relationship Id="rId685" Type="http://schemas.openxmlformats.org/officeDocument/2006/relationships/customXml" Target="../ink/ink349.xml"/><Relationship Id="rId850" Type="http://schemas.openxmlformats.org/officeDocument/2006/relationships/customXml" Target="../ink/ink439.xml"/><Relationship Id="rId892" Type="http://schemas.openxmlformats.org/officeDocument/2006/relationships/customXml" Target="../ink/ink460.xml"/><Relationship Id="rId906" Type="http://schemas.openxmlformats.org/officeDocument/2006/relationships/customXml" Target="../ink/ink467.xml"/><Relationship Id="rId948" Type="http://schemas.openxmlformats.org/officeDocument/2006/relationships/image" Target="../media/image472.png"/><Relationship Id="rId35" Type="http://schemas.openxmlformats.org/officeDocument/2006/relationships/image" Target="../media/image30.png"/><Relationship Id="rId77" Type="http://schemas.openxmlformats.org/officeDocument/2006/relationships/image" Target="../media/image51.png"/><Relationship Id="rId100" Type="http://schemas.openxmlformats.org/officeDocument/2006/relationships/customXml" Target="../ink/ink50.xml"/><Relationship Id="rId282" Type="http://schemas.openxmlformats.org/officeDocument/2006/relationships/customXml" Target="../ink/ink142.xml"/><Relationship Id="rId338" Type="http://schemas.openxmlformats.org/officeDocument/2006/relationships/image" Target="../media/image180.png"/><Relationship Id="rId503" Type="http://schemas.openxmlformats.org/officeDocument/2006/relationships/customXml" Target="../ink/ink255.xml"/><Relationship Id="rId545" Type="http://schemas.openxmlformats.org/officeDocument/2006/relationships/image" Target="../media/image281.png"/><Relationship Id="rId587" Type="http://schemas.openxmlformats.org/officeDocument/2006/relationships/customXml" Target="../ink/ink300.xml"/><Relationship Id="rId710" Type="http://schemas.openxmlformats.org/officeDocument/2006/relationships/image" Target="../media/image361.png"/><Relationship Id="rId752" Type="http://schemas.openxmlformats.org/officeDocument/2006/relationships/image" Target="../media/image381.png"/><Relationship Id="rId808" Type="http://schemas.openxmlformats.org/officeDocument/2006/relationships/image" Target="../media/image409.png"/><Relationship Id="rId8" Type="http://schemas.openxmlformats.org/officeDocument/2006/relationships/customXml" Target="../ink/ink4.xml"/><Relationship Id="rId142" Type="http://schemas.openxmlformats.org/officeDocument/2006/relationships/image" Target="../media/image83.png"/><Relationship Id="rId184" Type="http://schemas.openxmlformats.org/officeDocument/2006/relationships/customXml" Target="../ink/ink93.xml"/><Relationship Id="rId391" Type="http://schemas.openxmlformats.org/officeDocument/2006/relationships/image" Target="../media/image205.png"/><Relationship Id="rId405" Type="http://schemas.openxmlformats.org/officeDocument/2006/relationships/image" Target="../media/image212.png"/><Relationship Id="rId447" Type="http://schemas.openxmlformats.org/officeDocument/2006/relationships/customXml" Target="../ink/ink227.xml"/><Relationship Id="rId612" Type="http://schemas.openxmlformats.org/officeDocument/2006/relationships/image" Target="../media/image312.png"/><Relationship Id="rId794" Type="http://schemas.openxmlformats.org/officeDocument/2006/relationships/image" Target="../media/image402.png"/><Relationship Id="rId251" Type="http://schemas.openxmlformats.org/officeDocument/2006/relationships/image" Target="../media/image137.png"/><Relationship Id="rId489" Type="http://schemas.openxmlformats.org/officeDocument/2006/relationships/customXml" Target="../ink/ink248.xml"/><Relationship Id="rId654" Type="http://schemas.openxmlformats.org/officeDocument/2006/relationships/image" Target="../media/image333.png"/><Relationship Id="rId696" Type="http://schemas.openxmlformats.org/officeDocument/2006/relationships/image" Target="../media/image354.png"/><Relationship Id="rId861" Type="http://schemas.openxmlformats.org/officeDocument/2006/relationships/image" Target="../media/image429.png"/><Relationship Id="rId917" Type="http://schemas.openxmlformats.org/officeDocument/2006/relationships/image" Target="../media/image457.png"/><Relationship Id="rId959" Type="http://schemas.openxmlformats.org/officeDocument/2006/relationships/customXml" Target="../ink/ink497.xml"/><Relationship Id="rId46" Type="http://schemas.openxmlformats.org/officeDocument/2006/relationships/customXml" Target="../ink/ink23.xml"/><Relationship Id="rId293" Type="http://schemas.openxmlformats.org/officeDocument/2006/relationships/image" Target="../media/image158.png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514" Type="http://schemas.openxmlformats.org/officeDocument/2006/relationships/image" Target="../media/image266.png"/><Relationship Id="rId556" Type="http://schemas.openxmlformats.org/officeDocument/2006/relationships/customXml" Target="../ink/ink283.xml"/><Relationship Id="rId721" Type="http://schemas.openxmlformats.org/officeDocument/2006/relationships/customXml" Target="../ink/ink367.xml"/><Relationship Id="rId763" Type="http://schemas.openxmlformats.org/officeDocument/2006/relationships/customXml" Target="../ink/ink389.xml"/><Relationship Id="rId88" Type="http://schemas.openxmlformats.org/officeDocument/2006/relationships/customXml" Target="../ink/ink44.xml"/><Relationship Id="rId111" Type="http://schemas.openxmlformats.org/officeDocument/2006/relationships/image" Target="../media/image68.png"/><Relationship Id="rId153" Type="http://schemas.openxmlformats.org/officeDocument/2006/relationships/image" Target="../media/image88.png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360" Type="http://schemas.openxmlformats.org/officeDocument/2006/relationships/image" Target="../media/image191.png"/><Relationship Id="rId416" Type="http://schemas.openxmlformats.org/officeDocument/2006/relationships/customXml" Target="../ink/ink211.xml"/><Relationship Id="rId598" Type="http://schemas.openxmlformats.org/officeDocument/2006/relationships/image" Target="../media/image305.png"/><Relationship Id="rId819" Type="http://schemas.openxmlformats.org/officeDocument/2006/relationships/customXml" Target="../ink/ink422.xml"/><Relationship Id="rId970" Type="http://schemas.openxmlformats.org/officeDocument/2006/relationships/customXml" Target="../ink/ink506.xml"/><Relationship Id="rId220" Type="http://schemas.openxmlformats.org/officeDocument/2006/relationships/customXml" Target="../ink/ink111.xml"/><Relationship Id="rId458" Type="http://schemas.openxmlformats.org/officeDocument/2006/relationships/image" Target="../media/image238.png"/><Relationship Id="rId623" Type="http://schemas.openxmlformats.org/officeDocument/2006/relationships/customXml" Target="../ink/ink318.xml"/><Relationship Id="rId665" Type="http://schemas.openxmlformats.org/officeDocument/2006/relationships/customXml" Target="../ink/ink339.xml"/><Relationship Id="rId830" Type="http://schemas.openxmlformats.org/officeDocument/2006/relationships/customXml" Target="../ink/ink429.xml"/><Relationship Id="rId872" Type="http://schemas.openxmlformats.org/officeDocument/2006/relationships/customXml" Target="../ink/ink450.xml"/><Relationship Id="rId928" Type="http://schemas.openxmlformats.org/officeDocument/2006/relationships/image" Target="../media/image462.png"/><Relationship Id="rId15" Type="http://schemas.openxmlformats.org/officeDocument/2006/relationships/image" Target="../media/image20.png"/><Relationship Id="rId57" Type="http://schemas.openxmlformats.org/officeDocument/2006/relationships/image" Target="../media/image41.png"/><Relationship Id="rId262" Type="http://schemas.openxmlformats.org/officeDocument/2006/relationships/customXml" Target="../ink/ink132.xml"/><Relationship Id="rId318" Type="http://schemas.openxmlformats.org/officeDocument/2006/relationships/image" Target="../media/image170.png"/><Relationship Id="rId525" Type="http://schemas.openxmlformats.org/officeDocument/2006/relationships/customXml" Target="../ink/ink266.xml"/><Relationship Id="rId567" Type="http://schemas.openxmlformats.org/officeDocument/2006/relationships/image" Target="../media/image290.png"/><Relationship Id="rId732" Type="http://schemas.openxmlformats.org/officeDocument/2006/relationships/image" Target="../media/image372.png"/><Relationship Id="rId99" Type="http://schemas.openxmlformats.org/officeDocument/2006/relationships/image" Target="../media/image62.png"/><Relationship Id="rId122" Type="http://schemas.openxmlformats.org/officeDocument/2006/relationships/customXml" Target="../ink/ink61.xml"/><Relationship Id="rId164" Type="http://schemas.openxmlformats.org/officeDocument/2006/relationships/customXml" Target="../ink/ink83.xml"/><Relationship Id="rId371" Type="http://schemas.openxmlformats.org/officeDocument/2006/relationships/image" Target="../media/image196.png"/><Relationship Id="rId774" Type="http://schemas.openxmlformats.org/officeDocument/2006/relationships/image" Target="../media/image392.png"/><Relationship Id="rId981" Type="http://schemas.openxmlformats.org/officeDocument/2006/relationships/customXml" Target="../ink/ink517.xml"/><Relationship Id="rId427" Type="http://schemas.openxmlformats.org/officeDocument/2006/relationships/image" Target="../media/image223.png"/><Relationship Id="rId469" Type="http://schemas.openxmlformats.org/officeDocument/2006/relationships/customXml" Target="../ink/ink238.xml"/><Relationship Id="rId634" Type="http://schemas.openxmlformats.org/officeDocument/2006/relationships/image" Target="../media/image323.png"/><Relationship Id="rId676" Type="http://schemas.openxmlformats.org/officeDocument/2006/relationships/image" Target="../media/image344.png"/><Relationship Id="rId841" Type="http://schemas.openxmlformats.org/officeDocument/2006/relationships/image" Target="../media/image419.png"/><Relationship Id="rId883" Type="http://schemas.openxmlformats.org/officeDocument/2006/relationships/image" Target="../media/image440.png"/><Relationship Id="rId26" Type="http://schemas.openxmlformats.org/officeDocument/2006/relationships/customXml" Target="../ink/ink13.xml"/><Relationship Id="rId231" Type="http://schemas.openxmlformats.org/officeDocument/2006/relationships/image" Target="../media/image127.png"/><Relationship Id="rId273" Type="http://schemas.openxmlformats.org/officeDocument/2006/relationships/image" Target="../media/image148.png"/><Relationship Id="rId329" Type="http://schemas.openxmlformats.org/officeDocument/2006/relationships/customXml" Target="../ink/ink166.xml"/><Relationship Id="rId480" Type="http://schemas.openxmlformats.org/officeDocument/2006/relationships/image" Target="../media/image249.png"/><Relationship Id="rId536" Type="http://schemas.openxmlformats.org/officeDocument/2006/relationships/image" Target="../media/image277.png"/><Relationship Id="rId701" Type="http://schemas.openxmlformats.org/officeDocument/2006/relationships/customXml" Target="../ink/ink357.xml"/><Relationship Id="rId939" Type="http://schemas.openxmlformats.org/officeDocument/2006/relationships/customXml" Target="../ink/ink484.xml"/><Relationship Id="rId68" Type="http://schemas.openxmlformats.org/officeDocument/2006/relationships/customXml" Target="../ink/ink34.xml"/><Relationship Id="rId133" Type="http://schemas.openxmlformats.org/officeDocument/2006/relationships/image" Target="../media/image79.png"/><Relationship Id="rId175" Type="http://schemas.openxmlformats.org/officeDocument/2006/relationships/image" Target="../media/image99.png"/><Relationship Id="rId340" Type="http://schemas.openxmlformats.org/officeDocument/2006/relationships/image" Target="../media/image181.png"/><Relationship Id="rId578" Type="http://schemas.openxmlformats.org/officeDocument/2006/relationships/image" Target="../media/image295.png"/><Relationship Id="rId743" Type="http://schemas.openxmlformats.org/officeDocument/2006/relationships/customXml" Target="../ink/ink379.xml"/><Relationship Id="rId785" Type="http://schemas.openxmlformats.org/officeDocument/2006/relationships/customXml" Target="../ink/ink400.xml"/><Relationship Id="rId950" Type="http://schemas.openxmlformats.org/officeDocument/2006/relationships/image" Target="../media/image473.png"/><Relationship Id="rId992" Type="http://schemas.openxmlformats.org/officeDocument/2006/relationships/customXml" Target="../ink/ink527.xml"/><Relationship Id="rId200" Type="http://schemas.openxmlformats.org/officeDocument/2006/relationships/customXml" Target="../ink/ink101.xml"/><Relationship Id="rId382" Type="http://schemas.openxmlformats.org/officeDocument/2006/relationships/image" Target="../media/image201.png"/><Relationship Id="rId438" Type="http://schemas.openxmlformats.org/officeDocument/2006/relationships/image" Target="../media/image228.png"/><Relationship Id="rId603" Type="http://schemas.openxmlformats.org/officeDocument/2006/relationships/customXml" Target="../ink/ink308.xml"/><Relationship Id="rId645" Type="http://schemas.openxmlformats.org/officeDocument/2006/relationships/customXml" Target="../ink/ink329.xml"/><Relationship Id="rId687" Type="http://schemas.openxmlformats.org/officeDocument/2006/relationships/customXml" Target="../ink/ink350.xml"/><Relationship Id="rId810" Type="http://schemas.openxmlformats.org/officeDocument/2006/relationships/customXml" Target="../ink/ink413.xml"/><Relationship Id="rId852" Type="http://schemas.openxmlformats.org/officeDocument/2006/relationships/customXml" Target="../ink/ink440.xml"/><Relationship Id="rId908" Type="http://schemas.openxmlformats.org/officeDocument/2006/relationships/customXml" Target="../ink/ink468.xml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491" Type="http://schemas.openxmlformats.org/officeDocument/2006/relationships/customXml" Target="../ink/ink249.xml"/><Relationship Id="rId505" Type="http://schemas.openxmlformats.org/officeDocument/2006/relationships/customXml" Target="../ink/ink256.xml"/><Relationship Id="rId712" Type="http://schemas.openxmlformats.org/officeDocument/2006/relationships/image" Target="../media/image362.png"/><Relationship Id="rId894" Type="http://schemas.openxmlformats.org/officeDocument/2006/relationships/customXml" Target="../ink/ink461.xml"/><Relationship Id="rId37" Type="http://schemas.openxmlformats.org/officeDocument/2006/relationships/image" Target="../media/image31.png"/><Relationship Id="rId79" Type="http://schemas.openxmlformats.org/officeDocument/2006/relationships/image" Target="../media/image52.png"/><Relationship Id="rId102" Type="http://schemas.openxmlformats.org/officeDocument/2006/relationships/customXml" Target="../ink/ink51.xml"/><Relationship Id="rId144" Type="http://schemas.openxmlformats.org/officeDocument/2006/relationships/image" Target="../media/image84.png"/><Relationship Id="rId547" Type="http://schemas.openxmlformats.org/officeDocument/2006/relationships/image" Target="../media/image282.png"/><Relationship Id="rId589" Type="http://schemas.openxmlformats.org/officeDocument/2006/relationships/customXml" Target="../ink/ink301.xml"/><Relationship Id="rId754" Type="http://schemas.openxmlformats.org/officeDocument/2006/relationships/image" Target="../media/image382.png"/><Relationship Id="rId796" Type="http://schemas.openxmlformats.org/officeDocument/2006/relationships/image" Target="../media/image403.png"/><Relationship Id="rId961" Type="http://schemas.openxmlformats.org/officeDocument/2006/relationships/customXml" Target="../ink/ink498.xml"/><Relationship Id="rId90" Type="http://schemas.openxmlformats.org/officeDocument/2006/relationships/customXml" Target="../ink/ink45.xml"/><Relationship Id="rId186" Type="http://schemas.openxmlformats.org/officeDocument/2006/relationships/customXml" Target="../ink/ink94.xml"/><Relationship Id="rId351" Type="http://schemas.openxmlformats.org/officeDocument/2006/relationships/customXml" Target="../ink/ink177.xml"/><Relationship Id="rId393" Type="http://schemas.openxmlformats.org/officeDocument/2006/relationships/image" Target="../media/image206.png"/><Relationship Id="rId407" Type="http://schemas.openxmlformats.org/officeDocument/2006/relationships/image" Target="../media/image213.png"/><Relationship Id="rId449" Type="http://schemas.openxmlformats.org/officeDocument/2006/relationships/customXml" Target="../ink/ink228.xml"/><Relationship Id="rId614" Type="http://schemas.openxmlformats.org/officeDocument/2006/relationships/image" Target="../media/image313.png"/><Relationship Id="rId656" Type="http://schemas.openxmlformats.org/officeDocument/2006/relationships/image" Target="../media/image334.png"/><Relationship Id="rId821" Type="http://schemas.openxmlformats.org/officeDocument/2006/relationships/customXml" Target="../ink/ink424.xml"/><Relationship Id="rId863" Type="http://schemas.openxmlformats.org/officeDocument/2006/relationships/image" Target="../media/image430.png"/><Relationship Id="rId211" Type="http://schemas.openxmlformats.org/officeDocument/2006/relationships/image" Target="../media/image117.png"/><Relationship Id="rId253" Type="http://schemas.openxmlformats.org/officeDocument/2006/relationships/image" Target="../media/image138.png"/><Relationship Id="rId295" Type="http://schemas.openxmlformats.org/officeDocument/2006/relationships/image" Target="../media/image159.png"/><Relationship Id="rId309" Type="http://schemas.openxmlformats.org/officeDocument/2006/relationships/customXml" Target="../ink/ink156.xml"/><Relationship Id="rId460" Type="http://schemas.openxmlformats.org/officeDocument/2006/relationships/image" Target="../media/image239.png"/><Relationship Id="rId516" Type="http://schemas.openxmlformats.org/officeDocument/2006/relationships/image" Target="../media/image267.png"/><Relationship Id="rId698" Type="http://schemas.openxmlformats.org/officeDocument/2006/relationships/image" Target="../media/image355.png"/><Relationship Id="rId919" Type="http://schemas.openxmlformats.org/officeDocument/2006/relationships/image" Target="../media/image458.png"/><Relationship Id="rId48" Type="http://schemas.openxmlformats.org/officeDocument/2006/relationships/customXml" Target="../ink/ink24.xml"/><Relationship Id="rId113" Type="http://schemas.openxmlformats.org/officeDocument/2006/relationships/image" Target="../media/image69.png"/><Relationship Id="rId320" Type="http://schemas.openxmlformats.org/officeDocument/2006/relationships/image" Target="../media/image171.png"/><Relationship Id="rId558" Type="http://schemas.openxmlformats.org/officeDocument/2006/relationships/customXml" Target="../ink/ink284.xml"/><Relationship Id="rId723" Type="http://schemas.openxmlformats.org/officeDocument/2006/relationships/customXml" Target="../ink/ink368.xml"/><Relationship Id="rId765" Type="http://schemas.openxmlformats.org/officeDocument/2006/relationships/customXml" Target="../ink/ink390.xml"/><Relationship Id="rId930" Type="http://schemas.openxmlformats.org/officeDocument/2006/relationships/image" Target="../media/image463.png"/><Relationship Id="rId972" Type="http://schemas.openxmlformats.org/officeDocument/2006/relationships/customXml" Target="../ink/ink508.xml"/><Relationship Id="rId155" Type="http://schemas.openxmlformats.org/officeDocument/2006/relationships/image" Target="../media/image89.png"/><Relationship Id="rId197" Type="http://schemas.openxmlformats.org/officeDocument/2006/relationships/image" Target="../media/image110.png"/><Relationship Id="rId362" Type="http://schemas.openxmlformats.org/officeDocument/2006/relationships/image" Target="../media/image192.png"/><Relationship Id="rId418" Type="http://schemas.openxmlformats.org/officeDocument/2006/relationships/customXml" Target="../ink/ink212.xml"/><Relationship Id="rId625" Type="http://schemas.openxmlformats.org/officeDocument/2006/relationships/customXml" Target="../ink/ink319.xml"/><Relationship Id="rId832" Type="http://schemas.openxmlformats.org/officeDocument/2006/relationships/customXml" Target="../ink/ink430.xml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471" Type="http://schemas.openxmlformats.org/officeDocument/2006/relationships/customXml" Target="../ink/ink239.xml"/><Relationship Id="rId667" Type="http://schemas.openxmlformats.org/officeDocument/2006/relationships/customXml" Target="../ink/ink340.xml"/><Relationship Id="rId874" Type="http://schemas.openxmlformats.org/officeDocument/2006/relationships/customXml" Target="../ink/ink451.xml"/><Relationship Id="rId17" Type="http://schemas.openxmlformats.org/officeDocument/2006/relationships/image" Target="../media/image21.png"/><Relationship Id="rId59" Type="http://schemas.openxmlformats.org/officeDocument/2006/relationships/image" Target="../media/image42.png"/><Relationship Id="rId124" Type="http://schemas.openxmlformats.org/officeDocument/2006/relationships/customXml" Target="../ink/ink62.xml"/><Relationship Id="rId527" Type="http://schemas.openxmlformats.org/officeDocument/2006/relationships/customXml" Target="../ink/ink267.xml"/><Relationship Id="rId569" Type="http://schemas.openxmlformats.org/officeDocument/2006/relationships/image" Target="../media/image291.png"/><Relationship Id="rId734" Type="http://schemas.openxmlformats.org/officeDocument/2006/relationships/image" Target="../media/image373.png"/><Relationship Id="rId776" Type="http://schemas.openxmlformats.org/officeDocument/2006/relationships/image" Target="../media/image393.png"/><Relationship Id="rId941" Type="http://schemas.openxmlformats.org/officeDocument/2006/relationships/customXml" Target="../ink/ink485.xml"/><Relationship Id="rId983" Type="http://schemas.openxmlformats.org/officeDocument/2006/relationships/customXml" Target="../ink/ink519.xml"/><Relationship Id="rId70" Type="http://schemas.openxmlformats.org/officeDocument/2006/relationships/customXml" Target="../ink/ink35.xml"/><Relationship Id="rId166" Type="http://schemas.openxmlformats.org/officeDocument/2006/relationships/customXml" Target="../ink/ink84.xml"/><Relationship Id="rId331" Type="http://schemas.openxmlformats.org/officeDocument/2006/relationships/customXml" Target="../ink/ink167.xml"/><Relationship Id="rId373" Type="http://schemas.openxmlformats.org/officeDocument/2006/relationships/image" Target="../media/image197.png"/><Relationship Id="rId429" Type="http://schemas.openxmlformats.org/officeDocument/2006/relationships/image" Target="../media/image224.png"/><Relationship Id="rId580" Type="http://schemas.openxmlformats.org/officeDocument/2006/relationships/image" Target="../media/image296.png"/><Relationship Id="rId636" Type="http://schemas.openxmlformats.org/officeDocument/2006/relationships/image" Target="../media/image324.png"/><Relationship Id="rId801" Type="http://schemas.openxmlformats.org/officeDocument/2006/relationships/customXml" Target="../ink/ink408.xml"/><Relationship Id="rId1" Type="http://schemas.openxmlformats.org/officeDocument/2006/relationships/slideLayout" Target="../slideLayouts/slideLayout19.xml"/><Relationship Id="rId233" Type="http://schemas.openxmlformats.org/officeDocument/2006/relationships/image" Target="../media/image128.png"/><Relationship Id="rId440" Type="http://schemas.openxmlformats.org/officeDocument/2006/relationships/image" Target="../media/image229.png"/><Relationship Id="rId678" Type="http://schemas.openxmlformats.org/officeDocument/2006/relationships/image" Target="../media/image345.png"/><Relationship Id="rId843" Type="http://schemas.openxmlformats.org/officeDocument/2006/relationships/image" Target="../media/image420.png"/><Relationship Id="rId885" Type="http://schemas.openxmlformats.org/officeDocument/2006/relationships/image" Target="../media/image441.png"/><Relationship Id="rId28" Type="http://schemas.openxmlformats.org/officeDocument/2006/relationships/customXml" Target="../ink/ink14.xml"/><Relationship Id="rId275" Type="http://schemas.openxmlformats.org/officeDocument/2006/relationships/image" Target="../media/image149.png"/><Relationship Id="rId300" Type="http://schemas.openxmlformats.org/officeDocument/2006/relationships/customXml" Target="../ink/ink151.xml"/><Relationship Id="rId482" Type="http://schemas.openxmlformats.org/officeDocument/2006/relationships/image" Target="../media/image250.png"/><Relationship Id="rId538" Type="http://schemas.openxmlformats.org/officeDocument/2006/relationships/customXml" Target="../ink/ink273.xml"/><Relationship Id="rId703" Type="http://schemas.openxmlformats.org/officeDocument/2006/relationships/customXml" Target="../ink/ink358.xml"/><Relationship Id="rId745" Type="http://schemas.openxmlformats.org/officeDocument/2006/relationships/customXml" Target="../ink/ink380.xml"/><Relationship Id="rId910" Type="http://schemas.openxmlformats.org/officeDocument/2006/relationships/customXml" Target="../ink/ink469.xml"/><Relationship Id="rId952" Type="http://schemas.openxmlformats.org/officeDocument/2006/relationships/image" Target="../media/image474.png"/><Relationship Id="rId81" Type="http://schemas.openxmlformats.org/officeDocument/2006/relationships/image" Target="../media/image53.png"/><Relationship Id="rId135" Type="http://schemas.openxmlformats.org/officeDocument/2006/relationships/image" Target="../media/image80.png"/><Relationship Id="rId177" Type="http://schemas.openxmlformats.org/officeDocument/2006/relationships/image" Target="../media/image100.png"/><Relationship Id="rId342" Type="http://schemas.openxmlformats.org/officeDocument/2006/relationships/image" Target="../media/image182.png"/><Relationship Id="rId384" Type="http://schemas.openxmlformats.org/officeDocument/2006/relationships/customXml" Target="../ink/ink195.xml"/><Relationship Id="rId591" Type="http://schemas.openxmlformats.org/officeDocument/2006/relationships/customXml" Target="../ink/ink302.xml"/><Relationship Id="rId605" Type="http://schemas.openxmlformats.org/officeDocument/2006/relationships/customXml" Target="../ink/ink309.xml"/><Relationship Id="rId787" Type="http://schemas.openxmlformats.org/officeDocument/2006/relationships/customXml" Target="../ink/ink401.xml"/><Relationship Id="rId812" Type="http://schemas.openxmlformats.org/officeDocument/2006/relationships/customXml" Target="../ink/ink415.xml"/><Relationship Id="rId994" Type="http://schemas.openxmlformats.org/officeDocument/2006/relationships/customXml" Target="../ink/ink528.xml"/><Relationship Id="rId202" Type="http://schemas.openxmlformats.org/officeDocument/2006/relationships/customXml" Target="../ink/ink102.xml"/><Relationship Id="rId244" Type="http://schemas.openxmlformats.org/officeDocument/2006/relationships/customXml" Target="../ink/ink123.xml"/><Relationship Id="rId647" Type="http://schemas.openxmlformats.org/officeDocument/2006/relationships/customXml" Target="../ink/ink330.xml"/><Relationship Id="rId689" Type="http://schemas.openxmlformats.org/officeDocument/2006/relationships/customXml" Target="../ink/ink351.xml"/><Relationship Id="rId854" Type="http://schemas.openxmlformats.org/officeDocument/2006/relationships/customXml" Target="../ink/ink441.xml"/><Relationship Id="rId896" Type="http://schemas.openxmlformats.org/officeDocument/2006/relationships/customXml" Target="../ink/ink462.xml"/><Relationship Id="rId39" Type="http://schemas.openxmlformats.org/officeDocument/2006/relationships/image" Target="../media/image32.png"/><Relationship Id="rId286" Type="http://schemas.openxmlformats.org/officeDocument/2006/relationships/customXml" Target="../ink/ink144.xml"/><Relationship Id="rId451" Type="http://schemas.openxmlformats.org/officeDocument/2006/relationships/customXml" Target="../ink/ink229.xml"/><Relationship Id="rId493" Type="http://schemas.openxmlformats.org/officeDocument/2006/relationships/customXml" Target="../ink/ink250.xml"/><Relationship Id="rId507" Type="http://schemas.openxmlformats.org/officeDocument/2006/relationships/customXml" Target="../ink/ink257.xml"/><Relationship Id="rId549" Type="http://schemas.openxmlformats.org/officeDocument/2006/relationships/image" Target="../media/image283.png"/><Relationship Id="rId714" Type="http://schemas.openxmlformats.org/officeDocument/2006/relationships/image" Target="../media/image363.png"/><Relationship Id="rId756" Type="http://schemas.openxmlformats.org/officeDocument/2006/relationships/image" Target="../media/image383.png"/><Relationship Id="rId921" Type="http://schemas.openxmlformats.org/officeDocument/2006/relationships/customXml" Target="../ink/ink475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image" Target="../media/image207.png"/><Relationship Id="rId409" Type="http://schemas.openxmlformats.org/officeDocument/2006/relationships/image" Target="../media/image214.png"/><Relationship Id="rId560" Type="http://schemas.openxmlformats.org/officeDocument/2006/relationships/customXml" Target="../ink/ink285.xml"/><Relationship Id="rId798" Type="http://schemas.openxmlformats.org/officeDocument/2006/relationships/image" Target="../media/image404.png"/><Relationship Id="rId963" Type="http://schemas.openxmlformats.org/officeDocument/2006/relationships/customXml" Target="../ink/ink500.xml"/><Relationship Id="rId92" Type="http://schemas.openxmlformats.org/officeDocument/2006/relationships/customXml" Target="../ink/ink46.xml"/><Relationship Id="rId213" Type="http://schemas.openxmlformats.org/officeDocument/2006/relationships/image" Target="../media/image118.png"/><Relationship Id="rId420" Type="http://schemas.openxmlformats.org/officeDocument/2006/relationships/customXml" Target="../ink/ink213.xml"/><Relationship Id="rId616" Type="http://schemas.openxmlformats.org/officeDocument/2006/relationships/image" Target="../media/image314.png"/><Relationship Id="rId658" Type="http://schemas.openxmlformats.org/officeDocument/2006/relationships/image" Target="../media/image335.png"/><Relationship Id="rId823" Type="http://schemas.openxmlformats.org/officeDocument/2006/relationships/image" Target="../media/image410.png"/><Relationship Id="rId865" Type="http://schemas.openxmlformats.org/officeDocument/2006/relationships/image" Target="../media/image431.png"/><Relationship Id="rId255" Type="http://schemas.openxmlformats.org/officeDocument/2006/relationships/image" Target="../media/image139.png"/><Relationship Id="rId297" Type="http://schemas.openxmlformats.org/officeDocument/2006/relationships/image" Target="../media/image160.png"/><Relationship Id="rId462" Type="http://schemas.openxmlformats.org/officeDocument/2006/relationships/image" Target="../media/image240.png"/><Relationship Id="rId518" Type="http://schemas.openxmlformats.org/officeDocument/2006/relationships/image" Target="../media/image268.png"/><Relationship Id="rId725" Type="http://schemas.openxmlformats.org/officeDocument/2006/relationships/customXml" Target="../ink/ink369.xml"/><Relationship Id="rId932" Type="http://schemas.openxmlformats.org/officeDocument/2006/relationships/image" Target="../media/image464.png"/><Relationship Id="rId115" Type="http://schemas.openxmlformats.org/officeDocument/2006/relationships/image" Target="../media/image70.png"/><Relationship Id="rId157" Type="http://schemas.openxmlformats.org/officeDocument/2006/relationships/image" Target="../media/image90.png"/><Relationship Id="rId322" Type="http://schemas.openxmlformats.org/officeDocument/2006/relationships/image" Target="../media/image172.png"/><Relationship Id="rId364" Type="http://schemas.openxmlformats.org/officeDocument/2006/relationships/image" Target="../media/image193.png"/><Relationship Id="rId767" Type="http://schemas.openxmlformats.org/officeDocument/2006/relationships/customXml" Target="../ink/ink391.xml"/><Relationship Id="rId974" Type="http://schemas.openxmlformats.org/officeDocument/2006/relationships/customXml" Target="../ink/ink510.xml"/><Relationship Id="rId61" Type="http://schemas.openxmlformats.org/officeDocument/2006/relationships/image" Target="../media/image43.png"/><Relationship Id="rId199" Type="http://schemas.openxmlformats.org/officeDocument/2006/relationships/image" Target="../media/image111.png"/><Relationship Id="rId571" Type="http://schemas.openxmlformats.org/officeDocument/2006/relationships/image" Target="../media/image292.png"/><Relationship Id="rId627" Type="http://schemas.openxmlformats.org/officeDocument/2006/relationships/customXml" Target="../ink/ink320.xml"/><Relationship Id="rId669" Type="http://schemas.openxmlformats.org/officeDocument/2006/relationships/customXml" Target="../ink/ink341.xml"/><Relationship Id="rId834" Type="http://schemas.openxmlformats.org/officeDocument/2006/relationships/customXml" Target="../ink/ink431.xml"/><Relationship Id="rId876" Type="http://schemas.openxmlformats.org/officeDocument/2006/relationships/customXml" Target="../ink/ink452.xml"/><Relationship Id="rId19" Type="http://schemas.openxmlformats.org/officeDocument/2006/relationships/image" Target="../media/image22.png"/><Relationship Id="rId224" Type="http://schemas.openxmlformats.org/officeDocument/2006/relationships/customXml" Target="../ink/ink113.xml"/><Relationship Id="rId266" Type="http://schemas.openxmlformats.org/officeDocument/2006/relationships/customXml" Target="../ink/ink134.xml"/><Relationship Id="rId431" Type="http://schemas.openxmlformats.org/officeDocument/2006/relationships/image" Target="../media/image225.png"/><Relationship Id="rId473" Type="http://schemas.openxmlformats.org/officeDocument/2006/relationships/customXml" Target="../ink/ink240.xml"/><Relationship Id="rId529" Type="http://schemas.openxmlformats.org/officeDocument/2006/relationships/customXml" Target="../ink/ink268.xml"/><Relationship Id="rId680" Type="http://schemas.openxmlformats.org/officeDocument/2006/relationships/image" Target="../media/image346.png"/><Relationship Id="rId736" Type="http://schemas.openxmlformats.org/officeDocument/2006/relationships/image" Target="../media/image374.png"/><Relationship Id="rId901" Type="http://schemas.openxmlformats.org/officeDocument/2006/relationships/image" Target="../media/image449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5.xml"/><Relationship Id="rId333" Type="http://schemas.openxmlformats.org/officeDocument/2006/relationships/customXml" Target="../ink/ink168.xml"/><Relationship Id="rId540" Type="http://schemas.openxmlformats.org/officeDocument/2006/relationships/customXml" Target="../ink/ink274.xml"/><Relationship Id="rId778" Type="http://schemas.openxmlformats.org/officeDocument/2006/relationships/image" Target="../media/image394.png"/><Relationship Id="rId943" Type="http://schemas.openxmlformats.org/officeDocument/2006/relationships/customXml" Target="../ink/ink486.xml"/><Relationship Id="rId985" Type="http://schemas.openxmlformats.org/officeDocument/2006/relationships/customXml" Target="../ink/ink521.xml"/><Relationship Id="rId72" Type="http://schemas.openxmlformats.org/officeDocument/2006/relationships/customXml" Target="../ink/ink36.xml"/><Relationship Id="rId375" Type="http://schemas.openxmlformats.org/officeDocument/2006/relationships/image" Target="../media/image198.png"/><Relationship Id="rId582" Type="http://schemas.openxmlformats.org/officeDocument/2006/relationships/image" Target="../media/image297.png"/><Relationship Id="rId638" Type="http://schemas.openxmlformats.org/officeDocument/2006/relationships/image" Target="../media/image325.png"/><Relationship Id="rId803" Type="http://schemas.openxmlformats.org/officeDocument/2006/relationships/customXml" Target="../ink/ink409.xml"/><Relationship Id="rId845" Type="http://schemas.openxmlformats.org/officeDocument/2006/relationships/image" Target="../media/image421.png"/><Relationship Id="rId3" Type="http://schemas.openxmlformats.org/officeDocument/2006/relationships/image" Target="../media/image14.png"/><Relationship Id="rId235" Type="http://schemas.openxmlformats.org/officeDocument/2006/relationships/image" Target="../media/image129.png"/><Relationship Id="rId277" Type="http://schemas.openxmlformats.org/officeDocument/2006/relationships/image" Target="../media/image150.png"/><Relationship Id="rId400" Type="http://schemas.openxmlformats.org/officeDocument/2006/relationships/customXml" Target="../ink/ink203.xml"/><Relationship Id="rId442" Type="http://schemas.openxmlformats.org/officeDocument/2006/relationships/image" Target="../media/image230.png"/><Relationship Id="rId484" Type="http://schemas.openxmlformats.org/officeDocument/2006/relationships/image" Target="../media/image251.png"/><Relationship Id="rId705" Type="http://schemas.openxmlformats.org/officeDocument/2006/relationships/customXml" Target="../ink/ink359.xml"/><Relationship Id="rId887" Type="http://schemas.openxmlformats.org/officeDocument/2006/relationships/image" Target="../media/image442.png"/><Relationship Id="rId137" Type="http://schemas.openxmlformats.org/officeDocument/2006/relationships/image" Target="../media/image81.png"/><Relationship Id="rId302" Type="http://schemas.openxmlformats.org/officeDocument/2006/relationships/customXml" Target="../ink/ink152.xml"/><Relationship Id="rId344" Type="http://schemas.openxmlformats.org/officeDocument/2006/relationships/image" Target="../media/image183.png"/><Relationship Id="rId691" Type="http://schemas.openxmlformats.org/officeDocument/2006/relationships/customXml" Target="../ink/ink352.xml"/><Relationship Id="rId747" Type="http://schemas.openxmlformats.org/officeDocument/2006/relationships/customXml" Target="../ink/ink381.xml"/><Relationship Id="rId789" Type="http://schemas.openxmlformats.org/officeDocument/2006/relationships/customXml" Target="../ink/ink402.xml"/><Relationship Id="rId912" Type="http://schemas.openxmlformats.org/officeDocument/2006/relationships/customXml" Target="../ink/ink470.xml"/><Relationship Id="rId954" Type="http://schemas.openxmlformats.org/officeDocument/2006/relationships/customXml" Target="../ink/ink492.xml"/><Relationship Id="rId996" Type="http://schemas.openxmlformats.org/officeDocument/2006/relationships/customXml" Target="../ink/ink530.xml"/><Relationship Id="rId41" Type="http://schemas.openxmlformats.org/officeDocument/2006/relationships/image" Target="../media/image33.png"/><Relationship Id="rId83" Type="http://schemas.openxmlformats.org/officeDocument/2006/relationships/image" Target="../media/image54.png"/><Relationship Id="rId179" Type="http://schemas.openxmlformats.org/officeDocument/2006/relationships/image" Target="../media/image101.png"/><Relationship Id="rId386" Type="http://schemas.openxmlformats.org/officeDocument/2006/relationships/customXml" Target="../ink/ink196.xml"/><Relationship Id="rId551" Type="http://schemas.openxmlformats.org/officeDocument/2006/relationships/customXml" Target="../ink/ink280.xml"/><Relationship Id="rId593" Type="http://schemas.openxmlformats.org/officeDocument/2006/relationships/customXml" Target="../ink/ink303.xml"/><Relationship Id="rId607" Type="http://schemas.openxmlformats.org/officeDocument/2006/relationships/customXml" Target="../ink/ink310.xml"/><Relationship Id="rId649" Type="http://schemas.openxmlformats.org/officeDocument/2006/relationships/customXml" Target="../ink/ink331.xml"/><Relationship Id="rId814" Type="http://schemas.openxmlformats.org/officeDocument/2006/relationships/customXml" Target="../ink/ink417.xml"/><Relationship Id="rId856" Type="http://schemas.openxmlformats.org/officeDocument/2006/relationships/customXml" Target="../ink/ink442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46" Type="http://schemas.openxmlformats.org/officeDocument/2006/relationships/customXml" Target="../ink/ink124.xml"/><Relationship Id="rId288" Type="http://schemas.openxmlformats.org/officeDocument/2006/relationships/customXml" Target="../ink/ink145.xml"/><Relationship Id="rId411" Type="http://schemas.openxmlformats.org/officeDocument/2006/relationships/image" Target="../media/image215.png"/><Relationship Id="rId453" Type="http://schemas.openxmlformats.org/officeDocument/2006/relationships/customXml" Target="../ink/ink230.xml"/><Relationship Id="rId509" Type="http://schemas.openxmlformats.org/officeDocument/2006/relationships/customXml" Target="../ink/ink258.xml"/><Relationship Id="rId660" Type="http://schemas.openxmlformats.org/officeDocument/2006/relationships/image" Target="../media/image336.png"/><Relationship Id="rId898" Type="http://schemas.openxmlformats.org/officeDocument/2006/relationships/customXml" Target="../ink/ink463.xml"/><Relationship Id="rId106" Type="http://schemas.openxmlformats.org/officeDocument/2006/relationships/customXml" Target="../ink/ink53.xml"/><Relationship Id="rId313" Type="http://schemas.openxmlformats.org/officeDocument/2006/relationships/customXml" Target="../ink/ink158.xml"/><Relationship Id="rId495" Type="http://schemas.openxmlformats.org/officeDocument/2006/relationships/customXml" Target="../ink/ink251.xml"/><Relationship Id="rId716" Type="http://schemas.openxmlformats.org/officeDocument/2006/relationships/image" Target="../media/image364.png"/><Relationship Id="rId758" Type="http://schemas.openxmlformats.org/officeDocument/2006/relationships/image" Target="../media/image384.png"/><Relationship Id="rId923" Type="http://schemas.openxmlformats.org/officeDocument/2006/relationships/customXml" Target="../ink/ink476.xml"/><Relationship Id="rId965" Type="http://schemas.openxmlformats.org/officeDocument/2006/relationships/image" Target="../media/image476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5.xml"/><Relationship Id="rId355" Type="http://schemas.openxmlformats.org/officeDocument/2006/relationships/customXml" Target="../ink/ink179.xml"/><Relationship Id="rId397" Type="http://schemas.openxmlformats.org/officeDocument/2006/relationships/image" Target="../media/image208.png"/><Relationship Id="rId520" Type="http://schemas.openxmlformats.org/officeDocument/2006/relationships/image" Target="../media/image269.png"/><Relationship Id="rId562" Type="http://schemas.openxmlformats.org/officeDocument/2006/relationships/customXml" Target="../ink/ink287.xml"/><Relationship Id="rId618" Type="http://schemas.openxmlformats.org/officeDocument/2006/relationships/image" Target="../media/image315.png"/><Relationship Id="rId825" Type="http://schemas.openxmlformats.org/officeDocument/2006/relationships/image" Target="../media/image411.png"/><Relationship Id="rId215" Type="http://schemas.openxmlformats.org/officeDocument/2006/relationships/image" Target="../media/image119.png"/><Relationship Id="rId257" Type="http://schemas.openxmlformats.org/officeDocument/2006/relationships/image" Target="../media/image140.png"/><Relationship Id="rId422" Type="http://schemas.openxmlformats.org/officeDocument/2006/relationships/customXml" Target="../ink/ink214.xml"/><Relationship Id="rId464" Type="http://schemas.openxmlformats.org/officeDocument/2006/relationships/image" Target="../media/image241.png"/><Relationship Id="rId867" Type="http://schemas.openxmlformats.org/officeDocument/2006/relationships/image" Target="../media/image432.png"/><Relationship Id="rId299" Type="http://schemas.openxmlformats.org/officeDocument/2006/relationships/image" Target="../media/image161.png"/><Relationship Id="rId727" Type="http://schemas.openxmlformats.org/officeDocument/2006/relationships/customXml" Target="../ink/ink370.xml"/><Relationship Id="rId934" Type="http://schemas.openxmlformats.org/officeDocument/2006/relationships/image" Target="../media/image465.png"/><Relationship Id="rId63" Type="http://schemas.openxmlformats.org/officeDocument/2006/relationships/image" Target="../media/image44.png"/><Relationship Id="rId159" Type="http://schemas.openxmlformats.org/officeDocument/2006/relationships/image" Target="../media/image91.png"/><Relationship Id="rId366" Type="http://schemas.openxmlformats.org/officeDocument/2006/relationships/image" Target="../media/image194.png"/><Relationship Id="rId573" Type="http://schemas.openxmlformats.org/officeDocument/2006/relationships/image" Target="../media/image293.png"/><Relationship Id="rId780" Type="http://schemas.openxmlformats.org/officeDocument/2006/relationships/image" Target="../media/image395.png"/><Relationship Id="rId226" Type="http://schemas.openxmlformats.org/officeDocument/2006/relationships/customXml" Target="../ink/ink114.xml"/><Relationship Id="rId433" Type="http://schemas.openxmlformats.org/officeDocument/2006/relationships/customXml" Target="../ink/ink220.xml"/><Relationship Id="rId878" Type="http://schemas.openxmlformats.org/officeDocument/2006/relationships/customXml" Target="../ink/ink453.xml"/><Relationship Id="rId640" Type="http://schemas.openxmlformats.org/officeDocument/2006/relationships/image" Target="../media/image326.png"/><Relationship Id="rId738" Type="http://schemas.openxmlformats.org/officeDocument/2006/relationships/image" Target="../media/image375.png"/><Relationship Id="rId945" Type="http://schemas.openxmlformats.org/officeDocument/2006/relationships/customXml" Target="../ink/ink487.xml"/><Relationship Id="rId74" Type="http://schemas.openxmlformats.org/officeDocument/2006/relationships/customXml" Target="../ink/ink37.xml"/><Relationship Id="rId377" Type="http://schemas.openxmlformats.org/officeDocument/2006/relationships/customXml" Target="../ink/ink191.xml"/><Relationship Id="rId500" Type="http://schemas.openxmlformats.org/officeDocument/2006/relationships/image" Target="../media/image259.png"/><Relationship Id="rId584" Type="http://schemas.openxmlformats.org/officeDocument/2006/relationships/image" Target="../media/image298.png"/><Relationship Id="rId805" Type="http://schemas.openxmlformats.org/officeDocument/2006/relationships/customXml" Target="../ink/ink410.xml"/><Relationship Id="rId5" Type="http://schemas.openxmlformats.org/officeDocument/2006/relationships/image" Target="../media/image15.png"/><Relationship Id="rId237" Type="http://schemas.openxmlformats.org/officeDocument/2006/relationships/image" Target="../media/image130.png"/><Relationship Id="rId791" Type="http://schemas.openxmlformats.org/officeDocument/2006/relationships/customXml" Target="../ink/ink403.xml"/><Relationship Id="rId889" Type="http://schemas.openxmlformats.org/officeDocument/2006/relationships/image" Target="../media/image443.png"/><Relationship Id="rId444" Type="http://schemas.openxmlformats.org/officeDocument/2006/relationships/image" Target="../media/image231.png"/><Relationship Id="rId651" Type="http://schemas.openxmlformats.org/officeDocument/2006/relationships/customXml" Target="../ink/ink332.xml"/><Relationship Id="rId749" Type="http://schemas.openxmlformats.org/officeDocument/2006/relationships/customXml" Target="../ink/ink382.xml"/><Relationship Id="rId290" Type="http://schemas.openxmlformats.org/officeDocument/2006/relationships/customXml" Target="../ink/ink146.xml"/><Relationship Id="rId304" Type="http://schemas.openxmlformats.org/officeDocument/2006/relationships/image" Target="../media/image163.png"/><Relationship Id="rId388" Type="http://schemas.openxmlformats.org/officeDocument/2006/relationships/customXml" Target="../ink/ink197.xml"/><Relationship Id="rId511" Type="http://schemas.openxmlformats.org/officeDocument/2006/relationships/customXml" Target="../ink/ink259.xml"/><Relationship Id="rId609" Type="http://schemas.openxmlformats.org/officeDocument/2006/relationships/customXml" Target="../ink/ink311.xml"/><Relationship Id="rId956" Type="http://schemas.openxmlformats.org/officeDocument/2006/relationships/customXml" Target="../ink/ink494.xml"/><Relationship Id="rId85" Type="http://schemas.openxmlformats.org/officeDocument/2006/relationships/image" Target="../media/image55.png"/><Relationship Id="rId150" Type="http://schemas.openxmlformats.org/officeDocument/2006/relationships/customXml" Target="../ink/ink76.xml"/><Relationship Id="rId595" Type="http://schemas.openxmlformats.org/officeDocument/2006/relationships/customXml" Target="../ink/ink304.xml"/><Relationship Id="rId816" Type="http://schemas.openxmlformats.org/officeDocument/2006/relationships/customXml" Target="../ink/ink419.xml"/><Relationship Id="rId248" Type="http://schemas.openxmlformats.org/officeDocument/2006/relationships/customXml" Target="../ink/ink125.xml"/><Relationship Id="rId455" Type="http://schemas.openxmlformats.org/officeDocument/2006/relationships/customXml" Target="../ink/ink231.xml"/><Relationship Id="rId662" Type="http://schemas.openxmlformats.org/officeDocument/2006/relationships/image" Target="../media/image33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9.xml"/><Relationship Id="rId522" Type="http://schemas.openxmlformats.org/officeDocument/2006/relationships/image" Target="../media/image270.png"/><Relationship Id="rId967" Type="http://schemas.openxmlformats.org/officeDocument/2006/relationships/customXml" Target="../ink/ink503.xml"/><Relationship Id="rId96" Type="http://schemas.openxmlformats.org/officeDocument/2006/relationships/customXml" Target="../ink/ink48.xml"/><Relationship Id="rId161" Type="http://schemas.openxmlformats.org/officeDocument/2006/relationships/image" Target="../media/image92.png"/><Relationship Id="rId399" Type="http://schemas.openxmlformats.org/officeDocument/2006/relationships/image" Target="../media/image209.png"/><Relationship Id="rId827" Type="http://schemas.openxmlformats.org/officeDocument/2006/relationships/image" Target="../media/image412.png"/><Relationship Id="rId259" Type="http://schemas.openxmlformats.org/officeDocument/2006/relationships/image" Target="../media/image141.png"/><Relationship Id="rId466" Type="http://schemas.openxmlformats.org/officeDocument/2006/relationships/image" Target="../media/image242.png"/><Relationship Id="rId673" Type="http://schemas.openxmlformats.org/officeDocument/2006/relationships/customXml" Target="../ink/ink343.xml"/><Relationship Id="rId880" Type="http://schemas.openxmlformats.org/officeDocument/2006/relationships/customXml" Target="../ink/ink454.xml"/><Relationship Id="rId23" Type="http://schemas.openxmlformats.org/officeDocument/2006/relationships/image" Target="../media/image24.png"/><Relationship Id="rId119" Type="http://schemas.openxmlformats.org/officeDocument/2006/relationships/image" Target="../media/image72.png"/><Relationship Id="rId326" Type="http://schemas.openxmlformats.org/officeDocument/2006/relationships/image" Target="../media/image174.png"/><Relationship Id="rId533" Type="http://schemas.openxmlformats.org/officeDocument/2006/relationships/customXml" Target="../ink/ink270.xml"/><Relationship Id="rId978" Type="http://schemas.openxmlformats.org/officeDocument/2006/relationships/customXml" Target="../ink/ink514.xml"/><Relationship Id="rId740" Type="http://schemas.openxmlformats.org/officeDocument/2006/relationships/image" Target="../media/image376.png"/><Relationship Id="rId838" Type="http://schemas.openxmlformats.org/officeDocument/2006/relationships/customXml" Target="../ink/ink433.xml"/><Relationship Id="rId172" Type="http://schemas.openxmlformats.org/officeDocument/2006/relationships/customXml" Target="../ink/ink87.xml"/><Relationship Id="rId477" Type="http://schemas.openxmlformats.org/officeDocument/2006/relationships/customXml" Target="../ink/ink242.xml"/><Relationship Id="rId600" Type="http://schemas.openxmlformats.org/officeDocument/2006/relationships/image" Target="../media/image306.png"/><Relationship Id="rId684" Type="http://schemas.openxmlformats.org/officeDocument/2006/relationships/image" Target="../media/image348.png"/><Relationship Id="rId337" Type="http://schemas.openxmlformats.org/officeDocument/2006/relationships/customXml" Target="../ink/ink170.xml"/><Relationship Id="rId891" Type="http://schemas.openxmlformats.org/officeDocument/2006/relationships/image" Target="../media/image444.png"/><Relationship Id="rId905" Type="http://schemas.openxmlformats.org/officeDocument/2006/relationships/image" Target="../media/image451.png"/><Relationship Id="rId989" Type="http://schemas.openxmlformats.org/officeDocument/2006/relationships/customXml" Target="../ink/ink524.xml"/><Relationship Id="rId34" Type="http://schemas.openxmlformats.org/officeDocument/2006/relationships/customXml" Target="../ink/ink17.xml"/><Relationship Id="rId544" Type="http://schemas.openxmlformats.org/officeDocument/2006/relationships/customXml" Target="../ink/ink276.xml"/><Relationship Id="rId751" Type="http://schemas.openxmlformats.org/officeDocument/2006/relationships/customXml" Target="../ink/ink383.xml"/><Relationship Id="rId849" Type="http://schemas.openxmlformats.org/officeDocument/2006/relationships/image" Target="../media/image423.png"/><Relationship Id="rId183" Type="http://schemas.openxmlformats.org/officeDocument/2006/relationships/image" Target="../media/image103.png"/><Relationship Id="rId390" Type="http://schemas.openxmlformats.org/officeDocument/2006/relationships/customXml" Target="../ink/ink198.xml"/><Relationship Id="rId404" Type="http://schemas.openxmlformats.org/officeDocument/2006/relationships/customXml" Target="../ink/ink205.xml"/><Relationship Id="rId611" Type="http://schemas.openxmlformats.org/officeDocument/2006/relationships/customXml" Target="../ink/ink312.xml"/><Relationship Id="rId250" Type="http://schemas.openxmlformats.org/officeDocument/2006/relationships/customXml" Target="../ink/ink126.xml"/><Relationship Id="rId488" Type="http://schemas.openxmlformats.org/officeDocument/2006/relationships/image" Target="../media/image253.png"/><Relationship Id="rId695" Type="http://schemas.openxmlformats.org/officeDocument/2006/relationships/customXml" Target="../ink/ink354.xml"/><Relationship Id="rId709" Type="http://schemas.openxmlformats.org/officeDocument/2006/relationships/customXml" Target="../ink/ink361.xml"/><Relationship Id="rId916" Type="http://schemas.openxmlformats.org/officeDocument/2006/relationships/customXml" Target="../ink/ink472.xml"/><Relationship Id="rId45" Type="http://schemas.openxmlformats.org/officeDocument/2006/relationships/image" Target="../media/image35.png"/><Relationship Id="rId110" Type="http://schemas.openxmlformats.org/officeDocument/2006/relationships/customXml" Target="../ink/ink55.xml"/><Relationship Id="rId348" Type="http://schemas.openxmlformats.org/officeDocument/2006/relationships/image" Target="../media/image185.png"/><Relationship Id="rId555" Type="http://schemas.openxmlformats.org/officeDocument/2006/relationships/customXml" Target="../ink/ink282.xml"/><Relationship Id="rId762" Type="http://schemas.openxmlformats.org/officeDocument/2006/relationships/image" Target="../media/image386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image" Target="../media/image217.png"/><Relationship Id="rId622" Type="http://schemas.openxmlformats.org/officeDocument/2006/relationships/image" Target="../media/image317.png"/><Relationship Id="rId261" Type="http://schemas.openxmlformats.org/officeDocument/2006/relationships/image" Target="../media/image142.png"/><Relationship Id="rId499" Type="http://schemas.openxmlformats.org/officeDocument/2006/relationships/customXml" Target="../ink/ink253.xml"/><Relationship Id="rId927" Type="http://schemas.openxmlformats.org/officeDocument/2006/relationships/customXml" Target="../ink/ink478.xml"/><Relationship Id="rId56" Type="http://schemas.openxmlformats.org/officeDocument/2006/relationships/customXml" Target="../ink/ink28.xml"/><Relationship Id="rId359" Type="http://schemas.openxmlformats.org/officeDocument/2006/relationships/customXml" Target="../ink/ink181.xml"/><Relationship Id="rId566" Type="http://schemas.openxmlformats.org/officeDocument/2006/relationships/customXml" Target="../ink/ink289.xml"/><Relationship Id="rId773" Type="http://schemas.openxmlformats.org/officeDocument/2006/relationships/customXml" Target="../ink/ink394.xml"/><Relationship Id="rId121" Type="http://schemas.openxmlformats.org/officeDocument/2006/relationships/image" Target="../media/image73.png"/><Relationship Id="rId219" Type="http://schemas.openxmlformats.org/officeDocument/2006/relationships/image" Target="../media/image121.png"/><Relationship Id="rId426" Type="http://schemas.openxmlformats.org/officeDocument/2006/relationships/customXml" Target="../ink/ink216.xml"/><Relationship Id="rId633" Type="http://schemas.openxmlformats.org/officeDocument/2006/relationships/customXml" Target="../ink/ink323.xml"/><Relationship Id="rId980" Type="http://schemas.openxmlformats.org/officeDocument/2006/relationships/customXml" Target="../ink/ink516.xml"/><Relationship Id="rId840" Type="http://schemas.openxmlformats.org/officeDocument/2006/relationships/customXml" Target="../ink/ink434.xml"/><Relationship Id="rId938" Type="http://schemas.openxmlformats.org/officeDocument/2006/relationships/image" Target="../media/image467.png"/><Relationship Id="rId67" Type="http://schemas.openxmlformats.org/officeDocument/2006/relationships/image" Target="../media/image46.png"/><Relationship Id="rId272" Type="http://schemas.openxmlformats.org/officeDocument/2006/relationships/customXml" Target="../ink/ink137.xml"/><Relationship Id="rId577" Type="http://schemas.openxmlformats.org/officeDocument/2006/relationships/customXml" Target="../ink/ink295.xml"/><Relationship Id="rId700" Type="http://schemas.openxmlformats.org/officeDocument/2006/relationships/image" Target="../media/image356.png"/><Relationship Id="rId132" Type="http://schemas.openxmlformats.org/officeDocument/2006/relationships/customXml" Target="../ink/ink66.xml"/><Relationship Id="rId784" Type="http://schemas.openxmlformats.org/officeDocument/2006/relationships/image" Target="../media/image397.png"/><Relationship Id="rId991" Type="http://schemas.openxmlformats.org/officeDocument/2006/relationships/customXml" Target="../ink/ink526.xml"/><Relationship Id="rId437" Type="http://schemas.openxmlformats.org/officeDocument/2006/relationships/customXml" Target="../ink/ink222.xml"/><Relationship Id="rId644" Type="http://schemas.openxmlformats.org/officeDocument/2006/relationships/image" Target="../media/image328.png"/><Relationship Id="rId851" Type="http://schemas.openxmlformats.org/officeDocument/2006/relationships/image" Target="../media/image424.png"/><Relationship Id="rId283" Type="http://schemas.openxmlformats.org/officeDocument/2006/relationships/image" Target="../media/image153.png"/><Relationship Id="rId490" Type="http://schemas.openxmlformats.org/officeDocument/2006/relationships/image" Target="../media/image254.png"/><Relationship Id="rId504" Type="http://schemas.openxmlformats.org/officeDocument/2006/relationships/image" Target="../media/image261.png"/><Relationship Id="rId711" Type="http://schemas.openxmlformats.org/officeDocument/2006/relationships/customXml" Target="../ink/ink362.xml"/><Relationship Id="rId949" Type="http://schemas.openxmlformats.org/officeDocument/2006/relationships/customXml" Target="../ink/ink489.xml"/><Relationship Id="rId78" Type="http://schemas.openxmlformats.org/officeDocument/2006/relationships/customXml" Target="../ink/ink39.xml"/><Relationship Id="rId143" Type="http://schemas.openxmlformats.org/officeDocument/2006/relationships/customXml" Target="../ink/ink72.xml"/><Relationship Id="rId350" Type="http://schemas.openxmlformats.org/officeDocument/2006/relationships/image" Target="../media/image186.png"/><Relationship Id="rId588" Type="http://schemas.openxmlformats.org/officeDocument/2006/relationships/image" Target="../media/image300.png"/><Relationship Id="rId795" Type="http://schemas.openxmlformats.org/officeDocument/2006/relationships/customXml" Target="../ink/ink405.xml"/><Relationship Id="rId809" Type="http://schemas.openxmlformats.org/officeDocument/2006/relationships/customXml" Target="../ink/ink412.xml"/><Relationship Id="rId9" Type="http://schemas.openxmlformats.org/officeDocument/2006/relationships/image" Target="../media/image17.png"/><Relationship Id="rId210" Type="http://schemas.openxmlformats.org/officeDocument/2006/relationships/customXml" Target="../ink/ink106.xml"/><Relationship Id="rId448" Type="http://schemas.openxmlformats.org/officeDocument/2006/relationships/image" Target="../media/image233.png"/><Relationship Id="rId655" Type="http://schemas.openxmlformats.org/officeDocument/2006/relationships/customXml" Target="../ink/ink334.xml"/><Relationship Id="rId862" Type="http://schemas.openxmlformats.org/officeDocument/2006/relationships/customXml" Target="../ink/ink445.xml"/><Relationship Id="rId294" Type="http://schemas.openxmlformats.org/officeDocument/2006/relationships/customXml" Target="../ink/ink148.xml"/><Relationship Id="rId308" Type="http://schemas.openxmlformats.org/officeDocument/2006/relationships/image" Target="../media/image165.png"/><Relationship Id="rId515" Type="http://schemas.openxmlformats.org/officeDocument/2006/relationships/customXml" Target="../ink/ink261.xml"/><Relationship Id="rId722" Type="http://schemas.openxmlformats.org/officeDocument/2006/relationships/image" Target="../media/image367.png"/><Relationship Id="rId89" Type="http://schemas.openxmlformats.org/officeDocument/2006/relationships/image" Target="../media/image57.png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599" Type="http://schemas.openxmlformats.org/officeDocument/2006/relationships/customXml" Target="../ink/ink306.xml"/><Relationship Id="rId459" Type="http://schemas.openxmlformats.org/officeDocument/2006/relationships/customXml" Target="../ink/ink233.xml"/><Relationship Id="rId666" Type="http://schemas.openxmlformats.org/officeDocument/2006/relationships/image" Target="../media/image339.png"/><Relationship Id="rId873" Type="http://schemas.openxmlformats.org/officeDocument/2006/relationships/image" Target="../media/image435.png"/><Relationship Id="rId16" Type="http://schemas.openxmlformats.org/officeDocument/2006/relationships/customXml" Target="../ink/ink8.xml"/><Relationship Id="rId221" Type="http://schemas.openxmlformats.org/officeDocument/2006/relationships/image" Target="../media/image122.png"/><Relationship Id="rId319" Type="http://schemas.openxmlformats.org/officeDocument/2006/relationships/customXml" Target="../ink/ink161.xml"/><Relationship Id="rId526" Type="http://schemas.openxmlformats.org/officeDocument/2006/relationships/image" Target="../media/image272.png"/><Relationship Id="rId733" Type="http://schemas.openxmlformats.org/officeDocument/2006/relationships/customXml" Target="../ink/ink373.xml"/><Relationship Id="rId940" Type="http://schemas.openxmlformats.org/officeDocument/2006/relationships/image" Target="../media/image468.png"/><Relationship Id="rId165" Type="http://schemas.openxmlformats.org/officeDocument/2006/relationships/image" Target="../media/image94.png"/><Relationship Id="rId372" Type="http://schemas.openxmlformats.org/officeDocument/2006/relationships/customXml" Target="../ink/ink188.xml"/><Relationship Id="rId677" Type="http://schemas.openxmlformats.org/officeDocument/2006/relationships/customXml" Target="../ink/ink345.xml"/><Relationship Id="rId800" Type="http://schemas.openxmlformats.org/officeDocument/2006/relationships/image" Target="../media/image405.png"/><Relationship Id="rId232" Type="http://schemas.openxmlformats.org/officeDocument/2006/relationships/customXml" Target="../ink/ink117.xml"/><Relationship Id="rId884" Type="http://schemas.openxmlformats.org/officeDocument/2006/relationships/customXml" Target="../ink/ink4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8.xml"/><Relationship Id="rId13" Type="http://schemas.openxmlformats.org/officeDocument/2006/relationships/image" Target="../media/image404.png"/><Relationship Id="rId18" Type="http://schemas.openxmlformats.org/officeDocument/2006/relationships/customXml" Target="../ink/ink543.xml"/><Relationship Id="rId3" Type="http://schemas.openxmlformats.org/officeDocument/2006/relationships/image" Target="../media/image399.png"/><Relationship Id="rId21" Type="http://schemas.openxmlformats.org/officeDocument/2006/relationships/image" Target="../media/image408.png"/><Relationship Id="rId7" Type="http://schemas.openxmlformats.org/officeDocument/2006/relationships/image" Target="../media/image401.png"/><Relationship Id="rId12" Type="http://schemas.openxmlformats.org/officeDocument/2006/relationships/customXml" Target="../ink/ink540.xml"/><Relationship Id="rId17" Type="http://schemas.openxmlformats.org/officeDocument/2006/relationships/image" Target="../media/image406.png"/><Relationship Id="rId25" Type="http://schemas.openxmlformats.org/officeDocument/2006/relationships/image" Target="../media/image80.png"/><Relationship Id="rId2" Type="http://schemas.openxmlformats.org/officeDocument/2006/relationships/customXml" Target="../ink/ink535.xml"/><Relationship Id="rId16" Type="http://schemas.openxmlformats.org/officeDocument/2006/relationships/customXml" Target="../ink/ink542.xml"/><Relationship Id="rId20" Type="http://schemas.openxmlformats.org/officeDocument/2006/relationships/customXml" Target="../ink/ink544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537.xml"/><Relationship Id="rId11" Type="http://schemas.openxmlformats.org/officeDocument/2006/relationships/image" Target="../media/image403.png"/><Relationship Id="rId24" Type="http://schemas.openxmlformats.org/officeDocument/2006/relationships/customXml" Target="../ink/ink546.xml"/><Relationship Id="rId5" Type="http://schemas.openxmlformats.org/officeDocument/2006/relationships/image" Target="../media/image400.png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10" Type="http://schemas.openxmlformats.org/officeDocument/2006/relationships/customXml" Target="../ink/ink539.xml"/><Relationship Id="rId19" Type="http://schemas.openxmlformats.org/officeDocument/2006/relationships/image" Target="../media/image407.png"/><Relationship Id="rId4" Type="http://schemas.openxmlformats.org/officeDocument/2006/relationships/customXml" Target="../ink/ink536.xml"/><Relationship Id="rId9" Type="http://schemas.openxmlformats.org/officeDocument/2006/relationships/image" Target="../media/image402.png"/><Relationship Id="rId14" Type="http://schemas.openxmlformats.org/officeDocument/2006/relationships/customXml" Target="../ink/ink541.xml"/><Relationship Id="rId22" Type="http://schemas.openxmlformats.org/officeDocument/2006/relationships/customXml" Target="../ink/ink5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E50D-0432-472F-98D1-89F8ABD4C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sz="6100" dirty="0"/>
              <a:t>Bring Communication </a:t>
            </a:r>
            <a:br>
              <a:rPr lang="en-US" sz="6100" dirty="0"/>
            </a:br>
            <a:r>
              <a:rPr lang="en-US" sz="6100" dirty="0"/>
              <a:t>To The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A1825-5CD6-471E-A58B-D44CC2D1B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 </a:t>
            </a:r>
            <a:r>
              <a:rPr lang="en-US" dirty="0" err="1"/>
              <a:t>IOCafe</a:t>
            </a:r>
            <a:r>
              <a:rPr lang="en-US" dirty="0"/>
              <a:t> Satellite Project</a:t>
            </a:r>
          </a:p>
          <a:p>
            <a:pPr algn="l"/>
            <a:r>
              <a:rPr lang="en-US" dirty="0"/>
              <a:t>Architecture by Sofie Lehtikoski, a contributor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C90F6F-6EE9-458C-B8D2-D519D02CB3D5}"/>
              </a:ext>
            </a:extLst>
          </p:cNvPr>
          <p:cNvCxnSpPr>
            <a:cxnSpLocks/>
          </p:cNvCxnSpPr>
          <p:nvPr/>
        </p:nvCxnSpPr>
        <p:spPr>
          <a:xfrm>
            <a:off x="7451508" y="2027583"/>
            <a:ext cx="0" cy="3010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3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E4B-753A-4C06-B439-21B108FF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-&gt; Satellite Communication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667C-307B-42E0-BFA4-B8E80320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User posts message to server</a:t>
            </a:r>
          </a:p>
          <a:p>
            <a:pPr marL="514350" indent="-514350">
              <a:buAutoNum type="arabicPeriod"/>
            </a:pPr>
            <a:r>
              <a:rPr lang="en-US" dirty="0"/>
              <a:t>Server packages message and uses database to calculate best path to user-specified satellite </a:t>
            </a:r>
          </a:p>
          <a:p>
            <a:pPr marL="514350" indent="-514350">
              <a:buAutoNum type="arabicPeriod"/>
            </a:pPr>
            <a:r>
              <a:rPr lang="en-US" dirty="0"/>
              <a:t>Sever sends package to appropriate radio AM, with instructions for any following laser-linked path</a:t>
            </a:r>
          </a:p>
          <a:p>
            <a:pPr marL="514350" indent="-514350">
              <a:buAutoNum type="arabicPeriod"/>
            </a:pPr>
            <a:r>
              <a:rPr lang="en-US" dirty="0"/>
              <a:t>Radio AM sends package to satellite</a:t>
            </a:r>
          </a:p>
          <a:p>
            <a:pPr marL="514350" indent="-514350">
              <a:buAutoNum type="arabicPeriod"/>
            </a:pPr>
            <a:r>
              <a:rPr lang="en-US" dirty="0"/>
              <a:t>Satellite, upon receipt of package, begins broadcasting response until a Radio AM tells it the response was received</a:t>
            </a:r>
          </a:p>
          <a:p>
            <a:pPr marL="514350" indent="-514350">
              <a:buAutoNum type="arabicPeriod"/>
            </a:pPr>
            <a:r>
              <a:rPr lang="en-US" dirty="0"/>
              <a:t>Server repeats #2 and #3 until some radio receives confirmation from the satellite that the package was received </a:t>
            </a:r>
          </a:p>
          <a:p>
            <a:pPr marL="514350" indent="-514350">
              <a:buAutoNum type="arabicPeriod"/>
            </a:pPr>
            <a:r>
              <a:rPr lang="en-US" dirty="0"/>
              <a:t>Server sends unpackaged confirmation and response back to the end user</a:t>
            </a:r>
          </a:p>
          <a:p>
            <a:pPr marL="514350" indent="-514350">
              <a:buAutoNum type="arabicPeriod"/>
            </a:pPr>
            <a:r>
              <a:rPr lang="en-US" dirty="0"/>
              <a:t>End user is happy</a:t>
            </a:r>
          </a:p>
        </p:txBody>
      </p:sp>
    </p:spTree>
    <p:extLst>
      <p:ext uri="{BB962C8B-B14F-4D97-AF65-F5344CB8AC3E}">
        <p14:creationId xmlns:p14="http://schemas.microsoft.com/office/powerpoint/2010/main" val="293176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82105320-CB8E-4B83-98CA-0E467495E837}"/>
              </a:ext>
            </a:extLst>
          </p:cNvPr>
          <p:cNvSpPr/>
          <p:nvPr/>
        </p:nvSpPr>
        <p:spPr>
          <a:xfrm>
            <a:off x="10062429" y="5262850"/>
            <a:ext cx="1446122" cy="1347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843A5D-F9F9-4E89-BD8F-680796AECDE8}"/>
                  </a:ext>
                </a:extLst>
              </p14:cNvPr>
              <p14:cNvContentPartPr/>
              <p14:nvPr/>
            </p14:nvContentPartPr>
            <p14:xfrm>
              <a:off x="11390756" y="5638162"/>
              <a:ext cx="32400" cy="31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843A5D-F9F9-4E89-BD8F-680796AEC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5116" y="5602162"/>
                <a:ext cx="1040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5379CD-DDDD-495F-8AE7-DAEFC9EA8B72}"/>
                  </a:ext>
                </a:extLst>
              </p14:cNvPr>
              <p14:cNvContentPartPr/>
              <p14:nvPr/>
            </p14:nvContentPartPr>
            <p14:xfrm>
              <a:off x="11404436" y="6104722"/>
              <a:ext cx="59760" cy="92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5379CD-DDDD-495F-8AE7-DAEFC9EA8B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68796" y="6069082"/>
                <a:ext cx="131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E1EA23-3AF9-45AB-83C3-3C497702D2B4}"/>
                  </a:ext>
                </a:extLst>
              </p14:cNvPr>
              <p14:cNvContentPartPr/>
              <p14:nvPr/>
            </p14:nvContentPartPr>
            <p14:xfrm>
              <a:off x="11404076" y="5756962"/>
              <a:ext cx="64800" cy="174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E1EA23-3AF9-45AB-83C3-3C497702D2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8076" y="5721322"/>
                <a:ext cx="136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F4127AF-1FF0-4F9F-A19B-5D16F3187960}"/>
                  </a:ext>
                </a:extLst>
              </p14:cNvPr>
              <p14:cNvContentPartPr/>
              <p14:nvPr/>
            </p14:nvContentPartPr>
            <p14:xfrm>
              <a:off x="11085476" y="5620882"/>
              <a:ext cx="143640" cy="19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F4127AF-1FF0-4F9F-A19B-5D16F31879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22476" y="5557882"/>
                <a:ext cx="2692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F9DAAE-80E9-4B19-8A71-2EC612A72E3B}"/>
                  </a:ext>
                </a:extLst>
              </p14:cNvPr>
              <p14:cNvContentPartPr/>
              <p14:nvPr/>
            </p14:nvContentPartPr>
            <p14:xfrm>
              <a:off x="10351796" y="5650762"/>
              <a:ext cx="398520" cy="910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F9DAAE-80E9-4B19-8A71-2EC612A72E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88796" y="5587762"/>
                <a:ext cx="524160" cy="1035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B53A8B0-E6D6-40B9-9329-613F5143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1-4. User -&gt; Satellite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CC1C72-792A-451A-BB94-7D040EDB0CB8}"/>
              </a:ext>
            </a:extLst>
          </p:cNvPr>
          <p:cNvSpPr/>
          <p:nvPr/>
        </p:nvSpPr>
        <p:spPr>
          <a:xfrm>
            <a:off x="1525025" y="2588543"/>
            <a:ext cx="410876" cy="3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BD06B-2423-40FE-A24C-049FBE128F1F}"/>
              </a:ext>
            </a:extLst>
          </p:cNvPr>
          <p:cNvSpPr/>
          <p:nvPr/>
        </p:nvSpPr>
        <p:spPr>
          <a:xfrm>
            <a:off x="6932555" y="2167166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AM1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953C95E-BCA0-4159-81B6-C4D49BD5EBAE}"/>
              </a:ext>
            </a:extLst>
          </p:cNvPr>
          <p:cNvSpPr/>
          <p:nvPr/>
        </p:nvSpPr>
        <p:spPr>
          <a:xfrm>
            <a:off x="10610263" y="2380663"/>
            <a:ext cx="640482" cy="5276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0119DE-FBEB-4296-9697-A8E8A8EA9214}"/>
              </a:ext>
            </a:extLst>
          </p:cNvPr>
          <p:cNvSpPr/>
          <p:nvPr/>
        </p:nvSpPr>
        <p:spPr>
          <a:xfrm>
            <a:off x="10610263" y="3594156"/>
            <a:ext cx="640482" cy="5276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CAA09A-7481-4A98-8DC2-C0F0A29D8631}"/>
              </a:ext>
            </a:extLst>
          </p:cNvPr>
          <p:cNvCxnSpPr/>
          <p:nvPr/>
        </p:nvCxnSpPr>
        <p:spPr>
          <a:xfrm>
            <a:off x="10930504" y="2992948"/>
            <a:ext cx="0" cy="487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CF8DEF-7EF4-4007-8275-8E9854D1E70E}"/>
              </a:ext>
            </a:extLst>
          </p:cNvPr>
          <p:cNvSpPr txBox="1"/>
          <p:nvPr/>
        </p:nvSpPr>
        <p:spPr>
          <a:xfrm>
            <a:off x="838200" y="1543547"/>
            <a:ext cx="1784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Users</a:t>
            </a:r>
          </a:p>
          <a:p>
            <a:pPr algn="ctr"/>
            <a:r>
              <a:rPr lang="en-US" sz="1400" i="1" dirty="0"/>
              <a:t>(typically researchers)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53756-ABF5-4312-97A0-80A20E6C164C}"/>
              </a:ext>
            </a:extLst>
          </p:cNvPr>
          <p:cNvSpPr txBox="1"/>
          <p:nvPr/>
        </p:nvSpPr>
        <p:spPr>
          <a:xfrm>
            <a:off x="3838923" y="154354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400" i="1" dirty="0"/>
              <a:t>(brain of operation)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2BD70-AAA7-4A27-BE89-73D13C6A9B4E}"/>
              </a:ext>
            </a:extLst>
          </p:cNvPr>
          <p:cNvSpPr txBox="1"/>
          <p:nvPr/>
        </p:nvSpPr>
        <p:spPr>
          <a:xfrm>
            <a:off x="7109500" y="1543546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Radio AM</a:t>
            </a:r>
          </a:p>
          <a:p>
            <a:pPr algn="ctr"/>
            <a:r>
              <a:rPr lang="en-US" sz="1400" i="1" dirty="0"/>
              <a:t>(glue of the operation)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D3EAE2-D944-4004-BC33-4B7A088CC5F2}"/>
              </a:ext>
            </a:extLst>
          </p:cNvPr>
          <p:cNvSpPr/>
          <p:nvPr/>
        </p:nvSpPr>
        <p:spPr>
          <a:xfrm>
            <a:off x="6932554" y="2843903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2EE54-F506-4DC7-9A70-DA0493FDE141}"/>
              </a:ext>
            </a:extLst>
          </p:cNvPr>
          <p:cNvSpPr/>
          <p:nvPr/>
        </p:nvSpPr>
        <p:spPr>
          <a:xfrm>
            <a:off x="6932553" y="3510567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478B7-4AFE-4D3F-ADC3-67AE783C0E15}"/>
              </a:ext>
            </a:extLst>
          </p:cNvPr>
          <p:cNvSpPr txBox="1"/>
          <p:nvPr/>
        </p:nvSpPr>
        <p:spPr>
          <a:xfrm>
            <a:off x="9992753" y="1543547"/>
            <a:ext cx="1875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Satellites</a:t>
            </a:r>
          </a:p>
          <a:p>
            <a:pPr algn="ctr"/>
            <a:r>
              <a:rPr lang="en-US" sz="1400" i="1" dirty="0"/>
              <a:t>(the cool tech we want </a:t>
            </a:r>
            <a:br>
              <a:rPr lang="en-US" sz="1400" i="1" dirty="0"/>
            </a:br>
            <a:r>
              <a:rPr lang="en-US" sz="1400" i="1" dirty="0"/>
              <a:t>to communicate with)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02B71-CD8C-4E7B-90F0-CFA07EF51028}"/>
              </a:ext>
            </a:extLst>
          </p:cNvPr>
          <p:cNvSpPr txBox="1"/>
          <p:nvPr/>
        </p:nvSpPr>
        <p:spPr>
          <a:xfrm>
            <a:off x="10930504" y="2979278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One way</a:t>
            </a:r>
          </a:p>
          <a:p>
            <a:r>
              <a:rPr lang="en-US" sz="1050" dirty="0">
                <a:solidFill>
                  <a:srgbClr val="C00000"/>
                </a:solidFill>
              </a:rPr>
              <a:t>Laser-link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2089A2-A30D-4F6A-8F34-35A7CFC062A9}"/>
              </a:ext>
            </a:extLst>
          </p:cNvPr>
          <p:cNvGrpSpPr/>
          <p:nvPr/>
        </p:nvGrpSpPr>
        <p:grpSpPr>
          <a:xfrm>
            <a:off x="3556979" y="2167166"/>
            <a:ext cx="2175225" cy="3230612"/>
            <a:chOff x="3532726" y="2167168"/>
            <a:chExt cx="2175225" cy="3230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015A8B-4B2A-431C-9831-132819C915F0}"/>
                </a:ext>
              </a:extLst>
            </p:cNvPr>
            <p:cNvSpPr/>
            <p:nvPr/>
          </p:nvSpPr>
          <p:spPr>
            <a:xfrm>
              <a:off x="3532726" y="2167168"/>
              <a:ext cx="2175225" cy="323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824F96-172B-4733-B486-1940DA7DE45E}"/>
                </a:ext>
              </a:extLst>
            </p:cNvPr>
            <p:cNvSpPr/>
            <p:nvPr/>
          </p:nvSpPr>
          <p:spPr>
            <a:xfrm>
              <a:off x="3657246" y="2459214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Database</a:t>
              </a:r>
              <a:r>
                <a:rPr lang="en-US" sz="1100" dirty="0"/>
                <a:t> of satellite and radio host locations, accepted frequencies, etc.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4AB0B8-8633-4AE9-A26E-F6FC3A654578}"/>
                </a:ext>
              </a:extLst>
            </p:cNvPr>
            <p:cNvSpPr/>
            <p:nvPr/>
          </p:nvSpPr>
          <p:spPr>
            <a:xfrm>
              <a:off x="3657246" y="3631708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Information packaging and unpackaging</a:t>
              </a:r>
              <a:r>
                <a:rPr lang="en-US" sz="1100" dirty="0"/>
                <a:t> to/from readable satellite format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4CFEFA-3AF1-4913-A962-38BFA1015310}"/>
                </a:ext>
              </a:extLst>
            </p:cNvPr>
            <p:cNvSpPr/>
            <p:nvPr/>
          </p:nvSpPr>
          <p:spPr>
            <a:xfrm>
              <a:off x="3657246" y="4217955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Calculates communication path(s) </a:t>
              </a:r>
              <a:r>
                <a:rPr lang="en-US" sz="1100" dirty="0"/>
                <a:t>to satellite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1C56B7-F8CC-4F75-B9A9-0C8DEAD3E161}"/>
                </a:ext>
              </a:extLst>
            </p:cNvPr>
            <p:cNvSpPr/>
            <p:nvPr/>
          </p:nvSpPr>
          <p:spPr>
            <a:xfrm>
              <a:off x="3657246" y="3045461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Communication capabilities </a:t>
              </a:r>
              <a:r>
                <a:rPr lang="en-US" sz="1100" dirty="0"/>
                <a:t>with both end users and radio AM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72F3D1-0B86-479F-B212-00B7338D6B78}"/>
                </a:ext>
              </a:extLst>
            </p:cNvPr>
            <p:cNvSpPr/>
            <p:nvPr/>
          </p:nvSpPr>
          <p:spPr>
            <a:xfrm>
              <a:off x="3657246" y="4804204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Confirmation management </a:t>
              </a:r>
              <a:r>
                <a:rPr lang="en-US" sz="1100" dirty="0"/>
                <a:t>(for satellite responses only)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C8E0BC-AB65-423F-819B-7AC2969CFB87}"/>
                  </a:ext>
                </a:extLst>
              </p14:cNvPr>
              <p14:cNvContentPartPr/>
              <p14:nvPr/>
            </p14:nvContentPartPr>
            <p14:xfrm>
              <a:off x="10310427" y="5593791"/>
              <a:ext cx="477720" cy="99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C8E0BC-AB65-423F-819B-7AC2969CFB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1787" y="5584791"/>
                <a:ext cx="495360" cy="10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BB651B-27F6-41D0-B8DF-358EDC0A61B4}"/>
                  </a:ext>
                </a:extLst>
              </p14:cNvPr>
              <p14:cNvContentPartPr/>
              <p14:nvPr/>
            </p14:nvContentPartPr>
            <p14:xfrm>
              <a:off x="11036907" y="5577231"/>
              <a:ext cx="210960" cy="297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BB651B-27F6-41D0-B8DF-358EDC0A61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28267" y="5568591"/>
                <a:ext cx="2286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265DC8E-81A2-4B4B-96DA-651A3F3C1ABE}"/>
                  </a:ext>
                </a:extLst>
              </p14:cNvPr>
              <p14:cNvContentPartPr/>
              <p14:nvPr/>
            </p14:nvContentPartPr>
            <p14:xfrm>
              <a:off x="11370267" y="5855511"/>
              <a:ext cx="138240" cy="112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265DC8E-81A2-4B4B-96DA-651A3F3C1A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61267" y="5846511"/>
                <a:ext cx="15588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3F941BF-0873-42AD-B2E7-F2F31E67A961}"/>
              </a:ext>
            </a:extLst>
          </p:cNvPr>
          <p:cNvGrpSpPr/>
          <p:nvPr/>
        </p:nvGrpSpPr>
        <p:grpSpPr>
          <a:xfrm>
            <a:off x="11380347" y="5598831"/>
            <a:ext cx="92880" cy="274320"/>
            <a:chOff x="11380347" y="5598831"/>
            <a:chExt cx="9288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1415F3-CF6C-46F0-905C-31D5738A0828}"/>
                    </a:ext>
                  </a:extLst>
                </p14:cNvPr>
                <p14:cNvContentPartPr/>
                <p14:nvPr/>
              </p14:nvContentPartPr>
              <p14:xfrm>
                <a:off x="11421387" y="5726991"/>
                <a:ext cx="51840" cy="14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1415F3-CF6C-46F0-905C-31D5738A08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12747" y="5717991"/>
                  <a:ext cx="69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2E5A83-057A-4C34-89B4-02317C1F7FCA}"/>
                    </a:ext>
                  </a:extLst>
                </p14:cNvPr>
                <p14:cNvContentPartPr/>
                <p14:nvPr/>
              </p14:nvContentPartPr>
              <p14:xfrm>
                <a:off x="11380347" y="5598831"/>
                <a:ext cx="84600" cy="10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2E5A83-057A-4C34-89B4-02317C1F7F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71347" y="5590191"/>
                  <a:ext cx="10224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E5ACC2-7766-47ED-AE43-B9D046A8123B}"/>
                  </a:ext>
                </a:extLst>
              </p14:cNvPr>
              <p14:cNvContentPartPr/>
              <p14:nvPr/>
            </p14:nvContentPartPr>
            <p14:xfrm>
              <a:off x="11409867" y="6074031"/>
              <a:ext cx="90720" cy="150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E5ACC2-7766-47ED-AE43-B9D046A812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01227" y="6065391"/>
                <a:ext cx="108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56CC6A-C61D-406D-814D-EA58C2D63D78}"/>
                  </a:ext>
                </a:extLst>
              </p14:cNvPr>
              <p14:cNvContentPartPr/>
              <p14:nvPr/>
            </p14:nvContentPartPr>
            <p14:xfrm>
              <a:off x="10718667" y="533711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56CC6A-C61D-406D-814D-EA58C2D63D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0027" y="532811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0C87304-6292-4766-8BD6-4A98149CC262}"/>
              </a:ext>
            </a:extLst>
          </p:cNvPr>
          <p:cNvSpPr/>
          <p:nvPr/>
        </p:nvSpPr>
        <p:spPr>
          <a:xfrm>
            <a:off x="11283325" y="5262850"/>
            <a:ext cx="180511" cy="1320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A35560B-5CDA-48F5-A0B9-AE30EC2F7556}"/>
              </a:ext>
            </a:extLst>
          </p:cNvPr>
          <p:cNvSpPr/>
          <p:nvPr/>
        </p:nvSpPr>
        <p:spPr>
          <a:xfrm>
            <a:off x="11525980" y="5484975"/>
            <a:ext cx="180511" cy="1320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976936-F539-4173-9430-2B0AB357265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1447307" y="5424439"/>
            <a:ext cx="123801" cy="126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DEDF9C-1622-4F55-BA24-799C8145B0DA}"/>
              </a:ext>
            </a:extLst>
          </p:cNvPr>
          <p:cNvSpPr txBox="1"/>
          <p:nvPr/>
        </p:nvSpPr>
        <p:spPr>
          <a:xfrm>
            <a:off x="11333500" y="51320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7B12E6-4C48-4955-AC40-E42EFFA9D6FC}"/>
              </a:ext>
            </a:extLst>
          </p:cNvPr>
          <p:cNvSpPr txBox="1"/>
          <p:nvPr/>
        </p:nvSpPr>
        <p:spPr>
          <a:xfrm>
            <a:off x="11568629" y="5345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S2</a:t>
            </a:r>
            <a:r>
              <a:rPr lang="en-US" sz="900" i="1" dirty="0"/>
              <a:t>(target)</a:t>
            </a:r>
            <a:endParaRPr lang="en-US" sz="1050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FA2A13C-69CE-4497-A65E-9D1803EAFC0A}"/>
              </a:ext>
            </a:extLst>
          </p:cNvPr>
          <p:cNvSpPr/>
          <p:nvPr/>
        </p:nvSpPr>
        <p:spPr>
          <a:xfrm>
            <a:off x="11150221" y="56381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D45FFE-6D43-46F0-897D-3D89E6B09F4A}"/>
              </a:ext>
            </a:extLst>
          </p:cNvPr>
          <p:cNvSpPr/>
          <p:nvPr/>
        </p:nvSpPr>
        <p:spPr>
          <a:xfrm>
            <a:off x="10526427" y="59453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7A299A-4C6E-4A51-9394-D8A443B1E33F}"/>
              </a:ext>
            </a:extLst>
          </p:cNvPr>
          <p:cNvSpPr/>
          <p:nvPr/>
        </p:nvSpPr>
        <p:spPr>
          <a:xfrm>
            <a:off x="11401035" y="61812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3E4F44-16DF-4968-849F-45439FEB133D}"/>
              </a:ext>
            </a:extLst>
          </p:cNvPr>
          <p:cNvSpPr txBox="1"/>
          <p:nvPr/>
        </p:nvSpPr>
        <p:spPr>
          <a:xfrm>
            <a:off x="10792091" y="540098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CC9C85-C77D-4786-91D5-0B7E0D14FC86}"/>
              </a:ext>
            </a:extLst>
          </p:cNvPr>
          <p:cNvSpPr txBox="1"/>
          <p:nvPr/>
        </p:nvSpPr>
        <p:spPr>
          <a:xfrm>
            <a:off x="11016027" y="602723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02B08F-E83A-42F3-ADE8-2A3F0B54CE03}"/>
              </a:ext>
            </a:extLst>
          </p:cNvPr>
          <p:cNvSpPr txBox="1"/>
          <p:nvPr/>
        </p:nvSpPr>
        <p:spPr>
          <a:xfrm>
            <a:off x="10578945" y="578902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3A60C3-D161-4B01-804A-933C90E375D0}"/>
              </a:ext>
            </a:extLst>
          </p:cNvPr>
          <p:cNvCxnSpPr>
            <a:cxnSpLocks/>
          </p:cNvCxnSpPr>
          <p:nvPr/>
        </p:nvCxnSpPr>
        <p:spPr>
          <a:xfrm flipH="1">
            <a:off x="10571955" y="5921483"/>
            <a:ext cx="93261" cy="3589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9DFF4C-E86B-4B11-93DA-78C0364F3FB2}"/>
              </a:ext>
            </a:extLst>
          </p:cNvPr>
          <p:cNvCxnSpPr>
            <a:cxnSpLocks/>
          </p:cNvCxnSpPr>
          <p:nvPr/>
        </p:nvCxnSpPr>
        <p:spPr>
          <a:xfrm>
            <a:off x="1976390" y="2866997"/>
            <a:ext cx="1705108" cy="103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A51CC2D-8747-4043-96AA-8575D01C7D47}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10800000" flipV="1">
            <a:off x="3681499" y="3902601"/>
            <a:ext cx="12700" cy="5862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EE4624-1A16-4C6F-8BC7-BDA17CC63BF9}"/>
              </a:ext>
            </a:extLst>
          </p:cNvPr>
          <p:cNvSpPr txBox="1"/>
          <p:nvPr/>
        </p:nvSpPr>
        <p:spPr>
          <a:xfrm>
            <a:off x="11049073" y="3620421"/>
            <a:ext cx="580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target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EB020D-41B8-4F95-98F0-B5BC4A68DEAB}"/>
              </a:ext>
            </a:extLst>
          </p:cNvPr>
          <p:cNvSpPr txBox="1"/>
          <p:nvPr/>
        </p:nvSpPr>
        <p:spPr>
          <a:xfrm>
            <a:off x="1894378" y="2498387"/>
            <a:ext cx="601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source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990B92-5F0B-409C-BCE7-160B677B0A89}"/>
              </a:ext>
            </a:extLst>
          </p:cNvPr>
          <p:cNvSpPr txBox="1"/>
          <p:nvPr/>
        </p:nvSpPr>
        <p:spPr>
          <a:xfrm rot="1848981">
            <a:off x="2254570" y="3392169"/>
            <a:ext cx="130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via internet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F7EA1F6-8846-4A38-BCDE-4A9421099E07}"/>
              </a:ext>
            </a:extLst>
          </p:cNvPr>
          <p:cNvGrpSpPr/>
          <p:nvPr/>
        </p:nvGrpSpPr>
        <p:grpSpPr>
          <a:xfrm>
            <a:off x="261573" y="5931562"/>
            <a:ext cx="1538348" cy="720897"/>
            <a:chOff x="261573" y="5931562"/>
            <a:chExt cx="1538348" cy="72089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1C9514-E810-4578-A9FD-55EFCE44CE1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24" y="6392738"/>
              <a:ext cx="233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E19C8A-9842-4A2E-AE83-D405502CD8EF}"/>
                </a:ext>
              </a:extLst>
            </p:cNvPr>
            <p:cNvSpPr txBox="1"/>
            <p:nvPr/>
          </p:nvSpPr>
          <p:spPr>
            <a:xfrm>
              <a:off x="583308" y="6221572"/>
              <a:ext cx="11866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arrows describe data flow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168B70-140F-48B6-89B3-5B714B36AFA5}"/>
                </a:ext>
              </a:extLst>
            </p:cNvPr>
            <p:cNvSpPr/>
            <p:nvPr/>
          </p:nvSpPr>
          <p:spPr>
            <a:xfrm>
              <a:off x="261573" y="5931562"/>
              <a:ext cx="1538348" cy="720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i="1" dirty="0">
                  <a:solidFill>
                    <a:schemeClr val="tx1"/>
                  </a:solidFill>
                </a:rPr>
                <a:t>Legend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C49793-205A-4A29-A0EE-54D8DBF294F2}"/>
                </a:ext>
              </a:extLst>
            </p:cNvPr>
            <p:cNvCxnSpPr>
              <a:cxnSpLocks/>
            </p:cNvCxnSpPr>
            <p:nvPr/>
          </p:nvCxnSpPr>
          <p:spPr>
            <a:xfrm>
              <a:off x="261573" y="6218863"/>
              <a:ext cx="1538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31A774-792C-4CD6-9B84-6D71ADA0E49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611004" y="2408859"/>
            <a:ext cx="1321551" cy="20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1EA5CEA-C496-4EFF-8F2C-1AC9D1BFFC0B}"/>
              </a:ext>
            </a:extLst>
          </p:cNvPr>
          <p:cNvSpPr/>
          <p:nvPr/>
        </p:nvSpPr>
        <p:spPr>
          <a:xfrm>
            <a:off x="10785490" y="5393655"/>
            <a:ext cx="512686" cy="3717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665C2E-7F2C-4030-9739-33EAE6DDC89B}"/>
              </a:ext>
            </a:extLst>
          </p:cNvPr>
          <p:cNvCxnSpPr>
            <a:endCxn id="69" idx="1"/>
          </p:cNvCxnSpPr>
          <p:nvPr/>
        </p:nvCxnSpPr>
        <p:spPr>
          <a:xfrm>
            <a:off x="10438927" y="5185386"/>
            <a:ext cx="421644" cy="2627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F5C637E-DBCE-4E8E-90B2-EFB42F27A3A5}"/>
              </a:ext>
            </a:extLst>
          </p:cNvPr>
          <p:cNvSpPr txBox="1"/>
          <p:nvPr/>
        </p:nvSpPr>
        <p:spPr>
          <a:xfrm>
            <a:off x="9896122" y="4830353"/>
            <a:ext cx="1260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Chosen AM 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(due to proximity)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53AB12-FD17-4A70-907A-4418DFC4A15E}"/>
              </a:ext>
            </a:extLst>
          </p:cNvPr>
          <p:cNvSpPr txBox="1"/>
          <p:nvPr/>
        </p:nvSpPr>
        <p:spPr>
          <a:xfrm>
            <a:off x="2017919" y="6235953"/>
            <a:ext cx="7421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User1 and Satellite2 chosen as source and target, respectively, for example purposes only. (Any user can send information, and any satellite can be chosen – as long as the user has permission/access for that satellite.)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B90E32-FCE8-4BE3-A769-2BC2A9F9D5E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07780" y="2408859"/>
            <a:ext cx="1662604" cy="2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14B0D322-1BB7-4A0D-9E8A-14CEA74EB033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10770384" y="2644509"/>
            <a:ext cx="12700" cy="1213493"/>
          </a:xfrm>
          <a:prstGeom prst="curvedConnector3">
            <a:avLst>
              <a:gd name="adj1" fmla="val 30607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44D8CF5-85F2-4484-AAA3-1D4B7153CB50}"/>
              </a:ext>
            </a:extLst>
          </p:cNvPr>
          <p:cNvSpPr txBox="1"/>
          <p:nvPr/>
        </p:nvSpPr>
        <p:spPr>
          <a:xfrm rot="18165444">
            <a:off x="5550491" y="3603620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via internet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CFFC9D-47CE-4650-9811-C222148D4FD1}"/>
              </a:ext>
            </a:extLst>
          </p:cNvPr>
          <p:cNvSpPr txBox="1"/>
          <p:nvPr/>
        </p:nvSpPr>
        <p:spPr>
          <a:xfrm rot="1966418">
            <a:off x="2140077" y="3108277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DEDF7C-FBB4-4679-8D8C-698030219385}"/>
              </a:ext>
            </a:extLst>
          </p:cNvPr>
          <p:cNvSpPr txBox="1"/>
          <p:nvPr/>
        </p:nvSpPr>
        <p:spPr>
          <a:xfrm rot="16200000">
            <a:off x="2728638" y="4062459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CFFF19-FE88-48BE-AB87-18535E7FD71C}"/>
              </a:ext>
            </a:extLst>
          </p:cNvPr>
          <p:cNvSpPr txBox="1"/>
          <p:nvPr/>
        </p:nvSpPr>
        <p:spPr>
          <a:xfrm rot="18050611">
            <a:off x="5408327" y="3460294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59DA3F-C35C-41C6-B02D-04EDA2A080E5}"/>
              </a:ext>
            </a:extLst>
          </p:cNvPr>
          <p:cNvSpPr txBox="1"/>
          <p:nvPr/>
        </p:nvSpPr>
        <p:spPr>
          <a:xfrm rot="453264">
            <a:off x="9148700" y="2281900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001166A-9433-489F-94BF-5E7A4295E808}"/>
              </a:ext>
            </a:extLst>
          </p:cNvPr>
          <p:cNvSpPr txBox="1"/>
          <p:nvPr/>
        </p:nvSpPr>
        <p:spPr>
          <a:xfrm rot="453264">
            <a:off x="9076168" y="2449895"/>
            <a:ext cx="1304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using radio frequencies and targeted satellite coordinates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1D2C25-68BD-49A1-B661-8FB5EEB31AFA}"/>
              </a:ext>
            </a:extLst>
          </p:cNvPr>
          <p:cNvSpPr txBox="1"/>
          <p:nvPr/>
        </p:nvSpPr>
        <p:spPr>
          <a:xfrm rot="16200000">
            <a:off x="9816218" y="3001071"/>
            <a:ext cx="13045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4 (op.)</a:t>
            </a:r>
          </a:p>
          <a:p>
            <a:pPr algn="ctr"/>
            <a:r>
              <a:rPr lang="en-US" sz="1050" i="1" dirty="0"/>
              <a:t>using </a:t>
            </a:r>
          </a:p>
          <a:p>
            <a:pPr algn="ctr"/>
            <a:r>
              <a:rPr lang="en-US" sz="1050" i="1" dirty="0"/>
              <a:t>laser link</a:t>
            </a:r>
          </a:p>
        </p:txBody>
      </p:sp>
    </p:spTree>
    <p:extLst>
      <p:ext uri="{BB962C8B-B14F-4D97-AF65-F5344CB8AC3E}">
        <p14:creationId xmlns:p14="http://schemas.microsoft.com/office/powerpoint/2010/main" val="334949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82105320-CB8E-4B83-98CA-0E467495E837}"/>
              </a:ext>
            </a:extLst>
          </p:cNvPr>
          <p:cNvSpPr/>
          <p:nvPr/>
        </p:nvSpPr>
        <p:spPr>
          <a:xfrm>
            <a:off x="10062429" y="5262850"/>
            <a:ext cx="1446122" cy="1347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843A5D-F9F9-4E89-BD8F-680796AECDE8}"/>
                  </a:ext>
                </a:extLst>
              </p14:cNvPr>
              <p14:cNvContentPartPr/>
              <p14:nvPr/>
            </p14:nvContentPartPr>
            <p14:xfrm>
              <a:off x="11390756" y="5638162"/>
              <a:ext cx="32400" cy="31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843A5D-F9F9-4E89-BD8F-680796AEC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5116" y="5602162"/>
                <a:ext cx="1040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5379CD-DDDD-495F-8AE7-DAEFC9EA8B72}"/>
                  </a:ext>
                </a:extLst>
              </p14:cNvPr>
              <p14:cNvContentPartPr/>
              <p14:nvPr/>
            </p14:nvContentPartPr>
            <p14:xfrm>
              <a:off x="11404436" y="6104722"/>
              <a:ext cx="59760" cy="92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5379CD-DDDD-495F-8AE7-DAEFC9EA8B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68796" y="6069082"/>
                <a:ext cx="131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E1EA23-3AF9-45AB-83C3-3C497702D2B4}"/>
                  </a:ext>
                </a:extLst>
              </p14:cNvPr>
              <p14:cNvContentPartPr/>
              <p14:nvPr/>
            </p14:nvContentPartPr>
            <p14:xfrm>
              <a:off x="11404076" y="5756962"/>
              <a:ext cx="64800" cy="174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E1EA23-3AF9-45AB-83C3-3C497702D2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8076" y="5721322"/>
                <a:ext cx="136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F4127AF-1FF0-4F9F-A19B-5D16F3187960}"/>
                  </a:ext>
                </a:extLst>
              </p14:cNvPr>
              <p14:cNvContentPartPr/>
              <p14:nvPr/>
            </p14:nvContentPartPr>
            <p14:xfrm>
              <a:off x="11085476" y="5620882"/>
              <a:ext cx="143640" cy="19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F4127AF-1FF0-4F9F-A19B-5D16F31879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22476" y="5557882"/>
                <a:ext cx="2692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F9DAAE-80E9-4B19-8A71-2EC612A72E3B}"/>
                  </a:ext>
                </a:extLst>
              </p14:cNvPr>
              <p14:cNvContentPartPr/>
              <p14:nvPr/>
            </p14:nvContentPartPr>
            <p14:xfrm>
              <a:off x="10351796" y="5650762"/>
              <a:ext cx="398520" cy="910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F9DAAE-80E9-4B19-8A71-2EC612A72E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88796" y="5587762"/>
                <a:ext cx="524160" cy="1035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B53A8B0-E6D6-40B9-9329-613F5143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5-8. User -&gt; Satellite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CC1C72-792A-451A-BB94-7D040EDB0CB8}"/>
              </a:ext>
            </a:extLst>
          </p:cNvPr>
          <p:cNvSpPr/>
          <p:nvPr/>
        </p:nvSpPr>
        <p:spPr>
          <a:xfrm>
            <a:off x="1525025" y="2588543"/>
            <a:ext cx="410876" cy="3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BD06B-2423-40FE-A24C-049FBE128F1F}"/>
              </a:ext>
            </a:extLst>
          </p:cNvPr>
          <p:cNvSpPr/>
          <p:nvPr/>
        </p:nvSpPr>
        <p:spPr>
          <a:xfrm>
            <a:off x="6932555" y="2167166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AM1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953C95E-BCA0-4159-81B6-C4D49BD5EBAE}"/>
              </a:ext>
            </a:extLst>
          </p:cNvPr>
          <p:cNvSpPr/>
          <p:nvPr/>
        </p:nvSpPr>
        <p:spPr>
          <a:xfrm>
            <a:off x="10610263" y="2380663"/>
            <a:ext cx="640482" cy="5276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0119DE-FBEB-4296-9697-A8E8A8EA9214}"/>
              </a:ext>
            </a:extLst>
          </p:cNvPr>
          <p:cNvSpPr/>
          <p:nvPr/>
        </p:nvSpPr>
        <p:spPr>
          <a:xfrm>
            <a:off x="10610263" y="3594156"/>
            <a:ext cx="640482" cy="5276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CAA09A-7481-4A98-8DC2-C0F0A29D8631}"/>
              </a:ext>
            </a:extLst>
          </p:cNvPr>
          <p:cNvCxnSpPr/>
          <p:nvPr/>
        </p:nvCxnSpPr>
        <p:spPr>
          <a:xfrm>
            <a:off x="10930504" y="2992948"/>
            <a:ext cx="0" cy="487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CF8DEF-7EF4-4007-8275-8E9854D1E70E}"/>
              </a:ext>
            </a:extLst>
          </p:cNvPr>
          <p:cNvSpPr txBox="1"/>
          <p:nvPr/>
        </p:nvSpPr>
        <p:spPr>
          <a:xfrm>
            <a:off x="838200" y="1543547"/>
            <a:ext cx="1784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Users</a:t>
            </a:r>
          </a:p>
          <a:p>
            <a:pPr algn="ctr"/>
            <a:r>
              <a:rPr lang="en-US" sz="1400" i="1" dirty="0"/>
              <a:t>(typically researchers)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53756-ABF5-4312-97A0-80A20E6C164C}"/>
              </a:ext>
            </a:extLst>
          </p:cNvPr>
          <p:cNvSpPr txBox="1"/>
          <p:nvPr/>
        </p:nvSpPr>
        <p:spPr>
          <a:xfrm>
            <a:off x="3838923" y="154354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400" i="1" dirty="0"/>
              <a:t>(brain of operation)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2BD70-AAA7-4A27-BE89-73D13C6A9B4E}"/>
              </a:ext>
            </a:extLst>
          </p:cNvPr>
          <p:cNvSpPr txBox="1"/>
          <p:nvPr/>
        </p:nvSpPr>
        <p:spPr>
          <a:xfrm>
            <a:off x="7109500" y="1543546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Radio AM</a:t>
            </a:r>
          </a:p>
          <a:p>
            <a:pPr algn="ctr"/>
            <a:r>
              <a:rPr lang="en-US" sz="1400" i="1" dirty="0"/>
              <a:t>(glue of the operation)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D3EAE2-D944-4004-BC33-4B7A088CC5F2}"/>
              </a:ext>
            </a:extLst>
          </p:cNvPr>
          <p:cNvSpPr/>
          <p:nvPr/>
        </p:nvSpPr>
        <p:spPr>
          <a:xfrm>
            <a:off x="6932554" y="2843903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2EE54-F506-4DC7-9A70-DA0493FDE141}"/>
              </a:ext>
            </a:extLst>
          </p:cNvPr>
          <p:cNvSpPr/>
          <p:nvPr/>
        </p:nvSpPr>
        <p:spPr>
          <a:xfrm>
            <a:off x="6932553" y="3510567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478B7-4AFE-4D3F-ADC3-67AE783C0E15}"/>
              </a:ext>
            </a:extLst>
          </p:cNvPr>
          <p:cNvSpPr txBox="1"/>
          <p:nvPr/>
        </p:nvSpPr>
        <p:spPr>
          <a:xfrm>
            <a:off x="9992753" y="1543547"/>
            <a:ext cx="1875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Satellites</a:t>
            </a:r>
          </a:p>
          <a:p>
            <a:pPr algn="ctr"/>
            <a:r>
              <a:rPr lang="en-US" sz="1400" i="1" dirty="0"/>
              <a:t>(the cool tech we want </a:t>
            </a:r>
            <a:br>
              <a:rPr lang="en-US" sz="1400" i="1" dirty="0"/>
            </a:br>
            <a:r>
              <a:rPr lang="en-US" sz="1400" i="1" dirty="0"/>
              <a:t>to communicate with)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02B71-CD8C-4E7B-90F0-CFA07EF51028}"/>
              </a:ext>
            </a:extLst>
          </p:cNvPr>
          <p:cNvSpPr txBox="1"/>
          <p:nvPr/>
        </p:nvSpPr>
        <p:spPr>
          <a:xfrm>
            <a:off x="10930504" y="2979278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One way</a:t>
            </a:r>
          </a:p>
          <a:p>
            <a:r>
              <a:rPr lang="en-US" sz="1050" dirty="0">
                <a:solidFill>
                  <a:srgbClr val="C00000"/>
                </a:solidFill>
              </a:rPr>
              <a:t>Laser-link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2089A2-A30D-4F6A-8F34-35A7CFC062A9}"/>
              </a:ext>
            </a:extLst>
          </p:cNvPr>
          <p:cNvGrpSpPr/>
          <p:nvPr/>
        </p:nvGrpSpPr>
        <p:grpSpPr>
          <a:xfrm>
            <a:off x="3556979" y="2167166"/>
            <a:ext cx="2175225" cy="3230612"/>
            <a:chOff x="3532726" y="2167168"/>
            <a:chExt cx="2175225" cy="3230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015A8B-4B2A-431C-9831-132819C915F0}"/>
                </a:ext>
              </a:extLst>
            </p:cNvPr>
            <p:cNvSpPr/>
            <p:nvPr/>
          </p:nvSpPr>
          <p:spPr>
            <a:xfrm>
              <a:off x="3532726" y="2167168"/>
              <a:ext cx="2175225" cy="323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824F96-172B-4733-B486-1940DA7DE45E}"/>
                </a:ext>
              </a:extLst>
            </p:cNvPr>
            <p:cNvSpPr/>
            <p:nvPr/>
          </p:nvSpPr>
          <p:spPr>
            <a:xfrm>
              <a:off x="3657246" y="2459214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Database</a:t>
              </a:r>
              <a:r>
                <a:rPr lang="en-US" sz="1100" dirty="0"/>
                <a:t> of satellite and radio host locations, accepted frequencies, etc.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4AB0B8-8633-4AE9-A26E-F6FC3A654578}"/>
                </a:ext>
              </a:extLst>
            </p:cNvPr>
            <p:cNvSpPr/>
            <p:nvPr/>
          </p:nvSpPr>
          <p:spPr>
            <a:xfrm>
              <a:off x="3657246" y="3631708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Information packaging and unpackaging</a:t>
              </a:r>
              <a:r>
                <a:rPr lang="en-US" sz="1100" dirty="0"/>
                <a:t> to/from readable satellite format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4CFEFA-3AF1-4913-A962-38BFA1015310}"/>
                </a:ext>
              </a:extLst>
            </p:cNvPr>
            <p:cNvSpPr/>
            <p:nvPr/>
          </p:nvSpPr>
          <p:spPr>
            <a:xfrm>
              <a:off x="3657246" y="4217955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Calculates communication path(s) </a:t>
              </a:r>
              <a:r>
                <a:rPr lang="en-US" sz="1100" dirty="0"/>
                <a:t>to satellite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1C56B7-F8CC-4F75-B9A9-0C8DEAD3E161}"/>
                </a:ext>
              </a:extLst>
            </p:cNvPr>
            <p:cNvSpPr/>
            <p:nvPr/>
          </p:nvSpPr>
          <p:spPr>
            <a:xfrm>
              <a:off x="3657246" y="3045461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Communication capabilities </a:t>
              </a:r>
              <a:r>
                <a:rPr lang="en-US" sz="1100" dirty="0"/>
                <a:t>with both end users and radio AM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72F3D1-0B86-479F-B212-00B7338D6B78}"/>
                </a:ext>
              </a:extLst>
            </p:cNvPr>
            <p:cNvSpPr/>
            <p:nvPr/>
          </p:nvSpPr>
          <p:spPr>
            <a:xfrm>
              <a:off x="3657246" y="4804204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Confirmation management </a:t>
              </a:r>
              <a:r>
                <a:rPr lang="en-US" sz="1100" dirty="0"/>
                <a:t>(for satellite responses only)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C8E0BC-AB65-423F-819B-7AC2969CFB87}"/>
                  </a:ext>
                </a:extLst>
              </p14:cNvPr>
              <p14:cNvContentPartPr/>
              <p14:nvPr/>
            </p14:nvContentPartPr>
            <p14:xfrm>
              <a:off x="10310427" y="5593791"/>
              <a:ext cx="477720" cy="99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C8E0BC-AB65-423F-819B-7AC2969CFB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1787" y="5584791"/>
                <a:ext cx="495360" cy="10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BB651B-27F6-41D0-B8DF-358EDC0A61B4}"/>
                  </a:ext>
                </a:extLst>
              </p14:cNvPr>
              <p14:cNvContentPartPr/>
              <p14:nvPr/>
            </p14:nvContentPartPr>
            <p14:xfrm>
              <a:off x="11036907" y="5577231"/>
              <a:ext cx="210960" cy="297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BB651B-27F6-41D0-B8DF-358EDC0A61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28267" y="5568591"/>
                <a:ext cx="2286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265DC8E-81A2-4B4B-96DA-651A3F3C1ABE}"/>
                  </a:ext>
                </a:extLst>
              </p14:cNvPr>
              <p14:cNvContentPartPr/>
              <p14:nvPr/>
            </p14:nvContentPartPr>
            <p14:xfrm>
              <a:off x="11370267" y="5855511"/>
              <a:ext cx="138240" cy="112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265DC8E-81A2-4B4B-96DA-651A3F3C1A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61267" y="5846511"/>
                <a:ext cx="15588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3F941BF-0873-42AD-B2E7-F2F31E67A961}"/>
              </a:ext>
            </a:extLst>
          </p:cNvPr>
          <p:cNvGrpSpPr/>
          <p:nvPr/>
        </p:nvGrpSpPr>
        <p:grpSpPr>
          <a:xfrm>
            <a:off x="11380347" y="5598831"/>
            <a:ext cx="92880" cy="274320"/>
            <a:chOff x="11380347" y="5598831"/>
            <a:chExt cx="9288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1415F3-CF6C-46F0-905C-31D5738A0828}"/>
                    </a:ext>
                  </a:extLst>
                </p14:cNvPr>
                <p14:cNvContentPartPr/>
                <p14:nvPr/>
              </p14:nvContentPartPr>
              <p14:xfrm>
                <a:off x="11421387" y="5726991"/>
                <a:ext cx="51840" cy="14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1415F3-CF6C-46F0-905C-31D5738A08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12747" y="5717991"/>
                  <a:ext cx="69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2E5A83-057A-4C34-89B4-02317C1F7FCA}"/>
                    </a:ext>
                  </a:extLst>
                </p14:cNvPr>
                <p14:cNvContentPartPr/>
                <p14:nvPr/>
              </p14:nvContentPartPr>
              <p14:xfrm>
                <a:off x="11380347" y="5598831"/>
                <a:ext cx="84600" cy="10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2E5A83-057A-4C34-89B4-02317C1F7F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71347" y="5590191"/>
                  <a:ext cx="10224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E5ACC2-7766-47ED-AE43-B9D046A8123B}"/>
                  </a:ext>
                </a:extLst>
              </p14:cNvPr>
              <p14:cNvContentPartPr/>
              <p14:nvPr/>
            </p14:nvContentPartPr>
            <p14:xfrm>
              <a:off x="11409867" y="6074031"/>
              <a:ext cx="90720" cy="150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E5ACC2-7766-47ED-AE43-B9D046A812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01227" y="6065391"/>
                <a:ext cx="108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56CC6A-C61D-406D-814D-EA58C2D63D78}"/>
                  </a:ext>
                </a:extLst>
              </p14:cNvPr>
              <p14:cNvContentPartPr/>
              <p14:nvPr/>
            </p14:nvContentPartPr>
            <p14:xfrm>
              <a:off x="10718667" y="533711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56CC6A-C61D-406D-814D-EA58C2D63D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0027" y="532811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0C87304-6292-4766-8BD6-4A98149CC262}"/>
              </a:ext>
            </a:extLst>
          </p:cNvPr>
          <p:cNvSpPr/>
          <p:nvPr/>
        </p:nvSpPr>
        <p:spPr>
          <a:xfrm>
            <a:off x="11482208" y="5558619"/>
            <a:ext cx="180511" cy="1320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A35560B-5CDA-48F5-A0B9-AE30EC2F7556}"/>
              </a:ext>
            </a:extLst>
          </p:cNvPr>
          <p:cNvSpPr/>
          <p:nvPr/>
        </p:nvSpPr>
        <p:spPr>
          <a:xfrm>
            <a:off x="11603315" y="5845814"/>
            <a:ext cx="180511" cy="1320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976936-F539-4173-9430-2B0AB3572655}"/>
              </a:ext>
            </a:extLst>
          </p:cNvPr>
          <p:cNvCxnSpPr>
            <a:cxnSpLocks/>
          </p:cNvCxnSpPr>
          <p:nvPr/>
        </p:nvCxnSpPr>
        <p:spPr>
          <a:xfrm>
            <a:off x="11596038" y="5712791"/>
            <a:ext cx="50266" cy="144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DEDF9C-1622-4F55-BA24-799C8145B0DA}"/>
              </a:ext>
            </a:extLst>
          </p:cNvPr>
          <p:cNvSpPr txBox="1"/>
          <p:nvPr/>
        </p:nvSpPr>
        <p:spPr>
          <a:xfrm>
            <a:off x="11517809" y="541192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7B12E6-4C48-4955-AC40-E42EFFA9D6FC}"/>
              </a:ext>
            </a:extLst>
          </p:cNvPr>
          <p:cNvSpPr txBox="1"/>
          <p:nvPr/>
        </p:nvSpPr>
        <p:spPr>
          <a:xfrm>
            <a:off x="11646304" y="571500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FA2A13C-69CE-4497-A65E-9D1803EAFC0A}"/>
              </a:ext>
            </a:extLst>
          </p:cNvPr>
          <p:cNvSpPr/>
          <p:nvPr/>
        </p:nvSpPr>
        <p:spPr>
          <a:xfrm>
            <a:off x="11150221" y="56381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D45FFE-6D43-46F0-897D-3D89E6B09F4A}"/>
              </a:ext>
            </a:extLst>
          </p:cNvPr>
          <p:cNvSpPr/>
          <p:nvPr/>
        </p:nvSpPr>
        <p:spPr>
          <a:xfrm>
            <a:off x="10526427" y="59453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7A299A-4C6E-4A51-9394-D8A443B1E33F}"/>
              </a:ext>
            </a:extLst>
          </p:cNvPr>
          <p:cNvSpPr/>
          <p:nvPr/>
        </p:nvSpPr>
        <p:spPr>
          <a:xfrm>
            <a:off x="11401035" y="61812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3E4F44-16DF-4968-849F-45439FEB133D}"/>
              </a:ext>
            </a:extLst>
          </p:cNvPr>
          <p:cNvSpPr txBox="1"/>
          <p:nvPr/>
        </p:nvSpPr>
        <p:spPr>
          <a:xfrm>
            <a:off x="10792091" y="5400981"/>
            <a:ext cx="4777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CC9C85-C77D-4786-91D5-0B7E0D14FC86}"/>
              </a:ext>
            </a:extLst>
          </p:cNvPr>
          <p:cNvSpPr txBox="1"/>
          <p:nvPr/>
        </p:nvSpPr>
        <p:spPr>
          <a:xfrm>
            <a:off x="11016027" y="602723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02B08F-E83A-42F3-ADE8-2A3F0B54CE03}"/>
              </a:ext>
            </a:extLst>
          </p:cNvPr>
          <p:cNvSpPr txBox="1"/>
          <p:nvPr/>
        </p:nvSpPr>
        <p:spPr>
          <a:xfrm>
            <a:off x="10578945" y="578902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3A60C3-D161-4B01-804A-933C90E375D0}"/>
              </a:ext>
            </a:extLst>
          </p:cNvPr>
          <p:cNvCxnSpPr>
            <a:cxnSpLocks/>
          </p:cNvCxnSpPr>
          <p:nvPr/>
        </p:nvCxnSpPr>
        <p:spPr>
          <a:xfrm flipH="1">
            <a:off x="10571955" y="5921483"/>
            <a:ext cx="93261" cy="3589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A8325E-845D-41A0-AAC3-992F97FE049E}"/>
              </a:ext>
            </a:extLst>
          </p:cNvPr>
          <p:cNvGrpSpPr/>
          <p:nvPr/>
        </p:nvGrpSpPr>
        <p:grpSpPr>
          <a:xfrm>
            <a:off x="261573" y="5931562"/>
            <a:ext cx="1538348" cy="720897"/>
            <a:chOff x="261573" y="5931562"/>
            <a:chExt cx="1538348" cy="72089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3F98FF-BDBB-4C81-BB3C-AA4AA891557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24" y="6392738"/>
              <a:ext cx="233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AB246C-BC10-4FC0-8A05-D756FD2465C6}"/>
                </a:ext>
              </a:extLst>
            </p:cNvPr>
            <p:cNvSpPr txBox="1"/>
            <p:nvPr/>
          </p:nvSpPr>
          <p:spPr>
            <a:xfrm>
              <a:off x="583308" y="6221572"/>
              <a:ext cx="11866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arrows describe data flow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8836A9-2DAA-4716-93BD-B5FF177BE55B}"/>
                </a:ext>
              </a:extLst>
            </p:cNvPr>
            <p:cNvSpPr/>
            <p:nvPr/>
          </p:nvSpPr>
          <p:spPr>
            <a:xfrm>
              <a:off x="261573" y="5931562"/>
              <a:ext cx="1538348" cy="720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i="1" dirty="0">
                  <a:solidFill>
                    <a:schemeClr val="tx1"/>
                  </a:solidFill>
                </a:rPr>
                <a:t>Legend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D84D96-E132-4AB6-9139-21BE11137A0B}"/>
                </a:ext>
              </a:extLst>
            </p:cNvPr>
            <p:cNvCxnSpPr>
              <a:cxnSpLocks/>
            </p:cNvCxnSpPr>
            <p:nvPr/>
          </p:nvCxnSpPr>
          <p:spPr>
            <a:xfrm>
              <a:off x="261573" y="6218863"/>
              <a:ext cx="1538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57FB0B4-FDCE-4A58-BA72-9408157AF7D5}"/>
              </a:ext>
            </a:extLst>
          </p:cNvPr>
          <p:cNvSpPr txBox="1"/>
          <p:nvPr/>
        </p:nvSpPr>
        <p:spPr>
          <a:xfrm>
            <a:off x="2017919" y="6235953"/>
            <a:ext cx="7421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Now Satellite2 is sending confirmation back to User1 that the message was received successfully (target sends confirmation back to the source). This follows the general same process as satellite -&gt; user communication.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C303C5-D009-4DAF-AC21-FCD6862F05F5}"/>
              </a:ext>
            </a:extLst>
          </p:cNvPr>
          <p:cNvSpPr txBox="1"/>
          <p:nvPr/>
        </p:nvSpPr>
        <p:spPr>
          <a:xfrm>
            <a:off x="11049073" y="3620421"/>
            <a:ext cx="580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2BAD5A-F153-4998-8EB6-A59BB269153A}"/>
              </a:ext>
            </a:extLst>
          </p:cNvPr>
          <p:cNvSpPr txBox="1"/>
          <p:nvPr/>
        </p:nvSpPr>
        <p:spPr>
          <a:xfrm>
            <a:off x="1894378" y="2498387"/>
            <a:ext cx="601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source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F1BBC5-D829-4043-9E24-D103F0DBE878}"/>
              </a:ext>
            </a:extLst>
          </p:cNvPr>
          <p:cNvSpPr txBox="1"/>
          <p:nvPr/>
        </p:nvSpPr>
        <p:spPr>
          <a:xfrm>
            <a:off x="9099160" y="4621551"/>
            <a:ext cx="2409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Some time has passed so the satellites are now in a different location. (AM1 failed to pick up S2’s confirmation and response.)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1A16240-37AE-4154-87C2-5BD9C0F725C1}"/>
              </a:ext>
            </a:extLst>
          </p:cNvPr>
          <p:cNvSpPr/>
          <p:nvPr/>
        </p:nvSpPr>
        <p:spPr>
          <a:xfrm>
            <a:off x="11001318" y="5990015"/>
            <a:ext cx="512686" cy="3717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03D093-8BFF-4681-B05F-658729E3DFB6}"/>
              </a:ext>
            </a:extLst>
          </p:cNvPr>
          <p:cNvCxnSpPr>
            <a:cxnSpLocks/>
          </p:cNvCxnSpPr>
          <p:nvPr/>
        </p:nvCxnSpPr>
        <p:spPr>
          <a:xfrm>
            <a:off x="11433301" y="6292436"/>
            <a:ext cx="60044" cy="100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D8E302-8755-460D-8512-AE51058C7401}"/>
              </a:ext>
            </a:extLst>
          </p:cNvPr>
          <p:cNvSpPr txBox="1"/>
          <p:nvPr/>
        </p:nvSpPr>
        <p:spPr>
          <a:xfrm>
            <a:off x="11233445" y="6364959"/>
            <a:ext cx="1018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AM2 picks up S2’s confirmation broadcast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C495D9-DCAA-437F-BE86-DC42B958CD75}"/>
              </a:ext>
            </a:extLst>
          </p:cNvPr>
          <p:cNvGrpSpPr/>
          <p:nvPr/>
        </p:nvGrpSpPr>
        <p:grpSpPr>
          <a:xfrm rot="11855408">
            <a:off x="11469829" y="5863749"/>
            <a:ext cx="308368" cy="264887"/>
            <a:chOff x="7353282" y="4997963"/>
            <a:chExt cx="308368" cy="264887"/>
          </a:xfrm>
        </p:grpSpPr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9ADE37D-A0AA-4A37-8077-B5740EA8B0BA}"/>
                </a:ext>
              </a:extLst>
            </p:cNvPr>
            <p:cNvSpPr/>
            <p:nvPr/>
          </p:nvSpPr>
          <p:spPr>
            <a:xfrm>
              <a:off x="7353282" y="4997963"/>
              <a:ext cx="308368" cy="264887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4A158E25-3F55-4620-9CBD-919ECE8A7044}"/>
                </a:ext>
              </a:extLst>
            </p:cNvPr>
            <p:cNvSpPr/>
            <p:nvPr/>
          </p:nvSpPr>
          <p:spPr>
            <a:xfrm>
              <a:off x="7388166" y="5043995"/>
              <a:ext cx="227326" cy="194983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31555A8A-3D04-4255-B8CF-BE9DE61E7C35}"/>
                </a:ext>
              </a:extLst>
            </p:cNvPr>
            <p:cNvSpPr/>
            <p:nvPr/>
          </p:nvSpPr>
          <p:spPr>
            <a:xfrm>
              <a:off x="7418546" y="5091247"/>
              <a:ext cx="159937" cy="101038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271336F-FF65-4846-9DFF-F2D72395DE18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9107779" y="3085596"/>
            <a:ext cx="1662605" cy="77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8E2081-42D1-4BF7-A725-8517E8A06109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flipH="1">
            <a:off x="5611004" y="3085596"/>
            <a:ext cx="1321550" cy="19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36E649A5-552B-461A-A08B-89935C786CD5}"/>
              </a:ext>
            </a:extLst>
          </p:cNvPr>
          <p:cNvCxnSpPr>
            <a:cxnSpLocks/>
            <a:stCxn id="22" idx="1"/>
            <a:endCxn id="19" idx="1"/>
          </p:cNvCxnSpPr>
          <p:nvPr/>
        </p:nvCxnSpPr>
        <p:spPr>
          <a:xfrm rot="10800000">
            <a:off x="3681499" y="3902602"/>
            <a:ext cx="12700" cy="1172496"/>
          </a:xfrm>
          <a:prstGeom prst="curvedConnector3">
            <a:avLst>
              <a:gd name="adj1" fmla="val 2560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08BD51-FF6F-46C1-9F53-09D0D79D883F}"/>
              </a:ext>
            </a:extLst>
          </p:cNvPr>
          <p:cNvCxnSpPr>
            <a:cxnSpLocks/>
            <a:stCxn id="19" idx="1"/>
            <a:endCxn id="4" idx="5"/>
          </p:cNvCxnSpPr>
          <p:nvPr/>
        </p:nvCxnSpPr>
        <p:spPr>
          <a:xfrm flipH="1" flipV="1">
            <a:off x="1875730" y="2922056"/>
            <a:ext cx="1805769" cy="98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6425518-B959-4CA1-86C3-97E8AE470E8C}"/>
              </a:ext>
            </a:extLst>
          </p:cNvPr>
          <p:cNvSpPr txBox="1"/>
          <p:nvPr/>
        </p:nvSpPr>
        <p:spPr>
          <a:xfrm rot="1596162">
            <a:off x="2225238" y="3446731"/>
            <a:ext cx="130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via internet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39A786-0249-45B9-9B99-643F49246422}"/>
              </a:ext>
            </a:extLst>
          </p:cNvPr>
          <p:cNvSpPr txBox="1"/>
          <p:nvPr/>
        </p:nvSpPr>
        <p:spPr>
          <a:xfrm rot="1713599">
            <a:off x="2110745" y="3162839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FA7B2-2D6A-4C3F-AA82-A24F72BE30E7}"/>
              </a:ext>
            </a:extLst>
          </p:cNvPr>
          <p:cNvSpPr txBox="1"/>
          <p:nvPr/>
        </p:nvSpPr>
        <p:spPr>
          <a:xfrm rot="1367026">
            <a:off x="9467524" y="2594534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5a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F794F-71CA-4E8E-895A-5F9B4B0CC96B}"/>
              </a:ext>
            </a:extLst>
          </p:cNvPr>
          <p:cNvSpPr txBox="1"/>
          <p:nvPr/>
        </p:nvSpPr>
        <p:spPr>
          <a:xfrm rot="1414481">
            <a:off x="9248287" y="2728384"/>
            <a:ext cx="1388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broadcasts response to package, sends until confirmation received from 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8F597F4-D317-4B7B-B307-BB53FD18DF02}"/>
              </a:ext>
            </a:extLst>
          </p:cNvPr>
          <p:cNvSpPr txBox="1"/>
          <p:nvPr/>
        </p:nvSpPr>
        <p:spPr>
          <a:xfrm rot="18244965">
            <a:off x="5390280" y="4127262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6a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796F-2DA1-4ABF-AE1D-9E5EAFCF8A5D}"/>
              </a:ext>
            </a:extLst>
          </p:cNvPr>
          <p:cNvSpPr txBox="1"/>
          <p:nvPr/>
        </p:nvSpPr>
        <p:spPr>
          <a:xfrm rot="18170128">
            <a:off x="5786312" y="4165193"/>
            <a:ext cx="1161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tells server that satellite has successfully received package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BEDE91-777C-4CE2-B3ED-27122BB7C6F6}"/>
              </a:ext>
            </a:extLst>
          </p:cNvPr>
          <p:cNvSpPr txBox="1"/>
          <p:nvPr/>
        </p:nvSpPr>
        <p:spPr>
          <a:xfrm>
            <a:off x="2439077" y="4139863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6b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9A8DBE-F7B5-4412-A0FB-2C696F287558}"/>
              </a:ext>
            </a:extLst>
          </p:cNvPr>
          <p:cNvSpPr txBox="1"/>
          <p:nvPr/>
        </p:nvSpPr>
        <p:spPr>
          <a:xfrm>
            <a:off x="2111046" y="4309622"/>
            <a:ext cx="13045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/>
              <a:t>server stops continually trying to send package to satellite; since satellite confirmed receipt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4ABDFD1-C208-493E-AEAB-382FE9B66B50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9107779" y="3085596"/>
            <a:ext cx="1662605" cy="772407"/>
          </a:xfrm>
          <a:prstGeom prst="curvedConnector3">
            <a:avLst>
              <a:gd name="adj1" fmla="val 1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E0139D6-F7C9-41A8-8677-1D79E852522C}"/>
              </a:ext>
            </a:extLst>
          </p:cNvPr>
          <p:cNvSpPr txBox="1"/>
          <p:nvPr/>
        </p:nvSpPr>
        <p:spPr>
          <a:xfrm rot="543628">
            <a:off x="9175608" y="3560217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5b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278043-3C95-4863-8EFD-40533F8E749B}"/>
              </a:ext>
            </a:extLst>
          </p:cNvPr>
          <p:cNvSpPr txBox="1"/>
          <p:nvPr/>
        </p:nvSpPr>
        <p:spPr>
          <a:xfrm rot="485644">
            <a:off x="8963371" y="3719994"/>
            <a:ext cx="16236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AM returns </a:t>
            </a:r>
            <a:br>
              <a:rPr lang="en-US" sz="1050" i="1" dirty="0"/>
            </a:br>
            <a:r>
              <a:rPr lang="en-US" sz="1050" i="1" dirty="0"/>
              <a:t>confirmation </a:t>
            </a:r>
            <a:br>
              <a:rPr lang="en-US" sz="1050" i="1" dirty="0"/>
            </a:br>
            <a:r>
              <a:rPr lang="en-US" sz="1050" i="1" dirty="0"/>
              <a:t>of receipt</a:t>
            </a:r>
          </a:p>
        </p:txBody>
      </p:sp>
    </p:spTree>
    <p:extLst>
      <p:ext uri="{BB962C8B-B14F-4D97-AF65-F5344CB8AC3E}">
        <p14:creationId xmlns:p14="http://schemas.microsoft.com/office/powerpoint/2010/main" val="402987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E4B-753A-4C06-B439-21B108FF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-&gt; User Communication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667C-307B-42E0-BFA4-B8E80320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Satellite decided it needs to send a message back to a user, and so broadcasts a package and the recipient’s user ID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Some radio AM picks up the package and the user ID, sends it back to the server, and gives the satellite confirmation that the package was received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 server sends the package, unpackaged, back to the user’s inbox as understandable text or binary files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 end user is happy, and can reconstruct these files appropriately however they’d like to</a:t>
            </a:r>
          </a:p>
        </p:txBody>
      </p:sp>
    </p:spTree>
    <p:extLst>
      <p:ext uri="{BB962C8B-B14F-4D97-AF65-F5344CB8AC3E}">
        <p14:creationId xmlns:p14="http://schemas.microsoft.com/office/powerpoint/2010/main" val="337963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82105320-CB8E-4B83-98CA-0E467495E837}"/>
              </a:ext>
            </a:extLst>
          </p:cNvPr>
          <p:cNvSpPr/>
          <p:nvPr/>
        </p:nvSpPr>
        <p:spPr>
          <a:xfrm>
            <a:off x="10062429" y="5262850"/>
            <a:ext cx="1446122" cy="1347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843A5D-F9F9-4E89-BD8F-680796AECDE8}"/>
                  </a:ext>
                </a:extLst>
              </p14:cNvPr>
              <p14:cNvContentPartPr/>
              <p14:nvPr/>
            </p14:nvContentPartPr>
            <p14:xfrm>
              <a:off x="11390756" y="5638162"/>
              <a:ext cx="32400" cy="31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843A5D-F9F9-4E89-BD8F-680796AEC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5116" y="5602162"/>
                <a:ext cx="1040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5379CD-DDDD-495F-8AE7-DAEFC9EA8B72}"/>
                  </a:ext>
                </a:extLst>
              </p14:cNvPr>
              <p14:cNvContentPartPr/>
              <p14:nvPr/>
            </p14:nvContentPartPr>
            <p14:xfrm>
              <a:off x="11404436" y="6104722"/>
              <a:ext cx="59760" cy="92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5379CD-DDDD-495F-8AE7-DAEFC9EA8B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68796" y="6069082"/>
                <a:ext cx="131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E1EA23-3AF9-45AB-83C3-3C497702D2B4}"/>
                  </a:ext>
                </a:extLst>
              </p14:cNvPr>
              <p14:cNvContentPartPr/>
              <p14:nvPr/>
            </p14:nvContentPartPr>
            <p14:xfrm>
              <a:off x="11404076" y="5756962"/>
              <a:ext cx="64800" cy="174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E1EA23-3AF9-45AB-83C3-3C497702D2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8076" y="5721322"/>
                <a:ext cx="136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F4127AF-1FF0-4F9F-A19B-5D16F3187960}"/>
                  </a:ext>
                </a:extLst>
              </p14:cNvPr>
              <p14:cNvContentPartPr/>
              <p14:nvPr/>
            </p14:nvContentPartPr>
            <p14:xfrm>
              <a:off x="11085476" y="5620882"/>
              <a:ext cx="143640" cy="19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F4127AF-1FF0-4F9F-A19B-5D16F31879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22476" y="5557882"/>
                <a:ext cx="2692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F9DAAE-80E9-4B19-8A71-2EC612A72E3B}"/>
                  </a:ext>
                </a:extLst>
              </p14:cNvPr>
              <p14:cNvContentPartPr/>
              <p14:nvPr/>
            </p14:nvContentPartPr>
            <p14:xfrm>
              <a:off x="10351796" y="5650762"/>
              <a:ext cx="398520" cy="910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F9DAAE-80E9-4B19-8A71-2EC612A72E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88796" y="5587762"/>
                <a:ext cx="524160" cy="1035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B53A8B0-E6D6-40B9-9329-613F5143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-&gt; User Communication Steps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CC1C72-792A-451A-BB94-7D040EDB0CB8}"/>
              </a:ext>
            </a:extLst>
          </p:cNvPr>
          <p:cNvSpPr/>
          <p:nvPr/>
        </p:nvSpPr>
        <p:spPr>
          <a:xfrm>
            <a:off x="1525025" y="2588543"/>
            <a:ext cx="410876" cy="3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BD06B-2423-40FE-A24C-049FBE128F1F}"/>
              </a:ext>
            </a:extLst>
          </p:cNvPr>
          <p:cNvSpPr/>
          <p:nvPr/>
        </p:nvSpPr>
        <p:spPr>
          <a:xfrm>
            <a:off x="6932555" y="2167166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AM1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953C95E-BCA0-4159-81B6-C4D49BD5EBAE}"/>
              </a:ext>
            </a:extLst>
          </p:cNvPr>
          <p:cNvSpPr/>
          <p:nvPr/>
        </p:nvSpPr>
        <p:spPr>
          <a:xfrm>
            <a:off x="10610263" y="2380663"/>
            <a:ext cx="640482" cy="5276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0119DE-FBEB-4296-9697-A8E8A8EA9214}"/>
              </a:ext>
            </a:extLst>
          </p:cNvPr>
          <p:cNvSpPr/>
          <p:nvPr/>
        </p:nvSpPr>
        <p:spPr>
          <a:xfrm>
            <a:off x="10610263" y="3594156"/>
            <a:ext cx="640482" cy="5276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CAA09A-7481-4A98-8DC2-C0F0A29D8631}"/>
              </a:ext>
            </a:extLst>
          </p:cNvPr>
          <p:cNvCxnSpPr/>
          <p:nvPr/>
        </p:nvCxnSpPr>
        <p:spPr>
          <a:xfrm>
            <a:off x="10930504" y="2992948"/>
            <a:ext cx="0" cy="487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CF8DEF-7EF4-4007-8275-8E9854D1E70E}"/>
              </a:ext>
            </a:extLst>
          </p:cNvPr>
          <p:cNvSpPr txBox="1"/>
          <p:nvPr/>
        </p:nvSpPr>
        <p:spPr>
          <a:xfrm>
            <a:off x="838200" y="1543547"/>
            <a:ext cx="1784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Users</a:t>
            </a:r>
          </a:p>
          <a:p>
            <a:pPr algn="ctr"/>
            <a:r>
              <a:rPr lang="en-US" sz="1400" i="1" dirty="0"/>
              <a:t>(typically researchers)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53756-ABF5-4312-97A0-80A20E6C164C}"/>
              </a:ext>
            </a:extLst>
          </p:cNvPr>
          <p:cNvSpPr txBox="1"/>
          <p:nvPr/>
        </p:nvSpPr>
        <p:spPr>
          <a:xfrm>
            <a:off x="3838923" y="154354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400" i="1" dirty="0"/>
              <a:t>(brain of operation)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2BD70-AAA7-4A27-BE89-73D13C6A9B4E}"/>
              </a:ext>
            </a:extLst>
          </p:cNvPr>
          <p:cNvSpPr txBox="1"/>
          <p:nvPr/>
        </p:nvSpPr>
        <p:spPr>
          <a:xfrm>
            <a:off x="7109500" y="1543546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Radio AM</a:t>
            </a:r>
          </a:p>
          <a:p>
            <a:pPr algn="ctr"/>
            <a:r>
              <a:rPr lang="en-US" sz="1400" i="1" dirty="0"/>
              <a:t>(glue of the operation)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D3EAE2-D944-4004-BC33-4B7A088CC5F2}"/>
              </a:ext>
            </a:extLst>
          </p:cNvPr>
          <p:cNvSpPr/>
          <p:nvPr/>
        </p:nvSpPr>
        <p:spPr>
          <a:xfrm>
            <a:off x="6932554" y="2843903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2EE54-F506-4DC7-9A70-DA0493FDE141}"/>
              </a:ext>
            </a:extLst>
          </p:cNvPr>
          <p:cNvSpPr/>
          <p:nvPr/>
        </p:nvSpPr>
        <p:spPr>
          <a:xfrm>
            <a:off x="6932553" y="3510567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478B7-4AFE-4D3F-ADC3-67AE783C0E15}"/>
              </a:ext>
            </a:extLst>
          </p:cNvPr>
          <p:cNvSpPr txBox="1"/>
          <p:nvPr/>
        </p:nvSpPr>
        <p:spPr>
          <a:xfrm>
            <a:off x="9992753" y="1543547"/>
            <a:ext cx="1875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Satellites</a:t>
            </a:r>
          </a:p>
          <a:p>
            <a:pPr algn="ctr"/>
            <a:r>
              <a:rPr lang="en-US" sz="1400" i="1" dirty="0"/>
              <a:t>(the cool tech we want </a:t>
            </a:r>
            <a:br>
              <a:rPr lang="en-US" sz="1400" i="1" dirty="0"/>
            </a:br>
            <a:r>
              <a:rPr lang="en-US" sz="1400" i="1" dirty="0"/>
              <a:t>to communicate with)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02B71-CD8C-4E7B-90F0-CFA07EF51028}"/>
              </a:ext>
            </a:extLst>
          </p:cNvPr>
          <p:cNvSpPr txBox="1"/>
          <p:nvPr/>
        </p:nvSpPr>
        <p:spPr>
          <a:xfrm>
            <a:off x="10930504" y="2979278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One way</a:t>
            </a:r>
          </a:p>
          <a:p>
            <a:r>
              <a:rPr lang="en-US" sz="1050" dirty="0">
                <a:solidFill>
                  <a:srgbClr val="C00000"/>
                </a:solidFill>
              </a:rPr>
              <a:t>Laser-link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2089A2-A30D-4F6A-8F34-35A7CFC062A9}"/>
              </a:ext>
            </a:extLst>
          </p:cNvPr>
          <p:cNvGrpSpPr/>
          <p:nvPr/>
        </p:nvGrpSpPr>
        <p:grpSpPr>
          <a:xfrm>
            <a:off x="3556979" y="2167166"/>
            <a:ext cx="2175225" cy="3230612"/>
            <a:chOff x="3532726" y="2167168"/>
            <a:chExt cx="2175225" cy="3230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015A8B-4B2A-431C-9831-132819C915F0}"/>
                </a:ext>
              </a:extLst>
            </p:cNvPr>
            <p:cNvSpPr/>
            <p:nvPr/>
          </p:nvSpPr>
          <p:spPr>
            <a:xfrm>
              <a:off x="3532726" y="2167168"/>
              <a:ext cx="2175225" cy="323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824F96-172B-4733-B486-1940DA7DE45E}"/>
                </a:ext>
              </a:extLst>
            </p:cNvPr>
            <p:cNvSpPr/>
            <p:nvPr/>
          </p:nvSpPr>
          <p:spPr>
            <a:xfrm>
              <a:off x="3657246" y="2459214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Database</a:t>
              </a:r>
              <a:r>
                <a:rPr lang="en-US" sz="1100" dirty="0"/>
                <a:t> of satellite and radio host locations, accepted frequencies, etc.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4AB0B8-8633-4AE9-A26E-F6FC3A654578}"/>
                </a:ext>
              </a:extLst>
            </p:cNvPr>
            <p:cNvSpPr/>
            <p:nvPr/>
          </p:nvSpPr>
          <p:spPr>
            <a:xfrm>
              <a:off x="3657246" y="3631708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Information packaging and unpackaging</a:t>
              </a:r>
              <a:r>
                <a:rPr lang="en-US" sz="1100" dirty="0"/>
                <a:t> to/from readable satellite format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4CFEFA-3AF1-4913-A962-38BFA1015310}"/>
                </a:ext>
              </a:extLst>
            </p:cNvPr>
            <p:cNvSpPr/>
            <p:nvPr/>
          </p:nvSpPr>
          <p:spPr>
            <a:xfrm>
              <a:off x="3657246" y="4217955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Calculates communication path(s) </a:t>
              </a:r>
              <a:r>
                <a:rPr lang="en-US" sz="1100" dirty="0"/>
                <a:t>to satellite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1C56B7-F8CC-4F75-B9A9-0C8DEAD3E161}"/>
                </a:ext>
              </a:extLst>
            </p:cNvPr>
            <p:cNvSpPr/>
            <p:nvPr/>
          </p:nvSpPr>
          <p:spPr>
            <a:xfrm>
              <a:off x="3657246" y="3045461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Communication capabilities </a:t>
              </a:r>
              <a:r>
                <a:rPr lang="en-US" sz="1100" dirty="0"/>
                <a:t>with both end users and radio AM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72F3D1-0B86-479F-B212-00B7338D6B78}"/>
                </a:ext>
              </a:extLst>
            </p:cNvPr>
            <p:cNvSpPr/>
            <p:nvPr/>
          </p:nvSpPr>
          <p:spPr>
            <a:xfrm>
              <a:off x="3657246" y="4804204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Confirmation management </a:t>
              </a:r>
              <a:r>
                <a:rPr lang="en-US" sz="1100" dirty="0"/>
                <a:t>(for satellite responses only)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C8E0BC-AB65-423F-819B-7AC2969CFB87}"/>
                  </a:ext>
                </a:extLst>
              </p14:cNvPr>
              <p14:cNvContentPartPr/>
              <p14:nvPr/>
            </p14:nvContentPartPr>
            <p14:xfrm>
              <a:off x="10310427" y="5593791"/>
              <a:ext cx="477720" cy="99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C8E0BC-AB65-423F-819B-7AC2969CFB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1787" y="5584791"/>
                <a:ext cx="495360" cy="10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BB651B-27F6-41D0-B8DF-358EDC0A61B4}"/>
                  </a:ext>
                </a:extLst>
              </p14:cNvPr>
              <p14:cNvContentPartPr/>
              <p14:nvPr/>
            </p14:nvContentPartPr>
            <p14:xfrm>
              <a:off x="11036907" y="5577231"/>
              <a:ext cx="210960" cy="297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BB651B-27F6-41D0-B8DF-358EDC0A61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28267" y="5568591"/>
                <a:ext cx="2286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265DC8E-81A2-4B4B-96DA-651A3F3C1ABE}"/>
                  </a:ext>
                </a:extLst>
              </p14:cNvPr>
              <p14:cNvContentPartPr/>
              <p14:nvPr/>
            </p14:nvContentPartPr>
            <p14:xfrm>
              <a:off x="11370267" y="5855511"/>
              <a:ext cx="138240" cy="112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265DC8E-81A2-4B4B-96DA-651A3F3C1A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61267" y="5846511"/>
                <a:ext cx="15588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3F941BF-0873-42AD-B2E7-F2F31E67A961}"/>
              </a:ext>
            </a:extLst>
          </p:cNvPr>
          <p:cNvGrpSpPr/>
          <p:nvPr/>
        </p:nvGrpSpPr>
        <p:grpSpPr>
          <a:xfrm>
            <a:off x="11380347" y="5598831"/>
            <a:ext cx="92880" cy="274320"/>
            <a:chOff x="11380347" y="5598831"/>
            <a:chExt cx="9288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1415F3-CF6C-46F0-905C-31D5738A0828}"/>
                    </a:ext>
                  </a:extLst>
                </p14:cNvPr>
                <p14:cNvContentPartPr/>
                <p14:nvPr/>
              </p14:nvContentPartPr>
              <p14:xfrm>
                <a:off x="11421387" y="5726991"/>
                <a:ext cx="51840" cy="14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1415F3-CF6C-46F0-905C-31D5738A08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12747" y="5717991"/>
                  <a:ext cx="69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2E5A83-057A-4C34-89B4-02317C1F7FCA}"/>
                    </a:ext>
                  </a:extLst>
                </p14:cNvPr>
                <p14:cNvContentPartPr/>
                <p14:nvPr/>
              </p14:nvContentPartPr>
              <p14:xfrm>
                <a:off x="11380347" y="5598831"/>
                <a:ext cx="84600" cy="10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2E5A83-057A-4C34-89B4-02317C1F7F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71347" y="5590191"/>
                  <a:ext cx="10224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E5ACC2-7766-47ED-AE43-B9D046A8123B}"/>
                  </a:ext>
                </a:extLst>
              </p14:cNvPr>
              <p14:cNvContentPartPr/>
              <p14:nvPr/>
            </p14:nvContentPartPr>
            <p14:xfrm>
              <a:off x="11409867" y="6074031"/>
              <a:ext cx="90720" cy="150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E5ACC2-7766-47ED-AE43-B9D046A812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01227" y="6065391"/>
                <a:ext cx="108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56CC6A-C61D-406D-814D-EA58C2D63D78}"/>
                  </a:ext>
                </a:extLst>
              </p14:cNvPr>
              <p14:cNvContentPartPr/>
              <p14:nvPr/>
            </p14:nvContentPartPr>
            <p14:xfrm>
              <a:off x="10718667" y="533711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56CC6A-C61D-406D-814D-EA58C2D63D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0027" y="532811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0C87304-6292-4766-8BD6-4A98149CC262}"/>
              </a:ext>
            </a:extLst>
          </p:cNvPr>
          <p:cNvSpPr/>
          <p:nvPr/>
        </p:nvSpPr>
        <p:spPr>
          <a:xfrm>
            <a:off x="11283325" y="5262850"/>
            <a:ext cx="180511" cy="1320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A35560B-5CDA-48F5-A0B9-AE30EC2F7556}"/>
              </a:ext>
            </a:extLst>
          </p:cNvPr>
          <p:cNvSpPr/>
          <p:nvPr/>
        </p:nvSpPr>
        <p:spPr>
          <a:xfrm>
            <a:off x="11525980" y="5484975"/>
            <a:ext cx="180511" cy="1320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976936-F539-4173-9430-2B0AB357265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1447307" y="5424439"/>
            <a:ext cx="123801" cy="126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DEDF9C-1622-4F55-BA24-799C8145B0DA}"/>
              </a:ext>
            </a:extLst>
          </p:cNvPr>
          <p:cNvSpPr txBox="1"/>
          <p:nvPr/>
        </p:nvSpPr>
        <p:spPr>
          <a:xfrm>
            <a:off x="11333500" y="51320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7B12E6-4C48-4955-AC40-E42EFFA9D6FC}"/>
              </a:ext>
            </a:extLst>
          </p:cNvPr>
          <p:cNvSpPr txBox="1"/>
          <p:nvPr/>
        </p:nvSpPr>
        <p:spPr>
          <a:xfrm>
            <a:off x="11568629" y="5345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FA2A13C-69CE-4497-A65E-9D1803EAFC0A}"/>
              </a:ext>
            </a:extLst>
          </p:cNvPr>
          <p:cNvSpPr/>
          <p:nvPr/>
        </p:nvSpPr>
        <p:spPr>
          <a:xfrm>
            <a:off x="11150221" y="56381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D45FFE-6D43-46F0-897D-3D89E6B09F4A}"/>
              </a:ext>
            </a:extLst>
          </p:cNvPr>
          <p:cNvSpPr/>
          <p:nvPr/>
        </p:nvSpPr>
        <p:spPr>
          <a:xfrm>
            <a:off x="10526427" y="59453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7A299A-4C6E-4A51-9394-D8A443B1E33F}"/>
              </a:ext>
            </a:extLst>
          </p:cNvPr>
          <p:cNvSpPr/>
          <p:nvPr/>
        </p:nvSpPr>
        <p:spPr>
          <a:xfrm>
            <a:off x="11401035" y="61812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3E4F44-16DF-4968-849F-45439FEB133D}"/>
              </a:ext>
            </a:extLst>
          </p:cNvPr>
          <p:cNvSpPr txBox="1"/>
          <p:nvPr/>
        </p:nvSpPr>
        <p:spPr>
          <a:xfrm>
            <a:off x="10792091" y="5400981"/>
            <a:ext cx="5273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CC9C85-C77D-4786-91D5-0B7E0D14FC86}"/>
              </a:ext>
            </a:extLst>
          </p:cNvPr>
          <p:cNvSpPr txBox="1"/>
          <p:nvPr/>
        </p:nvSpPr>
        <p:spPr>
          <a:xfrm>
            <a:off x="11016027" y="602723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02B08F-E83A-42F3-ADE8-2A3F0B54CE03}"/>
              </a:ext>
            </a:extLst>
          </p:cNvPr>
          <p:cNvSpPr txBox="1"/>
          <p:nvPr/>
        </p:nvSpPr>
        <p:spPr>
          <a:xfrm>
            <a:off x="10578945" y="578902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3A60C3-D161-4B01-804A-933C90E375D0}"/>
              </a:ext>
            </a:extLst>
          </p:cNvPr>
          <p:cNvCxnSpPr>
            <a:cxnSpLocks/>
          </p:cNvCxnSpPr>
          <p:nvPr/>
        </p:nvCxnSpPr>
        <p:spPr>
          <a:xfrm flipH="1">
            <a:off x="10571955" y="5921483"/>
            <a:ext cx="93261" cy="3589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68664A4-3374-46A0-AA02-19AFAA4A4812}"/>
              </a:ext>
            </a:extLst>
          </p:cNvPr>
          <p:cNvGrpSpPr/>
          <p:nvPr/>
        </p:nvGrpSpPr>
        <p:grpSpPr>
          <a:xfrm rot="10260421">
            <a:off x="11143858" y="5281342"/>
            <a:ext cx="308368" cy="264887"/>
            <a:chOff x="7353282" y="4997963"/>
            <a:chExt cx="308368" cy="264887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3706ABD2-4E66-4687-8D3B-59BBDB9C9BDE}"/>
                </a:ext>
              </a:extLst>
            </p:cNvPr>
            <p:cNvSpPr/>
            <p:nvPr/>
          </p:nvSpPr>
          <p:spPr>
            <a:xfrm>
              <a:off x="7353282" y="4997963"/>
              <a:ext cx="308368" cy="264887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4AFA86E-65DD-45FD-B067-9AB61D65AC1A}"/>
                </a:ext>
              </a:extLst>
            </p:cNvPr>
            <p:cNvSpPr/>
            <p:nvPr/>
          </p:nvSpPr>
          <p:spPr>
            <a:xfrm>
              <a:off x="7388166" y="5043995"/>
              <a:ext cx="227326" cy="194983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63A7FE3E-2BE1-4885-BCDB-C792632F5D65}"/>
                </a:ext>
              </a:extLst>
            </p:cNvPr>
            <p:cNvSpPr/>
            <p:nvPr/>
          </p:nvSpPr>
          <p:spPr>
            <a:xfrm>
              <a:off x="7418546" y="5091247"/>
              <a:ext cx="159937" cy="101038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831D878-FBC1-4023-A46B-06386260ADC5}"/>
              </a:ext>
            </a:extLst>
          </p:cNvPr>
          <p:cNvSpPr txBox="1"/>
          <p:nvPr/>
        </p:nvSpPr>
        <p:spPr>
          <a:xfrm>
            <a:off x="11082065" y="2469067"/>
            <a:ext cx="601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source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5F1C6D-9AED-420F-A1DA-EB3EEE4432D3}"/>
              </a:ext>
            </a:extLst>
          </p:cNvPr>
          <p:cNvSpPr txBox="1"/>
          <p:nvPr/>
        </p:nvSpPr>
        <p:spPr>
          <a:xfrm>
            <a:off x="1894378" y="2498387"/>
            <a:ext cx="580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target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95F6292-9034-4F96-BC14-ECB4D18CB9E2}"/>
              </a:ext>
            </a:extLst>
          </p:cNvPr>
          <p:cNvGrpSpPr/>
          <p:nvPr/>
        </p:nvGrpSpPr>
        <p:grpSpPr>
          <a:xfrm>
            <a:off x="261573" y="5931562"/>
            <a:ext cx="1538348" cy="720897"/>
            <a:chOff x="261573" y="5931562"/>
            <a:chExt cx="1538348" cy="720897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2E2981B-3F28-447B-BC7E-4BA976683066}"/>
                </a:ext>
              </a:extLst>
            </p:cNvPr>
            <p:cNvCxnSpPr>
              <a:cxnSpLocks/>
            </p:cNvCxnSpPr>
            <p:nvPr/>
          </p:nvCxnSpPr>
          <p:spPr>
            <a:xfrm>
              <a:off x="350624" y="6392738"/>
              <a:ext cx="233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DE5B8C-86D8-4C99-A142-96D2F9FAB7A3}"/>
                </a:ext>
              </a:extLst>
            </p:cNvPr>
            <p:cNvSpPr txBox="1"/>
            <p:nvPr/>
          </p:nvSpPr>
          <p:spPr>
            <a:xfrm>
              <a:off x="583308" y="6221572"/>
              <a:ext cx="11866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arrows describe data flow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22346CA-921A-4109-A7BB-66926A3DFEE8}"/>
                </a:ext>
              </a:extLst>
            </p:cNvPr>
            <p:cNvSpPr/>
            <p:nvPr/>
          </p:nvSpPr>
          <p:spPr>
            <a:xfrm>
              <a:off x="261573" y="5931562"/>
              <a:ext cx="1538348" cy="720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i="1" dirty="0">
                  <a:solidFill>
                    <a:schemeClr val="tx1"/>
                  </a:solidFill>
                </a:rPr>
                <a:t>Legend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BB0228-41C1-434C-B9CE-2C8F89181FD4}"/>
                </a:ext>
              </a:extLst>
            </p:cNvPr>
            <p:cNvCxnSpPr>
              <a:cxnSpLocks/>
            </p:cNvCxnSpPr>
            <p:nvPr/>
          </p:nvCxnSpPr>
          <p:spPr>
            <a:xfrm>
              <a:off x="261573" y="6218863"/>
              <a:ext cx="1538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E34F2FF-CE52-41AE-BA40-1BF941782080}"/>
              </a:ext>
            </a:extLst>
          </p:cNvPr>
          <p:cNvSpPr txBox="1"/>
          <p:nvPr/>
        </p:nvSpPr>
        <p:spPr>
          <a:xfrm>
            <a:off x="2017919" y="6235953"/>
            <a:ext cx="7421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Satellite1 and User1 chosen as source and target, respectively, for example purposes only. (Any user can send information, and any satellite can be chosen – as long as the user has permission/access for that satellite.)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1F232B-83CB-49BC-9806-4A32740B7319}"/>
              </a:ext>
            </a:extLst>
          </p:cNvPr>
          <p:cNvSpPr/>
          <p:nvPr/>
        </p:nvSpPr>
        <p:spPr>
          <a:xfrm>
            <a:off x="10785490" y="5393655"/>
            <a:ext cx="512686" cy="3717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24AD780-7D16-4EF4-B0E3-E3E05B5ABD20}"/>
              </a:ext>
            </a:extLst>
          </p:cNvPr>
          <p:cNvCxnSpPr>
            <a:endCxn id="73" idx="1"/>
          </p:cNvCxnSpPr>
          <p:nvPr/>
        </p:nvCxnSpPr>
        <p:spPr>
          <a:xfrm>
            <a:off x="10438927" y="5185386"/>
            <a:ext cx="421644" cy="2627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5E53C0C-DD87-4134-885E-9E2458ECEF7E}"/>
              </a:ext>
            </a:extLst>
          </p:cNvPr>
          <p:cNvSpPr txBox="1"/>
          <p:nvPr/>
        </p:nvSpPr>
        <p:spPr>
          <a:xfrm>
            <a:off x="10039826" y="4714310"/>
            <a:ext cx="1018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AM2 picks up S2’s confirmation broadcast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C0DE60-84ED-491D-B502-AE211B7094D7}"/>
              </a:ext>
            </a:extLst>
          </p:cNvPr>
          <p:cNvCxnSpPr>
            <a:cxnSpLocks/>
          </p:cNvCxnSpPr>
          <p:nvPr/>
        </p:nvCxnSpPr>
        <p:spPr>
          <a:xfrm flipH="1" flipV="1">
            <a:off x="9107779" y="3085596"/>
            <a:ext cx="1662605" cy="77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2735F55-3FA3-4688-ADA6-4B8D5846692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611004" y="3085596"/>
            <a:ext cx="1321550" cy="81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84C9B6-2BC6-450F-8B0D-180073E0FA89}"/>
              </a:ext>
            </a:extLst>
          </p:cNvPr>
          <p:cNvCxnSpPr>
            <a:cxnSpLocks/>
          </p:cNvCxnSpPr>
          <p:nvPr/>
        </p:nvCxnSpPr>
        <p:spPr>
          <a:xfrm flipH="1" flipV="1">
            <a:off x="1875730" y="2922056"/>
            <a:ext cx="1805769" cy="98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8A4EA9D-922C-4691-B26E-313452F33202}"/>
              </a:ext>
            </a:extLst>
          </p:cNvPr>
          <p:cNvSpPr txBox="1"/>
          <p:nvPr/>
        </p:nvSpPr>
        <p:spPr>
          <a:xfrm rot="1596162">
            <a:off x="2225238" y="3446731"/>
            <a:ext cx="130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via internet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7698DC-A548-4ECF-B141-CAAC0E0497A4}"/>
              </a:ext>
            </a:extLst>
          </p:cNvPr>
          <p:cNvSpPr txBox="1"/>
          <p:nvPr/>
        </p:nvSpPr>
        <p:spPr>
          <a:xfrm rot="1713599">
            <a:off x="2110745" y="3162839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4D7BCB-8885-4512-A680-717C7D07E664}"/>
              </a:ext>
            </a:extLst>
          </p:cNvPr>
          <p:cNvSpPr txBox="1"/>
          <p:nvPr/>
        </p:nvSpPr>
        <p:spPr>
          <a:xfrm rot="1557592">
            <a:off x="9508561" y="2793912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1a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959D6-965F-4D45-9F5E-09E593DC705E}"/>
              </a:ext>
            </a:extLst>
          </p:cNvPr>
          <p:cNvSpPr txBox="1"/>
          <p:nvPr/>
        </p:nvSpPr>
        <p:spPr>
          <a:xfrm rot="1522431">
            <a:off x="9340015" y="2908116"/>
            <a:ext cx="13045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via broadcast, sends until confirmation received from 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347D58-1035-466B-8D08-E6E4FE771DD7}"/>
              </a:ext>
            </a:extLst>
          </p:cNvPr>
          <p:cNvSpPr txBox="1"/>
          <p:nvPr/>
        </p:nvSpPr>
        <p:spPr>
          <a:xfrm rot="19669208">
            <a:off x="5584288" y="3285370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2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A8E816C-CC72-41E4-96FE-E3F8766DD3A4}"/>
              </a:ext>
            </a:extLst>
          </p:cNvPr>
          <p:cNvCxnSpPr>
            <a:cxnSpLocks/>
          </p:cNvCxnSpPr>
          <p:nvPr/>
        </p:nvCxnSpPr>
        <p:spPr>
          <a:xfrm>
            <a:off x="9107779" y="3085596"/>
            <a:ext cx="1662605" cy="772407"/>
          </a:xfrm>
          <a:prstGeom prst="curvedConnector3">
            <a:avLst>
              <a:gd name="adj1" fmla="val 1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BC5D3BE-7B5C-4905-AD85-8314AE1638BF}"/>
              </a:ext>
            </a:extLst>
          </p:cNvPr>
          <p:cNvSpPr txBox="1"/>
          <p:nvPr/>
        </p:nvSpPr>
        <p:spPr>
          <a:xfrm rot="543628">
            <a:off x="9175608" y="3560217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Step 1b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393AAD-40C9-444C-96C7-27C900B41422}"/>
              </a:ext>
            </a:extLst>
          </p:cNvPr>
          <p:cNvSpPr txBox="1"/>
          <p:nvPr/>
        </p:nvSpPr>
        <p:spPr>
          <a:xfrm rot="485644">
            <a:off x="8963371" y="3719994"/>
            <a:ext cx="16236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AM returns </a:t>
            </a:r>
            <a:br>
              <a:rPr lang="en-US" sz="1050" i="1" dirty="0"/>
            </a:br>
            <a:r>
              <a:rPr lang="en-US" sz="1050" i="1" dirty="0"/>
              <a:t>confirmation </a:t>
            </a:r>
            <a:br>
              <a:rPr lang="en-US" sz="1050" i="1" dirty="0"/>
            </a:br>
            <a:r>
              <a:rPr lang="en-US" sz="1050" i="1" dirty="0"/>
              <a:t>of receipt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DDE3B2-38D0-4842-8920-6D70ACFA01D9}"/>
              </a:ext>
            </a:extLst>
          </p:cNvPr>
          <p:cNvSpPr txBox="1"/>
          <p:nvPr/>
        </p:nvSpPr>
        <p:spPr>
          <a:xfrm rot="19648761">
            <a:off x="5673187" y="3430163"/>
            <a:ext cx="13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via internet</a:t>
            </a:r>
          </a:p>
        </p:txBody>
      </p:sp>
    </p:spTree>
    <p:extLst>
      <p:ext uri="{BB962C8B-B14F-4D97-AF65-F5344CB8AC3E}">
        <p14:creationId xmlns:p14="http://schemas.microsoft.com/office/powerpoint/2010/main" val="115376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E2A4-4A45-4D69-9763-3E6EDE14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Not Received: </a:t>
            </a:r>
            <a:br>
              <a:rPr lang="en-US" dirty="0"/>
            </a:br>
            <a:r>
              <a:rPr lang="en-US" dirty="0"/>
              <a:t>The Purpose of Confirmation of Receipt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49BC-EF7D-4329-B0FE-AECBAF73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Confirmation is set up so that if:</a:t>
            </a:r>
          </a:p>
          <a:p>
            <a:pPr lvl="1"/>
            <a:r>
              <a:rPr lang="en-US" dirty="0"/>
              <a:t>radio AM -&gt; satellite communication fails (and the Radio AM did try to send out the package), the server will keep sending the package via various radio AMs until the satellite sends back a response</a:t>
            </a:r>
          </a:p>
          <a:p>
            <a:pPr lvl="1"/>
            <a:r>
              <a:rPr lang="en-US" dirty="0"/>
              <a:t>satellite -&gt; radio AM communication fails, the satellite will keep broadcasting the package until confirmation of receipt is given from some Radio AM</a:t>
            </a:r>
          </a:p>
          <a:p>
            <a:r>
              <a:rPr lang="en-US" dirty="0"/>
              <a:t>Therefore, a Radio AM is always the last one to give confirmation to the satellite before a communication ends</a:t>
            </a:r>
          </a:p>
          <a:p>
            <a:r>
              <a:rPr lang="en-US" dirty="0"/>
              <a:t>This allows interfering conditions like clouds, sunspots, etc., any other interfering factors, to slow down a communication, but not halt it entirely</a:t>
            </a:r>
          </a:p>
        </p:txBody>
      </p:sp>
    </p:spTree>
    <p:extLst>
      <p:ext uri="{BB962C8B-B14F-4D97-AF65-F5344CB8AC3E}">
        <p14:creationId xmlns:p14="http://schemas.microsoft.com/office/powerpoint/2010/main" val="336760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saturation sat="15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24" name="Picture 3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5" name="Picture 3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3D12FD-B0DF-4479-A5A5-D33C5775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/>
              <a:t>Implementation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1BF1-936B-4A8F-90E8-26714A6F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0369" y="1950707"/>
            <a:ext cx="6767225" cy="889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How this can be done in practice</a:t>
            </a:r>
          </a:p>
        </p:txBody>
      </p:sp>
    </p:spTree>
    <p:extLst>
      <p:ext uri="{BB962C8B-B14F-4D97-AF65-F5344CB8AC3E}">
        <p14:creationId xmlns:p14="http://schemas.microsoft.com/office/powerpoint/2010/main" val="289104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AC471-27E5-444E-A074-2D5729D1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80FCB9-FDBA-4A7A-ABB8-7D69F236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Still in speculation/planning stage, so not much info here</a:t>
            </a:r>
          </a:p>
          <a:p>
            <a:r>
              <a:rPr lang="en-US" dirty="0"/>
              <a:t>Server needs to basically be built</a:t>
            </a:r>
          </a:p>
          <a:p>
            <a:pPr lvl="1"/>
            <a:r>
              <a:rPr lang="en-US" dirty="0" err="1"/>
              <a:t>IOCafe</a:t>
            </a:r>
            <a:r>
              <a:rPr lang="en-US" dirty="0"/>
              <a:t> can handle the communication packaging and sending, probably.</a:t>
            </a:r>
          </a:p>
          <a:p>
            <a:pPr lvl="1"/>
            <a:r>
              <a:rPr lang="en-US" dirty="0"/>
              <a:t>Some graph theory for finding the simplest/quickest path for sending the message</a:t>
            </a:r>
          </a:p>
          <a:p>
            <a:pPr lvl="1"/>
            <a:r>
              <a:rPr lang="en-US" dirty="0"/>
              <a:t>Consistent way of storing the radio AM locations, satellite trajectories, available frequencies for each, etc. in a database</a:t>
            </a:r>
          </a:p>
          <a:p>
            <a:pPr lvl="1"/>
            <a:r>
              <a:rPr lang="en-US" dirty="0"/>
              <a:t>Big brain server talks to sub-brain servers which are more locally hosted (for maintainability and faster comms)</a:t>
            </a:r>
          </a:p>
          <a:p>
            <a:r>
              <a:rPr lang="en-US" dirty="0"/>
              <a:t>Needs some implementation on Radio AM side to automatically accept and send packages to server</a:t>
            </a:r>
          </a:p>
          <a:p>
            <a:pPr lvl="1"/>
            <a:r>
              <a:rPr lang="en-US" dirty="0"/>
              <a:t>Also need to actually talk to radio amateurs too to get their approval and work with them</a:t>
            </a:r>
          </a:p>
          <a:p>
            <a:pPr lvl="1"/>
            <a:r>
              <a:rPr lang="en-US" dirty="0"/>
              <a:t>See next slide for more details</a:t>
            </a:r>
          </a:p>
          <a:p>
            <a:r>
              <a:rPr lang="en-US" dirty="0"/>
              <a:t>Some abstract support should also be added for the satellite-end communication</a:t>
            </a:r>
          </a:p>
          <a:p>
            <a:pPr lvl="1"/>
            <a:r>
              <a:rPr lang="en-US" dirty="0"/>
              <a:t>This support will basically involve two abstract ideas: </a:t>
            </a:r>
          </a:p>
          <a:p>
            <a:pPr lvl="2"/>
            <a:r>
              <a:rPr lang="en-US" dirty="0"/>
              <a:t>sending out a broadcast to radio AMs (no actual handling?), upon receipt of a package</a:t>
            </a:r>
          </a:p>
          <a:p>
            <a:pPr lvl="2"/>
            <a:r>
              <a:rPr lang="en-US" dirty="0"/>
              <a:t>sending out a readable package, repeatedly, until a confirmation code is received in return from some radio AM</a:t>
            </a:r>
          </a:p>
          <a:p>
            <a:pPr lvl="1"/>
            <a:r>
              <a:rPr lang="en-US" dirty="0"/>
              <a:t>Ultimately, however, implementing message handling, hardware-software connection for actual message deployment/receipt, and so on and such is up to whoever deployed the satellite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9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9F8E-00D1-46C2-A1D4-7538C413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7" y="-3270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Server Architecture </a:t>
            </a:r>
            <a:r>
              <a:rPr lang="en-US" sz="3200" dirty="0" err="1"/>
              <a:t>Psuedocode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631166-28C0-4288-805F-059C44672BCE}"/>
              </a:ext>
            </a:extLst>
          </p:cNvPr>
          <p:cNvSpPr/>
          <p:nvPr/>
        </p:nvSpPr>
        <p:spPr>
          <a:xfrm>
            <a:off x="1217312" y="747842"/>
            <a:ext cx="1929505" cy="5417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Server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384F3-137E-4B0F-AEC0-B5356ABD677D}"/>
              </a:ext>
            </a:extLst>
          </p:cNvPr>
          <p:cNvSpPr/>
          <p:nvPr/>
        </p:nvSpPr>
        <p:spPr>
          <a:xfrm>
            <a:off x="424064" y="3627317"/>
            <a:ext cx="3419401" cy="26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sendFromUserToSatellite</a:t>
            </a:r>
            <a:r>
              <a:rPr lang="en-US" sz="1200" dirty="0"/>
              <a:t>(</a:t>
            </a:r>
            <a:r>
              <a:rPr lang="en-US" sz="1200" dirty="0" err="1"/>
              <a:t>userPackage</a:t>
            </a:r>
            <a:r>
              <a:rPr lang="en-US" sz="12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DA077-BA07-40C3-8215-F2EB1C0DAE03}"/>
              </a:ext>
            </a:extLst>
          </p:cNvPr>
          <p:cNvSpPr/>
          <p:nvPr/>
        </p:nvSpPr>
        <p:spPr>
          <a:xfrm>
            <a:off x="4249988" y="3659299"/>
            <a:ext cx="3419401" cy="23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sendPackageToSatellite</a:t>
            </a:r>
            <a:r>
              <a:rPr lang="en-US" sz="1200" dirty="0"/>
              <a:t>(</a:t>
            </a:r>
            <a:r>
              <a:rPr lang="en-US" sz="1200" dirty="0" err="1"/>
              <a:t>serverInstruct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3136EF-1FC0-47CE-B7EC-1F1E9A80FFF4}"/>
              </a:ext>
            </a:extLst>
          </p:cNvPr>
          <p:cNvSpPr/>
          <p:nvPr/>
        </p:nvSpPr>
        <p:spPr>
          <a:xfrm>
            <a:off x="593848" y="3893718"/>
            <a:ext cx="3249617" cy="17517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# Sends the package to appropriate </a:t>
            </a:r>
            <a:r>
              <a:rPr lang="en-US" sz="1100" dirty="0" err="1"/>
              <a:t>radioAM</a:t>
            </a:r>
            <a:r>
              <a:rPr lang="en-US" sz="1100" dirty="0"/>
              <a:t>, to send to satellite</a:t>
            </a:r>
          </a:p>
          <a:p>
            <a:r>
              <a:rPr lang="en-US" sz="1100" dirty="0" err="1"/>
              <a:t>satCoords</a:t>
            </a:r>
            <a:r>
              <a:rPr lang="en-US" sz="1100" dirty="0"/>
              <a:t> = </a:t>
            </a:r>
            <a:r>
              <a:rPr lang="en-US" sz="1100" dirty="0" err="1"/>
              <a:t>userPackage.satCoords</a:t>
            </a:r>
            <a:endParaRPr lang="en-US" sz="1100" dirty="0"/>
          </a:p>
          <a:p>
            <a:r>
              <a:rPr lang="en-US" sz="1100" dirty="0" err="1"/>
              <a:t>satFreqs</a:t>
            </a:r>
            <a:r>
              <a:rPr lang="en-US" sz="1100" dirty="0"/>
              <a:t> = </a:t>
            </a:r>
            <a:r>
              <a:rPr lang="en-US" sz="1100" dirty="0" err="1"/>
              <a:t>userPackage.satFreqs</a:t>
            </a:r>
            <a:endParaRPr lang="en-US" sz="1100" dirty="0"/>
          </a:p>
          <a:p>
            <a:r>
              <a:rPr lang="en-US" sz="1100" dirty="0"/>
              <a:t>path = </a:t>
            </a:r>
            <a:r>
              <a:rPr lang="en-US" sz="1100" dirty="0" err="1"/>
              <a:t>calcRadioAMPath</a:t>
            </a:r>
            <a:r>
              <a:rPr lang="en-US" sz="1100" dirty="0"/>
              <a:t>(</a:t>
            </a:r>
            <a:r>
              <a:rPr lang="en-US" sz="1100" dirty="0" err="1"/>
              <a:t>satCoords,satFreqs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rAMInstruct</a:t>
            </a:r>
            <a:r>
              <a:rPr lang="en-US" sz="1100" dirty="0"/>
              <a:t> = </a:t>
            </a:r>
            <a:r>
              <a:rPr lang="en-US" sz="1100" dirty="0" err="1"/>
              <a:t>wrapIntoInstruct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                    path,</a:t>
            </a:r>
          </a:p>
          <a:p>
            <a:r>
              <a:rPr lang="en-US" sz="1100" dirty="0"/>
              <a:t>                                     </a:t>
            </a:r>
            <a:r>
              <a:rPr lang="en-US" sz="1100" dirty="0" err="1"/>
              <a:t>satCoords</a:t>
            </a:r>
            <a:r>
              <a:rPr lang="en-US" sz="1100" dirty="0"/>
              <a:t>, </a:t>
            </a:r>
            <a:r>
              <a:rPr lang="en-US" sz="1100" dirty="0" err="1"/>
              <a:t>satFreqs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                             </a:t>
            </a:r>
            <a:r>
              <a:rPr lang="en-US" sz="1100" dirty="0" err="1"/>
              <a:t>userPackage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sendInstructionsToRadioAM</a:t>
            </a:r>
            <a:r>
              <a:rPr lang="en-US" sz="1100" dirty="0"/>
              <a:t>(</a:t>
            </a:r>
            <a:r>
              <a:rPr lang="en-US" sz="1100" dirty="0" err="1"/>
              <a:t>rAMInstruct</a:t>
            </a:r>
            <a:r>
              <a:rPr lang="en-US" sz="11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18A82-D7E9-41CC-ABE0-CCD63FA42C69}"/>
              </a:ext>
            </a:extLst>
          </p:cNvPr>
          <p:cNvSpPr/>
          <p:nvPr/>
        </p:nvSpPr>
        <p:spPr>
          <a:xfrm>
            <a:off x="9045183" y="788784"/>
            <a:ext cx="1929505" cy="5417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Satellite</a:t>
            </a:r>
            <a:endParaRPr lang="en-US" sz="11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5FA8B1-FBFD-4E7D-95BB-788FEB8387B3}"/>
              </a:ext>
            </a:extLst>
          </p:cNvPr>
          <p:cNvGrpSpPr/>
          <p:nvPr/>
        </p:nvGrpSpPr>
        <p:grpSpPr>
          <a:xfrm>
            <a:off x="8348534" y="1468931"/>
            <a:ext cx="3419402" cy="5232527"/>
            <a:chOff x="8195182" y="1468931"/>
            <a:chExt cx="3419402" cy="52325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ECD402-A0A0-4EBC-9F41-FFD0DC732A3A}"/>
                </a:ext>
              </a:extLst>
            </p:cNvPr>
            <p:cNvSpPr/>
            <p:nvPr/>
          </p:nvSpPr>
          <p:spPr>
            <a:xfrm>
              <a:off x="8195182" y="4395576"/>
              <a:ext cx="3419401" cy="711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beginBroadcastingData</a:t>
              </a:r>
              <a:r>
                <a:rPr lang="en-US" sz="1200" dirty="0"/>
                <a:t>(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 err="1"/>
                <a:t>userID,satCoords,msg,freq,addMsgType</a:t>
              </a:r>
              <a:r>
                <a:rPr lang="en-US" sz="1200" dirty="0"/>
                <a:t>=None</a:t>
              </a:r>
            </a:p>
            <a:p>
              <a:r>
                <a:rPr lang="en-US" sz="1200" dirty="0"/>
                <a:t>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AB67C7-F5B6-49B6-A338-FE1D39BF7669}"/>
                </a:ext>
              </a:extLst>
            </p:cNvPr>
            <p:cNvSpPr/>
            <p:nvPr/>
          </p:nvSpPr>
          <p:spPr>
            <a:xfrm>
              <a:off x="8195182" y="1468931"/>
              <a:ext cx="3419402" cy="285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main()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5AD8F2-AACE-4BE6-941F-07B786F7C4BE}"/>
                </a:ext>
              </a:extLst>
            </p:cNvPr>
            <p:cNvSpPr/>
            <p:nvPr/>
          </p:nvSpPr>
          <p:spPr>
            <a:xfrm>
              <a:off x="8348497" y="1754353"/>
              <a:ext cx="3266087" cy="25734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dirty="0"/>
                <a:t>while True:</a:t>
              </a:r>
            </a:p>
            <a:p>
              <a:r>
                <a:rPr lang="en-US" sz="1100" dirty="0"/>
                <a:t>     </a:t>
              </a:r>
              <a:r>
                <a:rPr lang="en-US" sz="1100" dirty="0" err="1"/>
                <a:t>recievedPackage</a:t>
              </a:r>
              <a:r>
                <a:rPr lang="en-US" sz="1100" dirty="0"/>
                <a:t> = checkForPackages()</a:t>
              </a:r>
            </a:p>
            <a:p>
              <a:r>
                <a:rPr lang="en-US" sz="1100" dirty="0"/>
                <a:t>     if </a:t>
              </a:r>
              <a:r>
                <a:rPr lang="en-US" sz="1100" dirty="0" err="1"/>
                <a:t>recievedPackage</a:t>
              </a:r>
              <a:r>
                <a:rPr lang="en-US" sz="1100" dirty="0"/>
                <a:t>:</a:t>
              </a:r>
            </a:p>
            <a:p>
              <a:r>
                <a:rPr lang="en-US" sz="1100" dirty="0"/>
                <a:t>         if </a:t>
              </a:r>
              <a:r>
                <a:rPr lang="en-US" sz="1100" dirty="0" err="1"/>
                <a:t>recievedPackage.type</a:t>
              </a:r>
              <a:r>
                <a:rPr lang="en-US" sz="1100" dirty="0"/>
                <a:t> == ‘confirmation’:</a:t>
              </a:r>
            </a:p>
            <a:p>
              <a:r>
                <a:rPr lang="en-US" sz="1100" dirty="0"/>
                <a:t>             # stop sending whatever package is being sent</a:t>
              </a:r>
            </a:p>
            <a:p>
              <a:r>
                <a:rPr lang="en-US" sz="1100" dirty="0"/>
                <a:t>             </a:t>
              </a:r>
              <a:r>
                <a:rPr lang="en-US" sz="1100" dirty="0" err="1"/>
                <a:t>stopBroadcasting</a:t>
              </a:r>
              <a:r>
                <a:rPr lang="en-US" sz="1100" dirty="0"/>
                <a:t>(</a:t>
              </a:r>
              <a:r>
                <a:rPr lang="en-US" sz="1100" dirty="0" err="1"/>
                <a:t>recievedPackage.pckgID</a:t>
              </a:r>
              <a:r>
                <a:rPr lang="en-US" sz="1100" dirty="0"/>
                <a:t>)</a:t>
              </a:r>
            </a:p>
            <a:p>
              <a:r>
                <a:rPr lang="en-US" sz="1100" dirty="0"/>
                <a:t>         else:</a:t>
              </a:r>
            </a:p>
            <a:p>
              <a:r>
                <a:rPr lang="en-US" sz="1100" dirty="0"/>
                <a:t>             # send response back</a:t>
              </a:r>
            </a:p>
            <a:p>
              <a:r>
                <a:rPr lang="en-US" sz="1100" dirty="0"/>
                <a:t>             </a:t>
              </a:r>
              <a:r>
                <a:rPr lang="en-US" sz="1100" dirty="0" err="1"/>
                <a:t>beginBroadcastingData</a:t>
              </a:r>
              <a:r>
                <a:rPr lang="en-US" sz="1100" dirty="0"/>
                <a:t>(  </a:t>
              </a:r>
              <a:br>
                <a:rPr lang="en-US" sz="1100" dirty="0"/>
              </a:br>
              <a:r>
                <a:rPr lang="en-US" sz="1100" dirty="0"/>
                <a:t>                    </a:t>
              </a:r>
              <a:r>
                <a:rPr lang="en-US" sz="1100" dirty="0" err="1"/>
                <a:t>userID,satCoords,msg,freq</a:t>
              </a:r>
              <a:r>
                <a:rPr lang="en-US" sz="1100" dirty="0"/>
                <a:t>,</a:t>
              </a:r>
            </a:p>
            <a:p>
              <a:r>
                <a:rPr lang="en-US" sz="1100" dirty="0"/>
                <a:t>                    </a:t>
              </a:r>
              <a:r>
                <a:rPr lang="en-US" sz="1100" dirty="0" err="1"/>
                <a:t>addMsgType</a:t>
              </a:r>
              <a:r>
                <a:rPr lang="en-US" sz="1100" dirty="0"/>
                <a:t>=‘RESPONSE’</a:t>
              </a:r>
            </a:p>
            <a:p>
              <a:r>
                <a:rPr lang="en-US" sz="1100" dirty="0"/>
                <a:t>             )</a:t>
              </a:r>
            </a:p>
            <a:p>
              <a:r>
                <a:rPr lang="en-US" sz="1100" dirty="0"/>
                <a:t>     if </a:t>
              </a:r>
              <a:r>
                <a:rPr lang="en-US" sz="1100" dirty="0" err="1"/>
                <a:t>sendTimedOrOnEventPackageToUser</a:t>
              </a:r>
              <a:r>
                <a:rPr lang="en-US" sz="1100" dirty="0"/>
                <a:t>:</a:t>
              </a:r>
            </a:p>
            <a:p>
              <a:r>
                <a:rPr lang="en-US" sz="1100" dirty="0"/>
                <a:t>             </a:t>
              </a:r>
              <a:r>
                <a:rPr lang="en-US" sz="1100" dirty="0" err="1"/>
                <a:t>beginBroadcastingData</a:t>
              </a:r>
              <a:r>
                <a:rPr lang="en-US" sz="1100" dirty="0"/>
                <a:t>(</a:t>
              </a:r>
              <a:br>
                <a:rPr lang="en-US" sz="1100" dirty="0"/>
              </a:br>
              <a:r>
                <a:rPr lang="en-US" sz="1100" dirty="0"/>
                <a:t>                   </a:t>
              </a:r>
              <a:r>
                <a:rPr lang="en-US" sz="1100" dirty="0" err="1"/>
                <a:t>userID,coords,msg,freq,addMsgType</a:t>
              </a:r>
              <a:r>
                <a:rPr lang="en-US" sz="1100" dirty="0"/>
                <a:t>=None</a:t>
              </a:r>
            </a:p>
            <a:p>
              <a:r>
                <a:rPr lang="en-US" sz="1100" dirty="0"/>
                <a:t>             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687648-226E-4580-BBDB-4DCDE9E8F45F}"/>
                </a:ext>
              </a:extLst>
            </p:cNvPr>
            <p:cNvSpPr/>
            <p:nvPr/>
          </p:nvSpPr>
          <p:spPr>
            <a:xfrm>
              <a:off x="8348498" y="5107562"/>
              <a:ext cx="3266085" cy="6322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dirty="0"/>
                <a:t># Initiates thread that starts broadcasting the data </a:t>
              </a:r>
              <a:br>
                <a:rPr lang="en-US" sz="1100" dirty="0"/>
              </a:br>
              <a:r>
                <a:rPr lang="en-US" sz="1100" dirty="0"/>
                <a:t># that should be sent to the stated </a:t>
              </a:r>
              <a:r>
                <a:rPr lang="en-US" sz="1100" dirty="0" err="1"/>
                <a:t>userID</a:t>
              </a:r>
              <a:endParaRPr lang="en-US" sz="1100" dirty="0"/>
            </a:p>
            <a:p>
              <a:r>
                <a:rPr lang="en-US" sz="1100" dirty="0"/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CC9C17-0BAE-4C3B-B017-F75B652D8893}"/>
                </a:ext>
              </a:extLst>
            </p:cNvPr>
            <p:cNvSpPr/>
            <p:nvPr/>
          </p:nvSpPr>
          <p:spPr>
            <a:xfrm>
              <a:off x="8195182" y="5824751"/>
              <a:ext cx="3419401" cy="244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broadcastData</a:t>
              </a:r>
              <a:r>
                <a:rPr lang="en-US" sz="1200" dirty="0"/>
                <a:t>(</a:t>
              </a:r>
              <a:r>
                <a:rPr lang="en-US" sz="1200" dirty="0" err="1"/>
                <a:t>packageID</a:t>
              </a:r>
              <a:r>
                <a:rPr lang="en-US" sz="1200" dirty="0"/>
                <a:t>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4BCB2-DDA7-4350-9613-E4F98C4870B5}"/>
                </a:ext>
              </a:extLst>
            </p:cNvPr>
            <p:cNvSpPr/>
            <p:nvPr/>
          </p:nvSpPr>
          <p:spPr>
            <a:xfrm>
              <a:off x="8348498" y="6069216"/>
              <a:ext cx="3266085" cy="6322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dirty="0"/>
                <a:t># Closes the broadcast thread corresponding to the </a:t>
              </a:r>
              <a:br>
                <a:rPr lang="en-US" sz="1100" dirty="0"/>
              </a:br>
              <a:r>
                <a:rPr lang="en-US" sz="1100" dirty="0"/>
                <a:t># </a:t>
              </a:r>
              <a:r>
                <a:rPr lang="en-US" sz="1100" dirty="0" err="1"/>
                <a:t>packageID</a:t>
              </a:r>
              <a:endParaRPr lang="en-US" sz="1100" dirty="0"/>
            </a:p>
            <a:p>
              <a:r>
                <a:rPr lang="en-US" sz="1100" dirty="0"/>
                <a:t>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CA388-6199-479D-A2B8-1B457CA4DA0D}"/>
              </a:ext>
            </a:extLst>
          </p:cNvPr>
          <p:cNvSpPr/>
          <p:nvPr/>
        </p:nvSpPr>
        <p:spPr>
          <a:xfrm>
            <a:off x="4994935" y="747842"/>
            <a:ext cx="1929505" cy="5417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Radio AM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AA72EB-A718-48A3-8DF9-13AA2F9412EC}"/>
              </a:ext>
            </a:extLst>
          </p:cNvPr>
          <p:cNvSpPr/>
          <p:nvPr/>
        </p:nvSpPr>
        <p:spPr>
          <a:xfrm>
            <a:off x="4249988" y="5875288"/>
            <a:ext cx="3419401" cy="23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uploadSatPackageToServerQueue</a:t>
            </a:r>
            <a:r>
              <a:rPr lang="en-US" sz="1200" dirty="0"/>
              <a:t>(</a:t>
            </a:r>
            <a:r>
              <a:rPr lang="en-US" sz="1200" dirty="0" err="1"/>
              <a:t>satPckg</a:t>
            </a:r>
            <a:r>
              <a:rPr lang="en-US" sz="12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17DB0-5750-47AB-BB13-7C61170E214D}"/>
              </a:ext>
            </a:extLst>
          </p:cNvPr>
          <p:cNvSpPr/>
          <p:nvPr/>
        </p:nvSpPr>
        <p:spPr>
          <a:xfrm>
            <a:off x="4249987" y="1476833"/>
            <a:ext cx="3419402" cy="28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main()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27AAF-7BEB-44EC-B627-683865C58449}"/>
              </a:ext>
            </a:extLst>
          </p:cNvPr>
          <p:cNvSpPr/>
          <p:nvPr/>
        </p:nvSpPr>
        <p:spPr>
          <a:xfrm>
            <a:off x="424063" y="1464779"/>
            <a:ext cx="3419402" cy="28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main()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607D66-AE5D-4DEE-A483-E85AF0E03213}"/>
              </a:ext>
            </a:extLst>
          </p:cNvPr>
          <p:cNvSpPr/>
          <p:nvPr/>
        </p:nvSpPr>
        <p:spPr>
          <a:xfrm>
            <a:off x="4403302" y="1762255"/>
            <a:ext cx="3266087" cy="17874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while True: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satPackage</a:t>
            </a:r>
            <a:r>
              <a:rPr lang="en-US" sz="1100" dirty="0"/>
              <a:t> = </a:t>
            </a:r>
            <a:r>
              <a:rPr lang="en-US" sz="1100" dirty="0" err="1"/>
              <a:t>checkForSatPackages</a:t>
            </a:r>
            <a:r>
              <a:rPr lang="en-US" sz="1100" dirty="0"/>
              <a:t>()</a:t>
            </a:r>
          </a:p>
          <a:p>
            <a:r>
              <a:rPr lang="en-US" sz="1100" dirty="0"/>
              <a:t>     if </a:t>
            </a:r>
            <a:r>
              <a:rPr lang="en-US" sz="1100" dirty="0" err="1"/>
              <a:t>satPackage</a:t>
            </a:r>
            <a:r>
              <a:rPr lang="en-US" sz="1100" dirty="0"/>
              <a:t> is not None:</a:t>
            </a:r>
          </a:p>
          <a:p>
            <a:r>
              <a:rPr lang="en-US" sz="1100" dirty="0"/>
              <a:t>         </a:t>
            </a:r>
            <a:r>
              <a:rPr lang="en-US" sz="1100" dirty="0" err="1"/>
              <a:t>confirmSatReceipt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satPackage.ID,</a:t>
            </a:r>
          </a:p>
          <a:p>
            <a:r>
              <a:rPr lang="en-US" sz="1100" dirty="0"/>
              <a:t>                 </a:t>
            </a:r>
            <a:r>
              <a:rPr lang="en-US" sz="1100" dirty="0" err="1"/>
              <a:t>satPackage.coords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 </a:t>
            </a:r>
            <a:r>
              <a:rPr lang="en-US" sz="1100" dirty="0" err="1"/>
              <a:t>uploadResponseToServerQueue</a:t>
            </a:r>
            <a:r>
              <a:rPr lang="en-US" sz="1100" dirty="0"/>
              <a:t>(</a:t>
            </a:r>
            <a:r>
              <a:rPr lang="en-US" sz="1100" dirty="0" err="1"/>
              <a:t>satPckg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    if </a:t>
            </a:r>
            <a:r>
              <a:rPr lang="en-US" sz="1100" dirty="0" err="1"/>
              <a:t>recievedServerInstructions</a:t>
            </a:r>
            <a:r>
              <a:rPr lang="en-US" sz="1100" dirty="0"/>
              <a:t>:</a:t>
            </a:r>
          </a:p>
          <a:p>
            <a:r>
              <a:rPr lang="en-US" sz="1100" dirty="0"/>
              <a:t>             </a:t>
            </a:r>
            <a:r>
              <a:rPr lang="en-US" sz="1100" dirty="0" err="1"/>
              <a:t>sendPackageToSatellite</a:t>
            </a:r>
            <a:r>
              <a:rPr lang="en-US" sz="1100" dirty="0"/>
              <a:t>(</a:t>
            </a:r>
            <a:r>
              <a:rPr lang="en-US" sz="1100" dirty="0" err="1"/>
              <a:t>serverInstruct</a:t>
            </a:r>
            <a:r>
              <a:rPr lang="en-US" sz="1100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91233-ED5B-4AA6-9676-7E4B31B22A25}"/>
              </a:ext>
            </a:extLst>
          </p:cNvPr>
          <p:cNvSpPr/>
          <p:nvPr/>
        </p:nvSpPr>
        <p:spPr>
          <a:xfrm>
            <a:off x="577378" y="1750201"/>
            <a:ext cx="3266087" cy="1799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while True: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userSatPackage</a:t>
            </a:r>
            <a:r>
              <a:rPr lang="en-US" sz="1100" dirty="0"/>
              <a:t> = </a:t>
            </a:r>
            <a:r>
              <a:rPr lang="en-US" sz="1100" dirty="0" err="1"/>
              <a:t>getPckgFromAMQueue</a:t>
            </a:r>
            <a:r>
              <a:rPr lang="en-US" sz="1100" dirty="0"/>
              <a:t>()</a:t>
            </a:r>
          </a:p>
          <a:p>
            <a:r>
              <a:rPr lang="en-US" sz="1100" dirty="0"/>
              <a:t>     if </a:t>
            </a:r>
            <a:r>
              <a:rPr lang="en-US" sz="1100" dirty="0" err="1"/>
              <a:t>userSatPackage.type</a:t>
            </a:r>
            <a:r>
              <a:rPr lang="en-US" sz="1100" dirty="0"/>
              <a:t> == ‘RESPONSE’:</a:t>
            </a:r>
          </a:p>
          <a:p>
            <a:r>
              <a:rPr lang="en-US" sz="1100" dirty="0"/>
              <a:t>           # Stop trying to send the given package to the</a:t>
            </a:r>
          </a:p>
          <a:p>
            <a:r>
              <a:rPr lang="en-US" sz="1100" dirty="0"/>
              <a:t>           # satellite; response has been </a:t>
            </a:r>
            <a:r>
              <a:rPr lang="en-US" sz="1100" dirty="0" err="1"/>
              <a:t>recieved</a:t>
            </a:r>
            <a:endParaRPr lang="en-US" sz="1100" dirty="0"/>
          </a:p>
          <a:p>
            <a:r>
              <a:rPr lang="en-US" sz="1100" dirty="0"/>
              <a:t>           </a:t>
            </a:r>
            <a:r>
              <a:rPr lang="en-US" sz="1100" dirty="0" err="1"/>
              <a:t>stopPckgSending</a:t>
            </a:r>
            <a:r>
              <a:rPr lang="en-US" sz="1100" dirty="0"/>
              <a:t>(</a:t>
            </a:r>
            <a:r>
              <a:rPr lang="en-US" sz="1100" dirty="0" err="1"/>
              <a:t>userSatPackage.packageID</a:t>
            </a:r>
            <a:r>
              <a:rPr lang="en-US" sz="1100" dirty="0"/>
              <a:t>)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sendFromSatToUser</a:t>
            </a:r>
            <a:r>
              <a:rPr lang="en-US" sz="1100" dirty="0"/>
              <a:t>(</a:t>
            </a:r>
            <a:r>
              <a:rPr lang="en-US" sz="1100" dirty="0" err="1"/>
              <a:t>recievedSatPackage</a:t>
            </a:r>
            <a:r>
              <a:rPr lang="en-US" sz="1100" dirty="0"/>
              <a:t>)</a:t>
            </a:r>
          </a:p>
          <a:p>
            <a:r>
              <a:rPr lang="en-US" sz="1100" dirty="0"/>
              <a:t>     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sendUserPackage</a:t>
            </a:r>
            <a:r>
              <a:rPr lang="en-US" sz="1100" dirty="0"/>
              <a:t> = </a:t>
            </a:r>
            <a:r>
              <a:rPr lang="en-US" sz="1100" dirty="0" err="1"/>
              <a:t>getPckgFromUserQueue</a:t>
            </a:r>
            <a:r>
              <a:rPr lang="en-US" sz="1100" dirty="0"/>
              <a:t>()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sendFromUserToSatellite</a:t>
            </a:r>
            <a:r>
              <a:rPr lang="en-US" sz="1100" dirty="0"/>
              <a:t>(</a:t>
            </a:r>
            <a:r>
              <a:rPr lang="en-US" sz="1100" dirty="0" err="1"/>
              <a:t>sendToUser</a:t>
            </a:r>
            <a:r>
              <a:rPr lang="en-US" sz="1100" dirty="0"/>
              <a:t>)</a:t>
            </a:r>
          </a:p>
          <a:p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7078D-DEE6-4C8E-BBEE-909C3E5CF9DC}"/>
              </a:ext>
            </a:extLst>
          </p:cNvPr>
          <p:cNvSpPr/>
          <p:nvPr/>
        </p:nvSpPr>
        <p:spPr>
          <a:xfrm>
            <a:off x="406119" y="5742117"/>
            <a:ext cx="3419401" cy="26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sendFromSatToUser</a:t>
            </a:r>
            <a:r>
              <a:rPr lang="en-US" sz="1200" dirty="0"/>
              <a:t>(</a:t>
            </a:r>
            <a:r>
              <a:rPr lang="en-US" sz="1200" dirty="0" err="1"/>
              <a:t>satPackage</a:t>
            </a:r>
            <a:r>
              <a:rPr lang="en-US" sz="1200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40E3A-F10D-4F2A-B5B5-8B04D7DC8916}"/>
              </a:ext>
            </a:extLst>
          </p:cNvPr>
          <p:cNvSpPr/>
          <p:nvPr/>
        </p:nvSpPr>
        <p:spPr>
          <a:xfrm>
            <a:off x="575903" y="6008518"/>
            <a:ext cx="3249617" cy="6322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# Sends the package to the encoded user ID, after unpacking it</a:t>
            </a:r>
          </a:p>
          <a:p>
            <a:r>
              <a:rPr lang="en-US" sz="1100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75993F-C767-479C-9826-B546572FE8E0}"/>
              </a:ext>
            </a:extLst>
          </p:cNvPr>
          <p:cNvSpPr/>
          <p:nvPr/>
        </p:nvSpPr>
        <p:spPr>
          <a:xfrm>
            <a:off x="4403302" y="3894170"/>
            <a:ext cx="3266087" cy="94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# Uses server instructions, which contains the </a:t>
            </a:r>
            <a:br>
              <a:rPr lang="en-US" sz="1100" dirty="0"/>
            </a:br>
            <a:r>
              <a:rPr lang="en-US" sz="1100" dirty="0"/>
              <a:t># </a:t>
            </a:r>
            <a:r>
              <a:rPr lang="en-US" sz="1100" dirty="0" err="1"/>
              <a:t>satCoords</a:t>
            </a:r>
            <a:r>
              <a:rPr lang="en-US" sz="1100" dirty="0"/>
              <a:t> at this moment, </a:t>
            </a:r>
            <a:r>
              <a:rPr lang="en-US" sz="1100" dirty="0" err="1"/>
              <a:t>satFreqs</a:t>
            </a:r>
            <a:r>
              <a:rPr lang="en-US" sz="1100" dirty="0"/>
              <a:t>, any laser-linked # path instructions, and the actual package, to actually</a:t>
            </a:r>
            <a:br>
              <a:rPr lang="en-US" sz="1100" dirty="0"/>
            </a:br>
            <a:r>
              <a:rPr lang="en-US" sz="1100" dirty="0"/>
              <a:t># send the package to the satellite</a:t>
            </a:r>
          </a:p>
          <a:p>
            <a:r>
              <a:rPr lang="en-US" sz="1100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C024F4-AD5E-4A9A-A469-B98E5E06E2AD}"/>
              </a:ext>
            </a:extLst>
          </p:cNvPr>
          <p:cNvSpPr/>
          <p:nvPr/>
        </p:nvSpPr>
        <p:spPr>
          <a:xfrm>
            <a:off x="4403302" y="6110158"/>
            <a:ext cx="3266087" cy="613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# Blindly uploads the sat package, whatever it is, to</a:t>
            </a:r>
            <a:br>
              <a:rPr lang="en-US" sz="1100" dirty="0"/>
            </a:br>
            <a:r>
              <a:rPr lang="en-US" sz="1100" dirty="0"/>
              <a:t># the server to handle</a:t>
            </a:r>
          </a:p>
          <a:p>
            <a:r>
              <a:rPr lang="en-US" sz="1100" dirty="0"/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BE6EC0-D7D2-45D7-92DE-B3333046ADC5}"/>
              </a:ext>
            </a:extLst>
          </p:cNvPr>
          <p:cNvSpPr/>
          <p:nvPr/>
        </p:nvSpPr>
        <p:spPr>
          <a:xfrm>
            <a:off x="4249988" y="4923549"/>
            <a:ext cx="3419401" cy="23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confirmSatReceipt</a:t>
            </a:r>
            <a:r>
              <a:rPr lang="en-US" sz="1200" dirty="0"/>
              <a:t>(</a:t>
            </a:r>
            <a:r>
              <a:rPr lang="en-US" sz="1200" dirty="0" err="1"/>
              <a:t>satPackageID,satCoords</a:t>
            </a:r>
            <a:r>
              <a:rPr lang="en-US" sz="12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8A606-910A-4214-B509-3E70540FFB3E}"/>
              </a:ext>
            </a:extLst>
          </p:cNvPr>
          <p:cNvSpPr/>
          <p:nvPr/>
        </p:nvSpPr>
        <p:spPr>
          <a:xfrm>
            <a:off x="4403302" y="5158419"/>
            <a:ext cx="3266087" cy="613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# Sends satellite confirmation of receipt once, based</a:t>
            </a:r>
          </a:p>
          <a:p>
            <a:r>
              <a:rPr lang="en-US" sz="1100" dirty="0"/>
              <a:t># on the </a:t>
            </a:r>
            <a:r>
              <a:rPr lang="en-US" sz="1100" dirty="0" err="1"/>
              <a:t>satCoords</a:t>
            </a:r>
            <a:r>
              <a:rPr lang="en-US" sz="1100" dirty="0"/>
              <a:t> embedded into the </a:t>
            </a:r>
            <a:r>
              <a:rPr lang="en-US" sz="1100" dirty="0" err="1"/>
              <a:t>satPackage</a:t>
            </a:r>
            <a:endParaRPr lang="en-US" sz="1100" dirty="0"/>
          </a:p>
          <a:p>
            <a:r>
              <a:rPr lang="en-US" sz="1100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5C8D88-4AF0-45B1-9E7C-5AD9802BF0F1}"/>
              </a:ext>
            </a:extLst>
          </p:cNvPr>
          <p:cNvSpPr txBox="1"/>
          <p:nvPr/>
        </p:nvSpPr>
        <p:spPr>
          <a:xfrm>
            <a:off x="7821505" y="0"/>
            <a:ext cx="4370495" cy="600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pseudocode is intended only to get across the idea of what the architecture is doing and a more specific definition of the role of each component. In reality, the code will likely look very different.</a:t>
            </a:r>
          </a:p>
        </p:txBody>
      </p:sp>
    </p:spTree>
    <p:extLst>
      <p:ext uri="{BB962C8B-B14F-4D97-AF65-F5344CB8AC3E}">
        <p14:creationId xmlns:p14="http://schemas.microsoft.com/office/powerpoint/2010/main" val="163236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41AC-DD83-40E0-9836-E39FE48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5B5-DC01-4484-9B3B-AEE98B2A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returned messages from the satellite will necessarily be visible to all radio AM’s</a:t>
            </a:r>
          </a:p>
          <a:p>
            <a:r>
              <a:rPr lang="en-US" dirty="0"/>
              <a:t>Only messages sent to the satellite will be protected (?)</a:t>
            </a:r>
          </a:p>
        </p:txBody>
      </p:sp>
    </p:spTree>
    <p:extLst>
      <p:ext uri="{BB962C8B-B14F-4D97-AF65-F5344CB8AC3E}">
        <p14:creationId xmlns:p14="http://schemas.microsoft.com/office/powerpoint/2010/main" val="22087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E4B-753A-4C06-B439-21B108F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39DED7-E259-48C8-A56B-37AF55D33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46842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0829FD2-14F8-4055-ADFC-4B7C1D309129}"/>
              </a:ext>
            </a:extLst>
          </p:cNvPr>
          <p:cNvSpPr/>
          <p:nvPr/>
        </p:nvSpPr>
        <p:spPr>
          <a:xfrm>
            <a:off x="227181" y="5680"/>
            <a:ext cx="11654340" cy="454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DA51B-FF3F-474E-8118-2333433C7BAB}"/>
              </a:ext>
            </a:extLst>
          </p:cNvPr>
          <p:cNvSpPr/>
          <p:nvPr/>
        </p:nvSpPr>
        <p:spPr>
          <a:xfrm>
            <a:off x="10433247" y="471403"/>
            <a:ext cx="732656" cy="706964"/>
          </a:xfrm>
          <a:prstGeom prst="rect">
            <a:avLst/>
          </a:prstGeom>
          <a:solidFill>
            <a:srgbClr val="241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D010D4-519A-4D25-B04E-45931F419F1C}"/>
              </a:ext>
            </a:extLst>
          </p:cNvPr>
          <p:cNvSpPr/>
          <p:nvPr/>
        </p:nvSpPr>
        <p:spPr>
          <a:xfrm>
            <a:off x="10327108" y="478835"/>
            <a:ext cx="1031897" cy="861527"/>
          </a:xfrm>
          <a:prstGeom prst="rect">
            <a:avLst/>
          </a:prstGeom>
          <a:solidFill>
            <a:srgbClr val="241E45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BFF0B0-11D0-48E6-9365-EA80AEA7AC13}"/>
              </a:ext>
            </a:extLst>
          </p:cNvPr>
          <p:cNvSpPr/>
          <p:nvPr/>
        </p:nvSpPr>
        <p:spPr>
          <a:xfrm>
            <a:off x="10143593" y="478836"/>
            <a:ext cx="546180" cy="935360"/>
          </a:xfrm>
          <a:prstGeom prst="rect">
            <a:avLst/>
          </a:prstGeom>
          <a:solidFill>
            <a:srgbClr val="2E214A">
              <a:alpha val="74118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05F0A-55EF-476D-9F97-9D00146909B5}"/>
              </a:ext>
            </a:extLst>
          </p:cNvPr>
          <p:cNvSpPr txBox="1"/>
          <p:nvPr/>
        </p:nvSpPr>
        <p:spPr>
          <a:xfrm>
            <a:off x="3045616" y="6531431"/>
            <a:ext cx="6200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All details contained in this document are hereby released underneath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65380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41AC-DD83-40E0-9836-E39FE48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5B5-DC01-4484-9B3B-AEE98B2A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Great. Awesome. Fantastic. Good job, being interested in space.</a:t>
            </a:r>
          </a:p>
          <a:p>
            <a:r>
              <a:rPr lang="en-US" dirty="0"/>
              <a:t>I have no idea how you can get involved so I’m passing this up to Markku and </a:t>
            </a:r>
            <a:r>
              <a:rPr lang="en-US" dirty="0" err="1"/>
              <a:t>Pekka</a:t>
            </a:r>
            <a:r>
              <a:rPr lang="en-US" dirty="0"/>
              <a:t>. If you are Markku or </a:t>
            </a:r>
            <a:r>
              <a:rPr lang="en-US" dirty="0" err="1"/>
              <a:t>Pekka</a:t>
            </a:r>
            <a:r>
              <a:rPr lang="en-US" dirty="0"/>
              <a:t>, hi. I’m Sofie. (You should probably also edit this bullet point out and replace it will real info.)</a:t>
            </a:r>
          </a:p>
        </p:txBody>
      </p:sp>
    </p:spTree>
    <p:extLst>
      <p:ext uri="{BB962C8B-B14F-4D97-AF65-F5344CB8AC3E}">
        <p14:creationId xmlns:p14="http://schemas.microsoft.com/office/powerpoint/2010/main" val="27047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saturation sat="15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24" name="Picture 3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5" name="Picture 3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3D12FD-B0DF-4479-A5A5-D33C5775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/>
              <a:t>Concept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1BF1-936B-4A8F-90E8-26714A6F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5805" y="3157894"/>
            <a:ext cx="6767225" cy="889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Components, descriptions, and end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563553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E4B-753A-4C06-B439-21B108FF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667C-307B-42E0-BFA4-B8E80320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Server</a:t>
            </a:r>
          </a:p>
          <a:p>
            <a:pPr lvl="1"/>
            <a:r>
              <a:rPr lang="en-US" dirty="0"/>
              <a:t>Manages all calculations and package management</a:t>
            </a:r>
          </a:p>
          <a:p>
            <a:pPr lvl="1"/>
            <a:r>
              <a:rPr lang="en-US" dirty="0"/>
              <a:t>Communicates directly with the end user and the radio amateurs</a:t>
            </a:r>
          </a:p>
          <a:p>
            <a:pPr marL="514350" indent="-514350">
              <a:buAutoNum type="arabicPeriod"/>
            </a:pPr>
            <a:r>
              <a:rPr lang="en-US" dirty="0"/>
              <a:t>Radio Amateurs</a:t>
            </a:r>
          </a:p>
          <a:p>
            <a:pPr lvl="1"/>
            <a:r>
              <a:rPr lang="en-US" dirty="0"/>
              <a:t>People with radio equipment in their backyards (or more professional radio hosts)</a:t>
            </a:r>
          </a:p>
          <a:p>
            <a:pPr lvl="1"/>
            <a:r>
              <a:rPr lang="en-US" dirty="0"/>
              <a:t>Actually sends and receives signals from satellites and routes them back to the server</a:t>
            </a:r>
          </a:p>
          <a:p>
            <a:pPr lvl="1"/>
            <a:r>
              <a:rPr lang="en-US" dirty="0"/>
              <a:t>Abbreviated “Radio AM” or “AM” in this </a:t>
            </a:r>
            <a:r>
              <a:rPr lang="en-US" dirty="0" err="1"/>
              <a:t>powerpoint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Satellites</a:t>
            </a:r>
          </a:p>
          <a:p>
            <a:pPr lvl="1"/>
            <a:r>
              <a:rPr lang="en-US" dirty="0"/>
              <a:t>The cool tech we want to communicate with</a:t>
            </a:r>
          </a:p>
        </p:txBody>
      </p:sp>
    </p:spTree>
    <p:extLst>
      <p:ext uri="{BB962C8B-B14F-4D97-AF65-F5344CB8AC3E}">
        <p14:creationId xmlns:p14="http://schemas.microsoft.com/office/powerpoint/2010/main" val="8150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8B0-E6D6-40B9-9329-613F5143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(in reality)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F8DEF-7EF4-4007-8275-8E9854D1E70E}"/>
              </a:ext>
            </a:extLst>
          </p:cNvPr>
          <p:cNvSpPr txBox="1"/>
          <p:nvPr/>
        </p:nvSpPr>
        <p:spPr>
          <a:xfrm>
            <a:off x="838200" y="1543547"/>
            <a:ext cx="1784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Users</a:t>
            </a:r>
          </a:p>
          <a:p>
            <a:pPr algn="ctr"/>
            <a:r>
              <a:rPr lang="en-US" sz="1400" i="1" dirty="0"/>
              <a:t>(typically researchers)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53756-ABF5-4312-97A0-80A20E6C164C}"/>
              </a:ext>
            </a:extLst>
          </p:cNvPr>
          <p:cNvSpPr txBox="1"/>
          <p:nvPr/>
        </p:nvSpPr>
        <p:spPr>
          <a:xfrm>
            <a:off x="3838923" y="154354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400" i="1" dirty="0"/>
              <a:t>(brain of operation)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2BD70-AAA7-4A27-BE89-73D13C6A9B4E}"/>
              </a:ext>
            </a:extLst>
          </p:cNvPr>
          <p:cNvSpPr txBox="1"/>
          <p:nvPr/>
        </p:nvSpPr>
        <p:spPr>
          <a:xfrm>
            <a:off x="7109500" y="1543546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Radio AM</a:t>
            </a:r>
          </a:p>
          <a:p>
            <a:pPr algn="ctr"/>
            <a:r>
              <a:rPr lang="en-US" sz="1400" i="1" dirty="0"/>
              <a:t>(glue of the operation)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478B7-4AFE-4D3F-ADC3-67AE783C0E15}"/>
              </a:ext>
            </a:extLst>
          </p:cNvPr>
          <p:cNvSpPr txBox="1"/>
          <p:nvPr/>
        </p:nvSpPr>
        <p:spPr>
          <a:xfrm>
            <a:off x="9992753" y="1543547"/>
            <a:ext cx="1875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Satellites</a:t>
            </a:r>
          </a:p>
          <a:p>
            <a:pPr algn="ctr"/>
            <a:r>
              <a:rPr lang="en-US" sz="1400" i="1" dirty="0"/>
              <a:t>(the cool tech we want </a:t>
            </a:r>
            <a:br>
              <a:rPr lang="en-US" sz="1400" i="1" dirty="0"/>
            </a:br>
            <a:r>
              <a:rPr lang="en-US" sz="1400" i="1" dirty="0"/>
              <a:t>to communicate with)</a:t>
            </a:r>
          </a:p>
        </p:txBody>
      </p: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41008D08-1F2F-4B23-9025-E236D69F2AA0}"/>
              </a:ext>
            </a:extLst>
          </p:cNvPr>
          <p:cNvGrpSpPr/>
          <p:nvPr/>
        </p:nvGrpSpPr>
        <p:grpSpPr>
          <a:xfrm>
            <a:off x="377777" y="2253454"/>
            <a:ext cx="2506941" cy="3187482"/>
            <a:chOff x="776597" y="2844279"/>
            <a:chExt cx="2658960" cy="370610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C7E237-AE71-412A-8368-6D107F0C73F9}"/>
                    </a:ext>
                  </a:extLst>
                </p14:cNvPr>
                <p14:cNvContentPartPr/>
                <p14:nvPr/>
              </p14:nvContentPartPr>
              <p14:xfrm>
                <a:off x="1925717" y="5524839"/>
                <a:ext cx="113040" cy="559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C7E237-AE71-412A-8368-6D107F0C73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6552" y="5514369"/>
                  <a:ext cx="131753" cy="5796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3E9F145-1776-4D0A-85E0-8374DACAC405}"/>
                    </a:ext>
                  </a:extLst>
                </p14:cNvPr>
                <p14:cNvContentPartPr/>
                <p14:nvPr/>
              </p14:nvContentPartPr>
              <p14:xfrm>
                <a:off x="1233157" y="3345477"/>
                <a:ext cx="1551600" cy="92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3E9F145-1776-4D0A-85E0-8374DACAC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574" y="3340456"/>
                  <a:ext cx="1560765" cy="102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1FF0C8-FDF9-470F-88CC-DC93D29E4C12}"/>
                    </a:ext>
                  </a:extLst>
                </p14:cNvPr>
                <p14:cNvContentPartPr/>
                <p14:nvPr/>
              </p14:nvContentPartPr>
              <p14:xfrm>
                <a:off x="1872077" y="4220559"/>
                <a:ext cx="176760" cy="983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1FF0C8-FDF9-470F-88CC-DC93D29E4C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2914" y="4210515"/>
                  <a:ext cx="195467" cy="1004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CBFB3FE-4586-4B6F-8862-95514428BEAF}"/>
                    </a:ext>
                  </a:extLst>
                </p14:cNvPr>
                <p14:cNvContentPartPr/>
                <p14:nvPr/>
              </p14:nvContentPartPr>
              <p14:xfrm>
                <a:off x="1339387" y="5162620"/>
                <a:ext cx="18000" cy="522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CBFB3FE-4586-4B6F-8862-95514428BE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0196" y="5152096"/>
                  <a:ext cx="36766" cy="72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7421033-B9AF-4E20-BF00-55F607E65048}"/>
                    </a:ext>
                  </a:extLst>
                </p14:cNvPr>
                <p14:cNvContentPartPr/>
                <p14:nvPr/>
              </p14:nvContentPartPr>
              <p14:xfrm>
                <a:off x="1112587" y="4067500"/>
                <a:ext cx="790560" cy="11264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7421033-B9AF-4E20-BF00-55F607E650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3044" y="4057035"/>
                  <a:ext cx="809265" cy="1146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7AC8F13F-3BEE-4062-B536-764BB852F3A3}"/>
                    </a:ext>
                  </a:extLst>
                </p14:cNvPr>
                <p14:cNvContentPartPr/>
                <p14:nvPr/>
              </p14:nvContentPartPr>
              <p14:xfrm>
                <a:off x="1867507" y="4220500"/>
                <a:ext cx="94320" cy="1558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7AC8F13F-3BEE-4062-B536-764BB852F3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2925" y="4215485"/>
                  <a:ext cx="103485" cy="165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9912C6D-AAB7-4E76-B41C-1D0042EA1B82}"/>
                    </a:ext>
                  </a:extLst>
                </p14:cNvPr>
                <p14:cNvContentPartPr/>
                <p14:nvPr/>
              </p14:nvContentPartPr>
              <p14:xfrm>
                <a:off x="2150533" y="3753377"/>
                <a:ext cx="11160" cy="273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9912C6D-AAB7-4E76-B41C-1D0042EA1B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5915" y="3748402"/>
                  <a:ext cx="20396" cy="37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1DC4459-3739-41C6-85B9-D0CAEC48498C}"/>
                    </a:ext>
                  </a:extLst>
                </p14:cNvPr>
                <p14:cNvContentPartPr/>
                <p14:nvPr/>
              </p14:nvContentPartPr>
              <p14:xfrm>
                <a:off x="1341077" y="5179239"/>
                <a:ext cx="694440" cy="169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1DC4459-3739-41C6-85B9-D0CAEC4849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31533" y="5168769"/>
                  <a:ext cx="713147" cy="189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372BEB86-FFF2-41E3-9A46-9EB60658CBD2}"/>
                    </a:ext>
                  </a:extLst>
                </p14:cNvPr>
                <p14:cNvContentPartPr/>
                <p14:nvPr/>
              </p14:nvContentPartPr>
              <p14:xfrm>
                <a:off x="1923013" y="5517549"/>
                <a:ext cx="9720" cy="2304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372BEB86-FFF2-41E3-9A46-9EB60658C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8347" y="5512522"/>
                  <a:ext cx="19051" cy="33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1F91E134-3F04-4355-97F5-40940619CB09}"/>
                    </a:ext>
                  </a:extLst>
                </p14:cNvPr>
                <p14:cNvContentPartPr/>
                <p14:nvPr/>
              </p14:nvContentPartPr>
              <p14:xfrm>
                <a:off x="2332690" y="5371967"/>
                <a:ext cx="89280" cy="1476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1F91E134-3F04-4355-97F5-40940619CB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28112" y="5366949"/>
                  <a:ext cx="98437" cy="157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3614374-8CC7-437D-99C1-0F4A11ABEC27}"/>
                    </a:ext>
                  </a:extLst>
                </p14:cNvPr>
                <p14:cNvContentPartPr/>
                <p14:nvPr/>
              </p14:nvContentPartPr>
              <p14:xfrm>
                <a:off x="2148197" y="3728439"/>
                <a:ext cx="38880" cy="53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3614374-8CC7-437D-99C1-0F4A11ABEC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39049" y="3718033"/>
                  <a:ext cx="57558" cy="73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E00B783C-C2D5-4806-AE78-2F81B22C4F55}"/>
                    </a:ext>
                  </a:extLst>
                </p14:cNvPr>
                <p14:cNvContentPartPr/>
                <p14:nvPr/>
              </p14:nvContentPartPr>
              <p14:xfrm>
                <a:off x="2076966" y="4086208"/>
                <a:ext cx="110880" cy="2556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E00B783C-C2D5-4806-AE78-2F81B22C4F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72394" y="4081180"/>
                  <a:ext cx="120025" cy="35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342BB99E-DD77-450C-B423-23CFF47A3252}"/>
                    </a:ext>
                  </a:extLst>
                </p14:cNvPr>
                <p14:cNvContentPartPr/>
                <p14:nvPr/>
              </p14:nvContentPartPr>
              <p14:xfrm>
                <a:off x="2024766" y="5560408"/>
                <a:ext cx="25920" cy="8316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342BB99E-DD77-450C-B423-23CFF47A32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0192" y="5555393"/>
                  <a:ext cx="35068" cy="93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19B1EAFD-EFF2-4B99-B2A3-2C3E56681E59}"/>
                    </a:ext>
                  </a:extLst>
                </p14:cNvPr>
                <p14:cNvContentPartPr/>
                <p14:nvPr/>
              </p14:nvContentPartPr>
              <p14:xfrm>
                <a:off x="2241486" y="5411008"/>
                <a:ext cx="28800" cy="37260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19B1EAFD-EFF2-4B99-B2A3-2C3E56681E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36939" y="5405984"/>
                  <a:ext cx="37895" cy="382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E1FEC32A-DC84-4625-9A22-329D8D2346CB}"/>
                    </a:ext>
                  </a:extLst>
                </p14:cNvPr>
                <p14:cNvContentPartPr/>
                <p14:nvPr/>
              </p14:nvContentPartPr>
              <p14:xfrm>
                <a:off x="1158532" y="4657352"/>
                <a:ext cx="12960" cy="1497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E1FEC32A-DC84-4625-9A22-329D8D2346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3958" y="4652332"/>
                  <a:ext cx="22108" cy="159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47A46F6B-2FD7-46F8-A3CB-BDBF5B123B9E}"/>
                </a:ext>
              </a:extLst>
            </p:cNvPr>
            <p:cNvGrpSpPr/>
            <p:nvPr/>
          </p:nvGrpSpPr>
          <p:grpSpPr>
            <a:xfrm>
              <a:off x="776597" y="2844279"/>
              <a:ext cx="2658960" cy="3706103"/>
              <a:chOff x="776597" y="2844279"/>
              <a:chExt cx="2658960" cy="3706103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A2ED3051-1087-445C-A076-D42E27A3EB88}"/>
                      </a:ext>
                    </a:extLst>
                  </p14:cNvPr>
                  <p14:cNvContentPartPr/>
                  <p14:nvPr/>
                </p14:nvContentPartPr>
                <p14:xfrm>
                  <a:off x="1515677" y="3474279"/>
                  <a:ext cx="690840" cy="6310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A2ED3051-1087-445C-A076-D42E27A3EB88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506512" y="3463817"/>
                    <a:ext cx="709553" cy="6515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9042A21B-9D6B-4A1C-898E-AE3AA7FD62E6}"/>
                      </a:ext>
                    </a:extLst>
                  </p14:cNvPr>
                  <p14:cNvContentPartPr/>
                  <p14:nvPr/>
                </p14:nvContentPartPr>
                <p14:xfrm>
                  <a:off x="1279877" y="3801519"/>
                  <a:ext cx="785880" cy="35568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9042A21B-9D6B-4A1C-898E-AE3AA7FD62E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270717" y="3791058"/>
                    <a:ext cx="804582" cy="376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1D8D9A11-E23A-429B-A6DE-62B38960CAF5}"/>
                      </a:ext>
                    </a:extLst>
                  </p14:cNvPr>
                  <p14:cNvContentPartPr/>
                  <p14:nvPr/>
                </p14:nvContentPartPr>
                <p14:xfrm>
                  <a:off x="2014277" y="4593879"/>
                  <a:ext cx="322920" cy="26028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1D8D9A11-E23A-429B-A6DE-62B38960CAF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005116" y="4583836"/>
                    <a:ext cx="341623" cy="2807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65B82211-A8D4-4428-9A03-7539BF6845AE}"/>
                      </a:ext>
                    </a:extLst>
                  </p14:cNvPr>
                  <p14:cNvContentPartPr/>
                  <p14:nvPr/>
                </p14:nvContentPartPr>
                <p14:xfrm>
                  <a:off x="2346197" y="4256919"/>
                  <a:ext cx="297000" cy="57564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65B82211-A8D4-4428-9A03-7539BF6845A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336653" y="4246460"/>
                    <a:ext cx="315706" cy="5961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C5B5746E-D937-4419-B4DE-86AB1E4F7BC0}"/>
                      </a:ext>
                    </a:extLst>
                  </p14:cNvPr>
                  <p14:cNvContentPartPr/>
                  <p14:nvPr/>
                </p14:nvContentPartPr>
                <p14:xfrm>
                  <a:off x="2350877" y="4159719"/>
                  <a:ext cx="268560" cy="30564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C5B5746E-D937-4419-B4DE-86AB1E4F7BC0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341722" y="4149252"/>
                    <a:ext cx="287252" cy="3261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C0ED445C-D1E9-480D-8867-BB0A44C37645}"/>
                      </a:ext>
                    </a:extLst>
                  </p14:cNvPr>
                  <p14:cNvContentPartPr/>
                  <p14:nvPr/>
                </p14:nvContentPartPr>
                <p14:xfrm>
                  <a:off x="2558957" y="4207239"/>
                  <a:ext cx="63720" cy="11376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C0ED445C-D1E9-480D-8867-BB0A44C3764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549418" y="4197201"/>
                    <a:ext cx="82416" cy="134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281D17A7-0691-4A1E-8045-056CD9FAFCCA}"/>
                      </a:ext>
                    </a:extLst>
                  </p14:cNvPr>
                  <p14:cNvContentPartPr/>
                  <p14:nvPr/>
                </p14:nvContentPartPr>
                <p14:xfrm>
                  <a:off x="2110397" y="4205079"/>
                  <a:ext cx="242280" cy="37476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281D17A7-0691-4A1E-8045-056CD9FAFCCA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100843" y="4194623"/>
                    <a:ext cx="261005" cy="3952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6EB5343A-409C-4C0F-BD93-B35080E1620B}"/>
                      </a:ext>
                    </a:extLst>
                  </p14:cNvPr>
                  <p14:cNvContentPartPr/>
                  <p14:nvPr/>
                </p14:nvContentPartPr>
                <p14:xfrm>
                  <a:off x="2566877" y="4069359"/>
                  <a:ext cx="213120" cy="22716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6EB5343A-409C-4C0F-BD93-B35080E1620B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557329" y="4058900"/>
                    <a:ext cx="231835" cy="2476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DBBBD23-8861-4E1B-8454-3A13ADE2900A}"/>
                      </a:ext>
                    </a:extLst>
                  </p14:cNvPr>
                  <p14:cNvContentPartPr/>
                  <p14:nvPr/>
                </p14:nvContentPartPr>
                <p14:xfrm>
                  <a:off x="2615117" y="4241799"/>
                  <a:ext cx="69120" cy="4860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DBBBD23-8861-4E1B-8454-3A13ADE2900A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605570" y="4231325"/>
                    <a:ext cx="87832" cy="69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29D72CB-DBD0-4CCA-8135-B3D251E6337F}"/>
                      </a:ext>
                    </a:extLst>
                  </p14:cNvPr>
                  <p14:cNvContentPartPr/>
                  <p14:nvPr/>
                </p14:nvContentPartPr>
                <p14:xfrm>
                  <a:off x="2701157" y="4111479"/>
                  <a:ext cx="8280" cy="1728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29D72CB-DBD0-4CCA-8135-B3D251E6337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692124" y="4100942"/>
                    <a:ext cx="26722" cy="379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3D3E46D-D2D5-4AE9-A4DE-04D504829405}"/>
                      </a:ext>
                    </a:extLst>
                  </p14:cNvPr>
                  <p14:cNvContentPartPr/>
                  <p14:nvPr/>
                </p14:nvContentPartPr>
                <p14:xfrm>
                  <a:off x="2714477" y="4118679"/>
                  <a:ext cx="15480" cy="2340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3D3E46D-D2D5-4AE9-A4DE-04D50482940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705189" y="4108233"/>
                    <a:ext cx="34443" cy="438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3972567C-780D-4F59-B36A-ED4164A27746}"/>
                      </a:ext>
                    </a:extLst>
                  </p14:cNvPr>
                  <p14:cNvContentPartPr/>
                  <p14:nvPr/>
                </p14:nvContentPartPr>
                <p14:xfrm>
                  <a:off x="2735717" y="4128039"/>
                  <a:ext cx="29880" cy="4572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3972567C-780D-4F59-B36A-ED4164A27746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726140" y="4118064"/>
                    <a:ext cx="48651" cy="660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A74EDE71-622A-4B60-BC76-2D6DD162D4A8}"/>
                      </a:ext>
                    </a:extLst>
                  </p14:cNvPr>
                  <p14:cNvContentPartPr/>
                  <p14:nvPr/>
                </p14:nvContentPartPr>
                <p14:xfrm>
                  <a:off x="2606477" y="4083759"/>
                  <a:ext cx="58320" cy="7884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A74EDE71-622A-4B60-BC76-2D6DD162D4A8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597329" y="4073275"/>
                    <a:ext cx="76998" cy="993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ED01E1A6-4DFE-433E-84D2-77DA5131C3E2}"/>
                      </a:ext>
                    </a:extLst>
                  </p14:cNvPr>
                  <p14:cNvContentPartPr/>
                  <p14:nvPr/>
                </p14:nvContentPartPr>
                <p14:xfrm>
                  <a:off x="2666237" y="4065039"/>
                  <a:ext cx="59400" cy="255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ED01E1A6-4DFE-433E-84D2-77DA5131C3E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657099" y="4054733"/>
                    <a:ext cx="78058" cy="45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7DD32514-9C5B-4961-A987-324EE925A507}"/>
                      </a:ext>
                    </a:extLst>
                  </p14:cNvPr>
                  <p14:cNvContentPartPr/>
                  <p14:nvPr/>
                </p14:nvContentPartPr>
                <p14:xfrm>
                  <a:off x="2624117" y="4154319"/>
                  <a:ext cx="216720" cy="19656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7DD32514-9C5B-4961-A987-324EE925A507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614578" y="4143841"/>
                    <a:ext cx="235416" cy="2170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2A4C5CF4-6F79-4AA8-8D1C-E57AE4D09281}"/>
                      </a:ext>
                    </a:extLst>
                  </p14:cNvPr>
                  <p14:cNvContentPartPr/>
                  <p14:nvPr/>
                </p14:nvContentPartPr>
                <p14:xfrm>
                  <a:off x="2166557" y="4076919"/>
                  <a:ext cx="372240" cy="5400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2A4C5CF4-6F79-4AA8-8D1C-E57AE4D09281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157012" y="4066872"/>
                    <a:ext cx="390947" cy="745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6EE1DD3B-CD24-4F88-8FF2-0FDD51617B55}"/>
                      </a:ext>
                    </a:extLst>
                  </p14:cNvPr>
                  <p14:cNvContentPartPr/>
                  <p14:nvPr/>
                </p14:nvContentPartPr>
                <p14:xfrm>
                  <a:off x="2491277" y="4138479"/>
                  <a:ext cx="28080" cy="15048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6EE1DD3B-CD24-4F88-8FF2-0FDD51617B5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482170" y="4128447"/>
                    <a:ext cx="46674" cy="170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653B5DC0-57B5-4527-83A8-26F4246A3C38}"/>
                      </a:ext>
                    </a:extLst>
                  </p14:cNvPr>
                  <p14:cNvContentPartPr/>
                  <p14:nvPr/>
                </p14:nvContentPartPr>
                <p14:xfrm>
                  <a:off x="2217677" y="4345479"/>
                  <a:ext cx="176400" cy="6840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653B5DC0-57B5-4527-83A8-26F4246A3C3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208132" y="4335052"/>
                    <a:ext cx="195109" cy="888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BC3C86D6-1D84-4E4D-88AA-B52E5F03A248}"/>
                      </a:ext>
                    </a:extLst>
                  </p14:cNvPr>
                  <p14:cNvContentPartPr/>
                  <p14:nvPr/>
                </p14:nvContentPartPr>
                <p14:xfrm>
                  <a:off x="2212277" y="3944439"/>
                  <a:ext cx="564840" cy="6264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BC3C86D6-1D84-4E4D-88AA-B52E5F03A24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202729" y="3934349"/>
                    <a:ext cx="583553" cy="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1ED7C0ED-32CD-4024-93A8-7C9F265929B3}"/>
                      </a:ext>
                    </a:extLst>
                  </p14:cNvPr>
                  <p14:cNvContentPartPr/>
                  <p14:nvPr/>
                </p14:nvContentPartPr>
                <p14:xfrm>
                  <a:off x="2803757" y="3138039"/>
                  <a:ext cx="87840" cy="86652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1ED7C0ED-32CD-4024-93A8-7C9F265929B3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794209" y="3127574"/>
                    <a:ext cx="106554" cy="887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2EFF5B35-7C8B-4445-A0D6-DCC797C6347C}"/>
                      </a:ext>
                    </a:extLst>
                  </p14:cNvPr>
                  <p14:cNvContentPartPr/>
                  <p14:nvPr/>
                </p14:nvContentPartPr>
                <p14:xfrm>
                  <a:off x="1129397" y="3860919"/>
                  <a:ext cx="159120" cy="5544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2EFF5B35-7C8B-4445-A0D6-DCC797C6347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119834" y="3850498"/>
                    <a:ext cx="177863" cy="758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85FB8D2-C7EB-4711-A662-7EA985A2D67F}"/>
                      </a:ext>
                    </a:extLst>
                  </p14:cNvPr>
                  <p14:cNvContentPartPr/>
                  <p14:nvPr/>
                </p14:nvContentPartPr>
                <p14:xfrm>
                  <a:off x="1100957" y="3122919"/>
                  <a:ext cx="28800" cy="73944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585FB8D2-C7EB-4711-A662-7EA985A2D67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91357" y="3112451"/>
                    <a:ext cx="47616" cy="7599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5E98C0EF-2F89-4521-846D-CD2E59166FF5}"/>
                      </a:ext>
                    </a:extLst>
                  </p14:cNvPr>
                  <p14:cNvContentPartPr/>
                  <p14:nvPr/>
                </p14:nvContentPartPr>
                <p14:xfrm>
                  <a:off x="1109237" y="2967039"/>
                  <a:ext cx="47880" cy="19404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5E98C0EF-2F89-4521-846D-CD2E59166FF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100117" y="2957002"/>
                    <a:ext cx="66500" cy="2145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19046533-22D6-407E-9209-C572FB3C9B2A}"/>
                      </a:ext>
                    </a:extLst>
                  </p14:cNvPr>
                  <p14:cNvContentPartPr/>
                  <p14:nvPr/>
                </p14:nvContentPartPr>
                <p14:xfrm>
                  <a:off x="1159277" y="2907999"/>
                  <a:ext cx="1743480" cy="17784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9046533-22D6-407E-9209-C572FB3C9B2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150113" y="2897538"/>
                    <a:ext cx="1762190" cy="1983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23AB7048-B7F9-4D35-B148-0AAEBC5C9E12}"/>
                      </a:ext>
                    </a:extLst>
                  </p14:cNvPr>
                  <p14:cNvContentPartPr/>
                  <p14:nvPr/>
                </p14:nvContentPartPr>
                <p14:xfrm>
                  <a:off x="2223077" y="3940839"/>
                  <a:ext cx="520200" cy="4608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23AB7048-B7F9-4D35-B148-0AAEBC5C9E12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2213529" y="3930461"/>
                    <a:ext cx="538915" cy="664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6F18E740-CAB5-43C8-A6CA-BA0442F3B377}"/>
                      </a:ext>
                    </a:extLst>
                  </p14:cNvPr>
                  <p14:cNvContentPartPr/>
                  <p14:nvPr/>
                </p14:nvContentPartPr>
                <p14:xfrm>
                  <a:off x="1191317" y="3852639"/>
                  <a:ext cx="121680" cy="2628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6F18E740-CAB5-43C8-A6CA-BA0442F3B377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182134" y="3842628"/>
                    <a:ext cx="140429" cy="4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D9D474A0-E574-4D29-BEF6-D18C5E8949B3}"/>
                      </a:ext>
                    </a:extLst>
                  </p14:cNvPr>
                  <p14:cNvContentPartPr/>
                  <p14:nvPr/>
                </p14:nvContentPartPr>
                <p14:xfrm>
                  <a:off x="1191317" y="3047319"/>
                  <a:ext cx="54000" cy="69876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D9D474A0-E574-4D29-BEF6-D18C5E8949B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182190" y="3037277"/>
                    <a:ext cx="72634" cy="7192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0BDC4190-FF5A-4CCE-8304-A24304304831}"/>
                      </a:ext>
                    </a:extLst>
                  </p14:cNvPr>
                  <p14:cNvContentPartPr/>
                  <p14:nvPr/>
                </p14:nvContentPartPr>
                <p14:xfrm>
                  <a:off x="1242797" y="3026439"/>
                  <a:ext cx="1595520" cy="16920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0BDC4190-FF5A-4CCE-8304-A24304304831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233252" y="3015969"/>
                    <a:ext cx="1614228" cy="1897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0CD3CB87-EABC-4437-AF29-78C04E79E5B0}"/>
                      </a:ext>
                    </a:extLst>
                  </p14:cNvPr>
                  <p14:cNvContentPartPr/>
                  <p14:nvPr/>
                </p14:nvContentPartPr>
                <p14:xfrm>
                  <a:off x="2752637" y="3169719"/>
                  <a:ext cx="62640" cy="72792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0CD3CB87-EABC-4437-AF29-78C04E79E5B0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743088" y="3159254"/>
                    <a:ext cx="81356" cy="7484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62BD0C9F-9533-468B-903D-84DC23D20A15}"/>
                      </a:ext>
                    </a:extLst>
                  </p14:cNvPr>
                  <p14:cNvContentPartPr/>
                  <p14:nvPr/>
                </p14:nvContentPartPr>
                <p14:xfrm>
                  <a:off x="1200317" y="3779559"/>
                  <a:ext cx="261360" cy="2268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62BD0C9F-9533-468B-903D-84DC23D20A1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191160" y="3769479"/>
                    <a:ext cx="280056" cy="43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DD7E9F4F-355A-4DE7-8972-624D1AC6235B}"/>
                      </a:ext>
                    </a:extLst>
                  </p14:cNvPr>
                  <p14:cNvContentPartPr/>
                  <p14:nvPr/>
                </p14:nvContentPartPr>
                <p14:xfrm>
                  <a:off x="2220557" y="3872439"/>
                  <a:ext cx="476640" cy="4212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DD7E9F4F-355A-4DE7-8972-624D1AC6235B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2211398" y="3862330"/>
                    <a:ext cx="495339" cy="627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BDFEE9BA-A8DD-48B8-A3BF-6DC374026A88}"/>
                      </a:ext>
                    </a:extLst>
                  </p14:cNvPr>
                  <p14:cNvContentPartPr/>
                  <p14:nvPr/>
                </p14:nvContentPartPr>
                <p14:xfrm>
                  <a:off x="2836157" y="3089799"/>
                  <a:ext cx="137160" cy="91908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BDFEE9BA-A8DD-48B8-A3BF-6DC374026A88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826988" y="3079336"/>
                    <a:ext cx="155881" cy="9395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6D6FC5BA-A93B-4C09-BC01-2584F43E22F7}"/>
                      </a:ext>
                    </a:extLst>
                  </p14:cNvPr>
                  <p14:cNvContentPartPr/>
                  <p14:nvPr/>
                </p14:nvContentPartPr>
                <p14:xfrm>
                  <a:off x="2905637" y="3054519"/>
                  <a:ext cx="84240" cy="9936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6D6FC5BA-A93B-4C09-BC01-2584F43E22F7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896108" y="3044457"/>
                    <a:ext cx="102918" cy="1199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72DA294A-45B1-428D-9E24-439AB986036C}"/>
                      </a:ext>
                    </a:extLst>
                  </p14:cNvPr>
                  <p14:cNvContentPartPr/>
                  <p14:nvPr/>
                </p14:nvContentPartPr>
                <p14:xfrm>
                  <a:off x="1183037" y="2844279"/>
                  <a:ext cx="71640" cy="8172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72DA294A-45B1-428D-9E24-439AB986036C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1173459" y="2833856"/>
                    <a:ext cx="90412" cy="1021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6F6BAEAE-772B-47C9-9CE8-E7931FB71ECE}"/>
                      </a:ext>
                    </a:extLst>
                  </p14:cNvPr>
                  <p14:cNvContentPartPr/>
                  <p14:nvPr/>
                </p14:nvContentPartPr>
                <p14:xfrm>
                  <a:off x="1259357" y="2849319"/>
                  <a:ext cx="1652040" cy="20160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6F6BAEAE-772B-47C9-9CE8-E7931FB71ECE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250192" y="2838863"/>
                    <a:ext cx="1670752" cy="222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4913424B-F781-4A2B-8250-43D57CC4F298}"/>
                      </a:ext>
                    </a:extLst>
                  </p14:cNvPr>
                  <p14:cNvContentPartPr/>
                  <p14:nvPr/>
                </p14:nvContentPartPr>
                <p14:xfrm>
                  <a:off x="2288957" y="3947319"/>
                  <a:ext cx="82800" cy="14688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4913424B-F781-4A2B-8250-43D57CC4F298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279418" y="3937276"/>
                    <a:ext cx="101497" cy="167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9B158FA0-9F58-447F-8BDD-AFAB58ADC422}"/>
                      </a:ext>
                    </a:extLst>
                  </p14:cNvPr>
                  <p14:cNvContentPartPr/>
                  <p14:nvPr/>
                </p14:nvContentPartPr>
                <p14:xfrm>
                  <a:off x="1945877" y="5433759"/>
                  <a:ext cx="11160" cy="2520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9B158FA0-9F58-447F-8BDD-AFAB58ADC422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936256" y="5423259"/>
                    <a:ext cx="30017" cy="457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B60BE98D-B211-4ABB-AC24-5591EA21A613}"/>
                      </a:ext>
                    </a:extLst>
                  </p14:cNvPr>
                  <p14:cNvContentPartPr/>
                  <p14:nvPr/>
                </p14:nvContentPartPr>
                <p14:xfrm>
                  <a:off x="1911317" y="5326119"/>
                  <a:ext cx="19080" cy="10116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B60BE98D-B211-4ABB-AC24-5591EA21A613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902159" y="5316087"/>
                    <a:ext cx="37778" cy="1216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F31A75FD-1F4D-4F91-86BB-69F7A73F8858}"/>
                      </a:ext>
                    </a:extLst>
                  </p14:cNvPr>
                  <p14:cNvContentPartPr/>
                  <p14:nvPr/>
                </p14:nvContentPartPr>
                <p14:xfrm>
                  <a:off x="1912037" y="5297319"/>
                  <a:ext cx="53280" cy="86040"/>
                </p14:xfrm>
              </p:contentPart>
            </mc:Choice>
            <mc:Fallback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F31A75FD-1F4D-4F91-86BB-69F7A73F885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902523" y="5286877"/>
                    <a:ext cx="71928" cy="1065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EAA26877-F96F-4073-A60D-96D17DC9C6F9}"/>
                      </a:ext>
                    </a:extLst>
                  </p14:cNvPr>
                  <p14:cNvContentPartPr/>
                  <p14:nvPr/>
                </p14:nvContentPartPr>
                <p14:xfrm>
                  <a:off x="1494797" y="5334759"/>
                  <a:ext cx="43920" cy="93960"/>
                </p14:xfrm>
              </p:contentPart>
            </mc:Choice>
            <mc:Fallback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EAA26877-F96F-4073-A60D-96D17DC9C6F9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485249" y="5324272"/>
                    <a:ext cx="62634" cy="1145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681A3A0E-8358-470F-A629-C7882347096E}"/>
                      </a:ext>
                    </a:extLst>
                  </p14:cNvPr>
                  <p14:cNvContentPartPr/>
                  <p14:nvPr/>
                </p14:nvContentPartPr>
                <p14:xfrm>
                  <a:off x="1456277" y="5426199"/>
                  <a:ext cx="532800" cy="10656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681A3A0E-8358-470F-A629-C7882347096E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446729" y="5415752"/>
                    <a:ext cx="551515" cy="1270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8F5B389D-01AF-4F43-88DA-E57987DED70D}"/>
                      </a:ext>
                    </a:extLst>
                  </p14:cNvPr>
                  <p14:cNvContentPartPr/>
                  <p14:nvPr/>
                </p14:nvContentPartPr>
                <p14:xfrm>
                  <a:off x="2274917" y="5034159"/>
                  <a:ext cx="248760" cy="29340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8F5B389D-01AF-4F43-88DA-E57987DED70D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2265364" y="5024114"/>
                    <a:ext cx="267484" cy="3139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042BE08B-018B-4914-934B-61F5DF93BD48}"/>
                      </a:ext>
                    </a:extLst>
                  </p14:cNvPr>
                  <p14:cNvContentPartPr/>
                  <p14:nvPr/>
                </p14:nvContentPartPr>
                <p14:xfrm>
                  <a:off x="2481917" y="4674879"/>
                  <a:ext cx="172800" cy="17820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042BE08B-018B-4914-934B-61F5DF93BD48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472381" y="4664421"/>
                    <a:ext cx="191491" cy="198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EF12818A-B86A-452B-AC45-1A2B2FC25FC8}"/>
                      </a:ext>
                    </a:extLst>
                  </p14:cNvPr>
                  <p14:cNvContentPartPr/>
                  <p14:nvPr/>
                </p14:nvContentPartPr>
                <p14:xfrm>
                  <a:off x="2632037" y="4801599"/>
                  <a:ext cx="65520" cy="86904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EF12818A-B86A-452B-AC45-1A2B2FC25FC8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622514" y="4791134"/>
                    <a:ext cx="84186" cy="889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D22BD459-7EA6-405F-B3DD-ADF10421A179}"/>
                      </a:ext>
                    </a:extLst>
                  </p14:cNvPr>
                  <p14:cNvContentPartPr/>
                  <p14:nvPr/>
                </p14:nvContentPartPr>
                <p14:xfrm>
                  <a:off x="2342597" y="5360679"/>
                  <a:ext cx="199080" cy="36936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D22BD459-7EA6-405F-B3DD-ADF10421A179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333444" y="5350221"/>
                    <a:ext cx="217768" cy="3898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DA140586-FACD-4EE9-8535-5277845E277D}"/>
                      </a:ext>
                    </a:extLst>
                  </p14:cNvPr>
                  <p14:cNvContentPartPr/>
                  <p14:nvPr/>
                </p14:nvContentPartPr>
                <p14:xfrm>
                  <a:off x="2246477" y="5189319"/>
                  <a:ext cx="139680" cy="15480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DA140586-FACD-4EE9-8535-5277845E277D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237318" y="5178860"/>
                    <a:ext cx="158380" cy="1753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3C9E5A3B-A838-4F3C-87CF-7FAE84631CF5}"/>
                      </a:ext>
                    </a:extLst>
                  </p14:cNvPr>
                  <p14:cNvContentPartPr/>
                  <p14:nvPr/>
                </p14:nvContentPartPr>
                <p14:xfrm>
                  <a:off x="2005997" y="4974039"/>
                  <a:ext cx="209160" cy="302040"/>
                </p14:xfrm>
              </p:contentPart>
            </mc:Choice>
            <mc:Fallback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3C9E5A3B-A838-4F3C-87CF-7FAE84631CF5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1996438" y="4963581"/>
                    <a:ext cx="227896" cy="3225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AF3974AD-4FC7-42F6-888C-317554832756}"/>
                      </a:ext>
                    </a:extLst>
                  </p14:cNvPr>
                  <p14:cNvContentPartPr/>
                  <p14:nvPr/>
                </p14:nvContentPartPr>
                <p14:xfrm>
                  <a:off x="2147117" y="4806999"/>
                  <a:ext cx="46800" cy="219240"/>
                </p14:xfrm>
              </p:contentPart>
            </mc:Choice>
            <mc:Fallback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AF3974AD-4FC7-42F6-888C-317554832756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137605" y="4796539"/>
                    <a:ext cx="65444" cy="2397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B3548336-2F43-48D9-867B-60E33D497288}"/>
                      </a:ext>
                    </a:extLst>
                  </p14:cNvPr>
                  <p14:cNvContentPartPr/>
                  <p14:nvPr/>
                </p14:nvContentPartPr>
                <p14:xfrm>
                  <a:off x="1322717" y="5237559"/>
                  <a:ext cx="161280" cy="183240"/>
                </p14:xfrm>
              </p:contentPart>
            </mc:Choice>
            <mc:Fallback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B3548336-2F43-48D9-867B-60E33D497288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1313566" y="5227518"/>
                    <a:ext cx="179963" cy="2037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8E0E6151-D140-4628-A8A2-EC1ED33F9EB6}"/>
                      </a:ext>
                    </a:extLst>
                  </p14:cNvPr>
                  <p14:cNvContentPartPr/>
                  <p14:nvPr/>
                </p14:nvContentPartPr>
                <p14:xfrm>
                  <a:off x="2093837" y="4707279"/>
                  <a:ext cx="70560" cy="300600"/>
                </p14:xfrm>
              </p:contentPart>
            </mc:Choice>
            <mc:Fallback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8E0E6151-D140-4628-A8A2-EC1ED33F9EB6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084683" y="4697245"/>
                    <a:ext cx="89249" cy="3210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CE32DE3C-0361-4B1E-B9CB-53D6951EBF50}"/>
                      </a:ext>
                    </a:extLst>
                  </p14:cNvPr>
                  <p14:cNvContentPartPr/>
                  <p14:nvPr/>
                </p14:nvContentPartPr>
                <p14:xfrm>
                  <a:off x="2479757" y="5674959"/>
                  <a:ext cx="132480" cy="70920"/>
                </p14:xfrm>
              </p:contentPart>
            </mc:Choice>
            <mc:Fallback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CE32DE3C-0361-4B1E-B9CB-53D6951EBF5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470594" y="5664530"/>
                    <a:ext cx="151188" cy="913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B47B5D2D-A52E-4743-AF8F-089D1F415170}"/>
                      </a:ext>
                    </a:extLst>
                  </p14:cNvPr>
                  <p14:cNvContentPartPr/>
                  <p14:nvPr/>
                </p14:nvContentPartPr>
                <p14:xfrm>
                  <a:off x="2649317" y="5757399"/>
                  <a:ext cx="360" cy="360"/>
                </p14:xfrm>
              </p:contentPart>
            </mc:Choice>
            <mc:Fallback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B47B5D2D-A52E-4743-AF8F-089D1F415170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640677" y="5748759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68A48E79-94DF-4FBE-AAC0-2AA693E3E1A8}"/>
                      </a:ext>
                    </a:extLst>
                  </p14:cNvPr>
                  <p14:cNvContentPartPr/>
                  <p14:nvPr/>
                </p14:nvContentPartPr>
                <p14:xfrm>
                  <a:off x="2053517" y="6083462"/>
                  <a:ext cx="409680" cy="391680"/>
                </p14:xfrm>
              </p:contentPart>
            </mc:Choice>
            <mc:Fallback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68A48E79-94DF-4FBE-AAC0-2AA693E3E1A8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044354" y="6073000"/>
                    <a:ext cx="428389" cy="412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7CE5E5B3-32CE-4F3C-8176-4B5477FD03C1}"/>
                      </a:ext>
                    </a:extLst>
                  </p14:cNvPr>
                  <p14:cNvContentPartPr/>
                  <p14:nvPr/>
                </p14:nvContentPartPr>
                <p14:xfrm>
                  <a:off x="1718357" y="6084542"/>
                  <a:ext cx="289800" cy="362880"/>
                </p14:xfrm>
              </p:contentPart>
            </mc:Choice>
            <mc:Fallback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7CE5E5B3-32CE-4F3C-8176-4B5477FD03C1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1709193" y="6074078"/>
                    <a:ext cx="308509" cy="3833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C0CE41D4-7F4C-4BDB-A66B-65E604BA3AFC}"/>
                      </a:ext>
                    </a:extLst>
                  </p14:cNvPr>
                  <p14:cNvContentPartPr/>
                  <p14:nvPr/>
                </p14:nvContentPartPr>
                <p14:xfrm>
                  <a:off x="1751117" y="6447062"/>
                  <a:ext cx="360" cy="360"/>
                </p14:xfrm>
              </p:contentPart>
            </mc:Choice>
            <mc:Fallback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C0CE41D4-7F4C-4BDB-A66B-65E604BA3AFC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1742117" y="643806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BAE1CC8E-F751-4315-AF62-23F0E5758395}"/>
                      </a:ext>
                    </a:extLst>
                  </p14:cNvPr>
                  <p14:cNvContentPartPr/>
                  <p14:nvPr/>
                </p14:nvContentPartPr>
                <p14:xfrm>
                  <a:off x="2085557" y="5991662"/>
                  <a:ext cx="390960" cy="159120"/>
                </p14:xfrm>
              </p:contentPart>
            </mc:Choice>
            <mc:Fallback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BAE1CC8E-F751-4315-AF62-23F0E575839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076394" y="5981194"/>
                    <a:ext cx="409668" cy="1796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AC84592A-1CDB-41CF-8E9D-D6BAAF26A91E}"/>
                      </a:ext>
                    </a:extLst>
                  </p14:cNvPr>
                  <p14:cNvContentPartPr/>
                  <p14:nvPr/>
                </p14:nvContentPartPr>
                <p14:xfrm>
                  <a:off x="1727357" y="6010382"/>
                  <a:ext cx="295920" cy="70560"/>
                </p14:xfrm>
              </p:contentPart>
            </mc:Choice>
            <mc:Fallback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AC84592A-1CDB-41CF-8E9D-D6BAAF26A91E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718193" y="6000362"/>
                    <a:ext cx="314630" cy="910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4B763B2A-0DAE-4C11-AE96-CF621C451B65}"/>
                      </a:ext>
                    </a:extLst>
                  </p14:cNvPr>
                  <p14:cNvContentPartPr/>
                  <p14:nvPr/>
                </p14:nvContentPartPr>
                <p14:xfrm>
                  <a:off x="1696757" y="6048182"/>
                  <a:ext cx="360" cy="360"/>
                </p14:xfrm>
              </p:contentPart>
            </mc:Choice>
            <mc:Fallback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4B763B2A-0DAE-4C11-AE96-CF621C451B65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1687757" y="603954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7E0F7A39-03D0-4D01-9388-BE8AFFEB974F}"/>
                      </a:ext>
                    </a:extLst>
                  </p14:cNvPr>
                  <p14:cNvContentPartPr/>
                  <p14:nvPr/>
                </p14:nvContentPartPr>
                <p14:xfrm>
                  <a:off x="2424317" y="6480182"/>
                  <a:ext cx="79920" cy="70200"/>
                </p14:xfrm>
              </p:contentPart>
            </mc:Choice>
            <mc:Fallback>
              <p:pic>
                <p:nvPicPr>
                  <p:cNvPr id="189" name="Ink 188">
                    <a:extLst>
                      <a:ext uri="{FF2B5EF4-FFF2-40B4-BE49-F238E27FC236}">
                        <a16:creationId xmlns:a16="http://schemas.microsoft.com/office/drawing/2014/main" id="{7E0F7A39-03D0-4D01-9388-BE8AFFEB974F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415140" y="6469736"/>
                    <a:ext cx="98657" cy="90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4C45F478-50F4-4D53-9F46-4FB72DDDFB81}"/>
                      </a:ext>
                    </a:extLst>
                  </p14:cNvPr>
                  <p14:cNvContentPartPr/>
                  <p14:nvPr/>
                </p14:nvContentPartPr>
                <p14:xfrm>
                  <a:off x="2461397" y="6176342"/>
                  <a:ext cx="47880" cy="39240"/>
                </p14:xfrm>
              </p:contentPart>
            </mc:Choice>
            <mc:Fallback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4C45F478-50F4-4D53-9F46-4FB72DDDFB81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452204" y="6165906"/>
                    <a:ext cx="66649" cy="596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A1CD3422-771B-4F7D-994C-23D94A743D11}"/>
                      </a:ext>
                    </a:extLst>
                  </p14:cNvPr>
                  <p14:cNvContentPartPr/>
                  <p14:nvPr/>
                </p14:nvContentPartPr>
                <p14:xfrm>
                  <a:off x="1730957" y="6438422"/>
                  <a:ext cx="96840" cy="95760"/>
                </p14:xfrm>
              </p:contentPart>
            </mc:Choice>
            <mc:Fallback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A1CD3422-771B-4F7D-994C-23D94A743D11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1721807" y="6428386"/>
                    <a:ext cx="115522" cy="116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01F0349A-1225-40D7-8175-962FCFAD7BF3}"/>
                      </a:ext>
                    </a:extLst>
                  </p14:cNvPr>
                  <p14:cNvContentPartPr/>
                  <p14:nvPr/>
                </p14:nvContentPartPr>
                <p14:xfrm>
                  <a:off x="1679837" y="6076622"/>
                  <a:ext cx="75600" cy="102960"/>
                </p14:xfrm>
              </p:contentPart>
            </mc:Choice>
            <mc:Fallback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01F0349A-1225-40D7-8175-962FCFAD7BF3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670673" y="6066577"/>
                    <a:ext cx="94309" cy="123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B422BEB1-9FCF-4E6E-AE38-576E09C2B438}"/>
                      </a:ext>
                    </a:extLst>
                  </p14:cNvPr>
                  <p14:cNvContentPartPr/>
                  <p14:nvPr/>
                </p14:nvContentPartPr>
                <p14:xfrm>
                  <a:off x="2469677" y="5716622"/>
                  <a:ext cx="64440" cy="361800"/>
                </p14:xfrm>
              </p:contentPart>
            </mc:Choice>
            <mc:Fallback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B422BEB1-9FCF-4E6E-AE38-576E09C2B438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2460088" y="5706153"/>
                    <a:ext cx="83235" cy="3823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02639DEF-0AA3-4B81-9C99-1E65FEC9CAA7}"/>
                      </a:ext>
                    </a:extLst>
                  </p14:cNvPr>
                  <p14:cNvContentPartPr/>
                  <p14:nvPr/>
                </p14:nvContentPartPr>
                <p14:xfrm>
                  <a:off x="2658317" y="5671982"/>
                  <a:ext cx="30960" cy="322560"/>
                </p14:xfrm>
              </p:contentPart>
            </mc:Choice>
            <mc:Fallback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02639DEF-0AA3-4B81-9C99-1E65FEC9CAA7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2649256" y="5661523"/>
                    <a:ext cx="49460" cy="3430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376E6CD2-B188-4EFB-967D-2D64744CAD84}"/>
                      </a:ext>
                    </a:extLst>
                  </p14:cNvPr>
                  <p14:cNvContentPartPr/>
                  <p14:nvPr/>
                </p14:nvContentPartPr>
                <p14:xfrm>
                  <a:off x="2531237" y="6074822"/>
                  <a:ext cx="25560" cy="25200"/>
                </p14:xfrm>
              </p:contentPart>
            </mc:Choice>
            <mc:Fallback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376E6CD2-B188-4EFB-967D-2D64744CAD84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2521700" y="6064742"/>
                    <a:ext cx="44253" cy="457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38F4EFE4-34F6-4DF1-BC23-AD42CEA1128B}"/>
                      </a:ext>
                    </a:extLst>
                  </p14:cNvPr>
                  <p14:cNvContentPartPr/>
                  <p14:nvPr/>
                </p14:nvContentPartPr>
                <p14:xfrm>
                  <a:off x="2179517" y="5460662"/>
                  <a:ext cx="93960" cy="365760"/>
                </p14:xfrm>
              </p:contentPart>
            </mc:Choice>
            <mc:Fallback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38F4EFE4-34F6-4DF1-BC23-AD42CEA1128B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2170350" y="5450618"/>
                    <a:ext cx="112676" cy="3862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BB93C478-37E2-440A-92BF-F64F47FB7DA8}"/>
                      </a:ext>
                    </a:extLst>
                  </p14:cNvPr>
                  <p14:cNvContentPartPr/>
                  <p14:nvPr/>
                </p14:nvContentPartPr>
                <p14:xfrm>
                  <a:off x="2277077" y="5311982"/>
                  <a:ext cx="27000" cy="137880"/>
                </p14:xfrm>
              </p:contentPart>
            </mc:Choice>
            <mc:Fallback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BB93C478-37E2-440A-92BF-F64F47FB7DA8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2267950" y="5301537"/>
                    <a:ext cx="45634" cy="1583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E4E30871-BD7F-4DA0-A3C4-5DDD6312BADA}"/>
                      </a:ext>
                    </a:extLst>
                  </p14:cNvPr>
                  <p14:cNvContentPartPr/>
                  <p14:nvPr/>
                </p14:nvContentPartPr>
                <p14:xfrm>
                  <a:off x="2251517" y="5759822"/>
                  <a:ext cx="37800" cy="232560"/>
                </p14:xfrm>
              </p:contentPart>
            </mc:Choice>
            <mc:Fallback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E4E30871-BD7F-4DA0-A3C4-5DDD6312BADA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2241972" y="5749783"/>
                    <a:ext cx="56509" cy="2530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0F2FA430-E347-4C98-B569-599752AD66B3}"/>
                      </a:ext>
                    </a:extLst>
                  </p14:cNvPr>
                  <p14:cNvContentPartPr/>
                  <p14:nvPr/>
                </p14:nvContentPartPr>
                <p14:xfrm>
                  <a:off x="2525117" y="4492262"/>
                  <a:ext cx="610560" cy="90360"/>
                </p14:xfrm>
              </p:contentPart>
            </mc:Choice>
            <mc:Fallback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0F2FA430-E347-4C98-B569-599752AD66B3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515953" y="4482222"/>
                    <a:ext cx="629270" cy="1108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9AA089A4-E3D8-4EE4-8157-9971935F9BFE}"/>
                      </a:ext>
                    </a:extLst>
                  </p14:cNvPr>
                  <p14:cNvContentPartPr/>
                  <p14:nvPr/>
                </p14:nvContentPartPr>
                <p14:xfrm>
                  <a:off x="2517197" y="4529342"/>
                  <a:ext cx="601200" cy="94320"/>
                </p14:xfrm>
              </p:contentPart>
            </mc:Choice>
            <mc:Fallback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9AA089A4-E3D8-4EE4-8157-9971935F9BFE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507654" y="4519326"/>
                    <a:ext cx="619904" cy="114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4A2C8E94-CB2C-429E-9B76-D1ED41F4BA33}"/>
                      </a:ext>
                    </a:extLst>
                  </p14:cNvPr>
                  <p14:cNvContentPartPr/>
                  <p14:nvPr/>
                </p14:nvContentPartPr>
                <p14:xfrm>
                  <a:off x="3129197" y="4049822"/>
                  <a:ext cx="263880" cy="579240"/>
                </p14:xfrm>
              </p:contentPart>
            </mc:Choice>
            <mc:Fallback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4A2C8E94-CB2C-429E-9B76-D1ED41F4BA33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3120032" y="4039777"/>
                    <a:ext cx="282592" cy="5997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6968924D-3CB7-4FAF-AF82-77703B672E3D}"/>
                      </a:ext>
                    </a:extLst>
                  </p14:cNvPr>
                  <p14:cNvContentPartPr/>
                  <p14:nvPr/>
                </p14:nvContentPartPr>
                <p14:xfrm>
                  <a:off x="3178157" y="4113182"/>
                  <a:ext cx="246240" cy="502920"/>
                </p14:xfrm>
              </p:contentPart>
            </mc:Choice>
            <mc:Fallback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6968924D-3CB7-4FAF-AF82-77703B672E3D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3168995" y="4103132"/>
                    <a:ext cx="264947" cy="5234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EB41AD8D-9D98-4B21-BDC8-93415192F0F5}"/>
                      </a:ext>
                    </a:extLst>
                  </p14:cNvPr>
                  <p14:cNvContentPartPr/>
                  <p14:nvPr/>
                </p14:nvContentPartPr>
                <p14:xfrm>
                  <a:off x="3364277" y="4087982"/>
                  <a:ext cx="7200" cy="79920"/>
                </p14:xfrm>
              </p:contentPart>
            </mc:Choice>
            <mc:Fallback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EB41AD8D-9D98-4B21-BDC8-93415192F0F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354803" y="4077521"/>
                    <a:ext cx="25768" cy="1004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A0B7E69E-002E-4E2A-A9C1-6DE763B3A96E}"/>
                      </a:ext>
                    </a:extLst>
                  </p14:cNvPr>
                  <p14:cNvContentPartPr/>
                  <p14:nvPr/>
                </p14:nvContentPartPr>
                <p14:xfrm>
                  <a:off x="2878637" y="3982502"/>
                  <a:ext cx="480240" cy="88560"/>
                </p14:xfrm>
              </p:contentPart>
            </mc:Choice>
            <mc:Fallback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A0B7E69E-002E-4E2A-A9C1-6DE763B3A96E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2869093" y="3972009"/>
                    <a:ext cx="498946" cy="1091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1838194A-C0A0-409C-9724-A7184563FDD9}"/>
                      </a:ext>
                    </a:extLst>
                  </p14:cNvPr>
                  <p14:cNvContentPartPr/>
                  <p14:nvPr/>
                </p14:nvContentPartPr>
                <p14:xfrm>
                  <a:off x="814397" y="4285982"/>
                  <a:ext cx="187200" cy="61200"/>
                </p14:xfrm>
              </p:contentPart>
            </mc:Choice>
            <mc:Fallback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1838194A-C0A0-409C-9724-A7184563FDD9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805247" y="4275503"/>
                    <a:ext cx="205882" cy="817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1EDA0D28-E604-428B-9E38-65CA9BEB206D}"/>
                      </a:ext>
                    </a:extLst>
                  </p14:cNvPr>
                  <p14:cNvContentPartPr/>
                  <p14:nvPr/>
                </p14:nvContentPartPr>
                <p14:xfrm>
                  <a:off x="776597" y="3910502"/>
                  <a:ext cx="315720" cy="358200"/>
                </p14:xfrm>
              </p:contentPart>
            </mc:Choice>
            <mc:Fallback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1EDA0D28-E604-428B-9E38-65CA9BEB206D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767424" y="3900459"/>
                    <a:ext cx="334449" cy="3787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A58756A8-7DB9-45F3-9F8D-CB559F9918E6}"/>
                      </a:ext>
                    </a:extLst>
                  </p14:cNvPr>
                  <p14:cNvContentPartPr/>
                  <p14:nvPr/>
                </p14:nvContentPartPr>
                <p14:xfrm>
                  <a:off x="796397" y="4331702"/>
                  <a:ext cx="193320" cy="48600"/>
                </p14:xfrm>
              </p:contentPart>
            </mc:Choice>
            <mc:Fallback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A58756A8-7DB9-45F3-9F8D-CB559F9918E6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787228" y="4321228"/>
                    <a:ext cx="212041" cy="69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0811E4B9-1334-4B39-A810-D906D19EC98D}"/>
                      </a:ext>
                    </a:extLst>
                  </p14:cNvPr>
                  <p14:cNvContentPartPr/>
                  <p14:nvPr/>
                </p14:nvContentPartPr>
                <p14:xfrm>
                  <a:off x="3116957" y="4683062"/>
                  <a:ext cx="88560" cy="1394640"/>
                </p14:xfrm>
              </p:contentPart>
            </mc:Choice>
            <mc:Fallback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0811E4B9-1334-4B39-A810-D906D19EC98D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3107796" y="4673017"/>
                    <a:ext cx="107264" cy="1415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827F2616-872D-4468-B9CF-CD58A305001F}"/>
                      </a:ext>
                    </a:extLst>
                  </p14:cNvPr>
                  <p14:cNvContentPartPr/>
                  <p14:nvPr/>
                </p14:nvContentPartPr>
                <p14:xfrm>
                  <a:off x="3340877" y="4166822"/>
                  <a:ext cx="94680" cy="1709280"/>
                </p14:xfrm>
              </p:contentPart>
            </mc:Choice>
            <mc:Fallback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827F2616-872D-4468-B9CF-CD58A305001F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3331714" y="4156775"/>
                    <a:ext cx="113387" cy="17297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50F655E9-4B88-4EC2-BDD3-4E76C18134E1}"/>
                      </a:ext>
                    </a:extLst>
                  </p14:cNvPr>
                  <p14:cNvContentPartPr/>
                  <p14:nvPr/>
                </p14:nvContentPartPr>
                <p14:xfrm>
                  <a:off x="816917" y="4363742"/>
                  <a:ext cx="154080" cy="1451520"/>
                </p14:xfrm>
              </p:contentPart>
            </mc:Choice>
            <mc:Fallback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50F655E9-4B88-4EC2-BDD3-4E76C18134E1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807764" y="4353278"/>
                    <a:ext cx="172768" cy="1472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0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225A2DD6-D1BA-4F10-839B-E1BDF44D23BF}"/>
                      </a:ext>
                    </a:extLst>
                  </p14:cNvPr>
                  <p14:cNvContentPartPr/>
                  <p14:nvPr/>
                </p14:nvContentPartPr>
                <p14:xfrm>
                  <a:off x="1292917" y="3084117"/>
                  <a:ext cx="64800" cy="75600"/>
                </p14:xfrm>
              </p:contentPart>
            </mc:Choice>
            <mc:Fallback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225A2DD6-D1BA-4F10-839B-E1BDF44D23BF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288343" y="3079105"/>
                    <a:ext cx="73948" cy="85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2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793CCE40-8555-45D2-9C5A-3B73A277F549}"/>
                      </a:ext>
                    </a:extLst>
                  </p14:cNvPr>
                  <p14:cNvContentPartPr/>
                  <p14:nvPr/>
                </p14:nvContentPartPr>
                <p14:xfrm>
                  <a:off x="1368517" y="3102477"/>
                  <a:ext cx="40320" cy="46080"/>
                </p14:xfrm>
              </p:contentPart>
            </mc:Choice>
            <mc:Fallback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793CCE40-8555-45D2-9C5A-3B73A277F549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363952" y="3097450"/>
                    <a:ext cx="49449" cy="561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A878F8D0-AEA8-4D9F-BB24-31D5BF501D87}"/>
                      </a:ext>
                    </a:extLst>
                  </p14:cNvPr>
                  <p14:cNvContentPartPr/>
                  <p14:nvPr/>
                </p14:nvContentPartPr>
                <p14:xfrm>
                  <a:off x="1430077" y="3093477"/>
                  <a:ext cx="13680" cy="53280"/>
                </p14:xfrm>
              </p:contentPart>
            </mc:Choice>
            <mc:Fallback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A878F8D0-AEA8-4D9F-BB24-31D5BF501D87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425517" y="3088482"/>
                    <a:ext cx="22800" cy="63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A96EABC3-A66F-44EB-9602-FAF6F615B243}"/>
                      </a:ext>
                    </a:extLst>
                  </p14:cNvPr>
                  <p14:cNvContentPartPr/>
                  <p14:nvPr/>
                </p14:nvContentPartPr>
                <p14:xfrm>
                  <a:off x="1417477" y="3114357"/>
                  <a:ext cx="50400" cy="7920"/>
                </p14:xfrm>
              </p:contentPart>
            </mc:Choice>
            <mc:Fallback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A96EABC3-A66F-44EB-9602-FAF6F615B243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412895" y="3109355"/>
                    <a:ext cx="59564" cy="179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0E1C870B-6FBE-4F28-8351-55205E6EBA34}"/>
                      </a:ext>
                    </a:extLst>
                  </p14:cNvPr>
                  <p14:cNvContentPartPr/>
                  <p14:nvPr/>
                </p14:nvContentPartPr>
                <p14:xfrm>
                  <a:off x="1472557" y="3085557"/>
                  <a:ext cx="45360" cy="70200"/>
                </p14:xfrm>
              </p:contentPart>
            </mc:Choice>
            <mc:Fallback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0E1C870B-6FBE-4F28-8351-55205E6EBA34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1467983" y="3080543"/>
                    <a:ext cx="54508" cy="802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F57BF815-9624-42E1-8A72-896FEFFC968D}"/>
                      </a:ext>
                    </a:extLst>
                  </p14:cNvPr>
                  <p14:cNvContentPartPr/>
                  <p14:nvPr/>
                </p14:nvContentPartPr>
                <p14:xfrm>
                  <a:off x="1540957" y="3068637"/>
                  <a:ext cx="8640" cy="73440"/>
                </p14:xfrm>
              </p:contentPart>
            </mc:Choice>
            <mc:Fallback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F57BF815-9624-42E1-8A72-896FEFFC968D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1536449" y="3063630"/>
                    <a:ext cx="17656" cy="834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C281FE40-E1D0-40A3-8CC1-FE088164764B}"/>
                      </a:ext>
                    </a:extLst>
                  </p14:cNvPr>
                  <p14:cNvContentPartPr/>
                  <p14:nvPr/>
                </p14:nvContentPartPr>
                <p14:xfrm>
                  <a:off x="1575877" y="3093117"/>
                  <a:ext cx="7200" cy="55800"/>
                </p14:xfrm>
              </p:contentPart>
            </mc:Choice>
            <mc:Fallback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C281FE40-E1D0-40A3-8CC1-FE088164764B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1571330" y="3088082"/>
                    <a:ext cx="16295" cy="658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4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1BC5CE11-D8C3-45B3-B4FC-6D6DEDFCEB19}"/>
                      </a:ext>
                    </a:extLst>
                  </p14:cNvPr>
                  <p14:cNvContentPartPr/>
                  <p14:nvPr/>
                </p14:nvContentPartPr>
                <p14:xfrm>
                  <a:off x="1604677" y="3067557"/>
                  <a:ext cx="2880" cy="73800"/>
                </p14:xfrm>
              </p:contentPart>
            </mc:Choice>
            <mc:Fallback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1BC5CE11-D8C3-45B3-B4FC-6D6DEDFCEB19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1600357" y="3062525"/>
                    <a:ext cx="11520" cy="838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6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AB5B142A-3F52-4E42-BAA2-BF8A0D4FE8F8}"/>
                      </a:ext>
                    </a:extLst>
                  </p14:cNvPr>
                  <p14:cNvContentPartPr/>
                  <p14:nvPr/>
                </p14:nvContentPartPr>
                <p14:xfrm>
                  <a:off x="1588477" y="3105357"/>
                  <a:ext cx="94320" cy="46440"/>
                </p14:xfrm>
              </p:contentPart>
            </mc:Choice>
            <mc:Fallback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AB5B142A-3F52-4E42-BAA2-BF8A0D4FE8F8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1583895" y="3100336"/>
                    <a:ext cx="103485" cy="56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8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EB9603BC-215F-4952-BE19-CBD544BCD7C5}"/>
                      </a:ext>
                    </a:extLst>
                  </p14:cNvPr>
                  <p14:cNvContentPartPr/>
                  <p14:nvPr/>
                </p14:nvContentPartPr>
                <p14:xfrm>
                  <a:off x="1740757" y="3097437"/>
                  <a:ext cx="47160" cy="64800"/>
                </p14:xfrm>
              </p:contentPart>
            </mc:Choice>
            <mc:Fallback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EB9603BC-215F-4952-BE19-CBD544BCD7C5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1736193" y="3092420"/>
                    <a:ext cx="56288" cy="748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0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FB3AF178-CAB7-46D5-A250-06EE041CFE3A}"/>
                      </a:ext>
                    </a:extLst>
                  </p14:cNvPr>
                  <p14:cNvContentPartPr/>
                  <p14:nvPr/>
                </p14:nvContentPartPr>
                <p14:xfrm>
                  <a:off x="1792597" y="3130917"/>
                  <a:ext cx="32400" cy="38520"/>
                </p14:xfrm>
              </p:contentPart>
            </mc:Choice>
            <mc:Fallback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FB3AF178-CAB7-46D5-A250-06EE041CFE3A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1788023" y="3125893"/>
                    <a:ext cx="41548" cy="48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2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52B6A9F8-F8E9-40F9-B5AB-1A70A1756732}"/>
                      </a:ext>
                    </a:extLst>
                  </p14:cNvPr>
                  <p14:cNvContentPartPr/>
                  <p14:nvPr/>
                </p14:nvContentPartPr>
                <p14:xfrm>
                  <a:off x="1845517" y="3120477"/>
                  <a:ext cx="61560" cy="46440"/>
                </p14:xfrm>
              </p:contentPart>
            </mc:Choice>
            <mc:Fallback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52B6A9F8-F8E9-40F9-B5AB-1A70A1756732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1840929" y="3115501"/>
                    <a:ext cx="70737" cy="563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5EFAD616-5CC6-41C3-ABF4-F1758F0004FF}"/>
                      </a:ext>
                    </a:extLst>
                  </p14:cNvPr>
                  <p14:cNvContentPartPr/>
                  <p14:nvPr/>
                </p14:nvContentPartPr>
                <p14:xfrm>
                  <a:off x="1915717" y="3117237"/>
                  <a:ext cx="65160" cy="46080"/>
                </p14:xfrm>
              </p:contentPart>
            </mc:Choice>
            <mc:Fallback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5EFAD616-5CC6-41C3-ABF4-F1758F0004FF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911144" y="3112210"/>
                    <a:ext cx="74305" cy="561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6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2C406F81-8E01-4B9B-A1F7-69D8816ACDB3}"/>
                      </a:ext>
                    </a:extLst>
                  </p14:cNvPr>
                  <p14:cNvContentPartPr/>
                  <p14:nvPr/>
                </p14:nvContentPartPr>
                <p14:xfrm>
                  <a:off x="1991317" y="3110397"/>
                  <a:ext cx="25920" cy="57960"/>
                </p14:xfrm>
              </p:contentPart>
            </mc:Choice>
            <mc:Fallback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2C406F81-8E01-4B9B-A1F7-69D8816ACDB3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986743" y="3105357"/>
                    <a:ext cx="35068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8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681A40B6-0F47-4B6E-BBE7-CF948704C102}"/>
                      </a:ext>
                    </a:extLst>
                  </p14:cNvPr>
                  <p14:cNvContentPartPr/>
                  <p14:nvPr/>
                </p14:nvContentPartPr>
                <p14:xfrm>
                  <a:off x="1215877" y="3173037"/>
                  <a:ext cx="1571400" cy="131760"/>
                </p14:xfrm>
              </p:contentPart>
            </mc:Choice>
            <mc:Fallback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681A40B6-0F47-4B6E-BBE7-CF948704C102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211296" y="3168018"/>
                    <a:ext cx="1580563" cy="141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0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83DCC49C-05C5-448C-A5AF-C2C82C0F6053}"/>
                      </a:ext>
                    </a:extLst>
                  </p14:cNvPr>
                  <p14:cNvContentPartPr/>
                  <p14:nvPr/>
                </p14:nvContentPartPr>
                <p14:xfrm>
                  <a:off x="2526277" y="3180597"/>
                  <a:ext cx="36000" cy="28800"/>
                </p14:xfrm>
              </p:contentPart>
            </mc:Choice>
            <mc:Fallback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83DCC49C-05C5-448C-A5AF-C2C82C0F6053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2521730" y="3175588"/>
                    <a:ext cx="45095" cy="388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2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75D60808-7EA9-4CB5-A3EE-5B299CE9BFEA}"/>
                      </a:ext>
                    </a:extLst>
                  </p14:cNvPr>
                  <p14:cNvContentPartPr/>
                  <p14:nvPr/>
                </p14:nvContentPartPr>
                <p14:xfrm>
                  <a:off x="2604397" y="3196437"/>
                  <a:ext cx="83160" cy="61920"/>
                </p14:xfrm>
              </p:contentPart>
            </mc:Choice>
            <mc:Fallback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75D60808-7EA9-4CB5-A3EE-5B299CE9BFEA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2599819" y="3191416"/>
                    <a:ext cx="92315" cy="719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4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067574B5-EF54-467C-B542-05B825B350D9}"/>
                      </a:ext>
                    </a:extLst>
                  </p14:cNvPr>
                  <p14:cNvContentPartPr/>
                  <p14:nvPr/>
                </p14:nvContentPartPr>
                <p14:xfrm>
                  <a:off x="2622757" y="3183477"/>
                  <a:ext cx="76680" cy="81720"/>
                </p14:xfrm>
              </p:contentPart>
            </mc:Choice>
            <mc:Fallback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067574B5-EF54-467C-B542-05B825B350D9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618179" y="3178448"/>
                    <a:ext cx="85836" cy="917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6">
                <p14:nvContentPartPr>
                  <p14:cNvPr id="270" name="Ink 269">
                    <a:extLst>
                      <a:ext uri="{FF2B5EF4-FFF2-40B4-BE49-F238E27FC236}">
                        <a16:creationId xmlns:a16="http://schemas.microsoft.com/office/drawing/2014/main" id="{C8E6A056-AC5A-4156-9472-B58DB10B7F0B}"/>
                      </a:ext>
                    </a:extLst>
                  </p14:cNvPr>
                  <p14:cNvContentPartPr/>
                  <p14:nvPr/>
                </p14:nvContentPartPr>
                <p14:xfrm>
                  <a:off x="2739757" y="3202557"/>
                  <a:ext cx="40680" cy="58320"/>
                </p14:xfrm>
              </p:contentPart>
            </mc:Choice>
            <mc:Fallback>
              <p:pic>
                <p:nvPicPr>
                  <p:cNvPr id="270" name="Ink 269">
                    <a:extLst>
                      <a:ext uri="{FF2B5EF4-FFF2-40B4-BE49-F238E27FC236}">
                        <a16:creationId xmlns:a16="http://schemas.microsoft.com/office/drawing/2014/main" id="{C8E6A056-AC5A-4156-9472-B58DB10B7F0B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735152" y="3197522"/>
                    <a:ext cx="49891" cy="683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8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725A27CB-874F-428A-9AA7-558555881A3B}"/>
                      </a:ext>
                    </a:extLst>
                  </p14:cNvPr>
                  <p14:cNvContentPartPr/>
                  <p14:nvPr/>
                </p14:nvContentPartPr>
                <p14:xfrm>
                  <a:off x="2730037" y="3195357"/>
                  <a:ext cx="64440" cy="72720"/>
                </p14:xfrm>
              </p:contentPart>
            </mc:Choice>
            <mc:Fallback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725A27CB-874F-428A-9AA7-558555881A3B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725434" y="3190342"/>
                    <a:ext cx="73646" cy="82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C8DEC694-0D77-46B0-8E8A-C93C4BED91DB}"/>
                      </a:ext>
                    </a:extLst>
                  </p14:cNvPr>
                  <p14:cNvContentPartPr/>
                  <p14:nvPr/>
                </p14:nvContentPartPr>
                <p14:xfrm>
                  <a:off x="1259437" y="3206877"/>
                  <a:ext cx="100800" cy="21960"/>
                </p14:xfrm>
              </p:contentPart>
            </mc:Choice>
            <mc:Fallback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C8DEC694-0D77-46B0-8E8A-C93C4BED91DB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1254855" y="3201905"/>
                    <a:ext cx="109964" cy="319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281CDEDA-3D11-4843-A693-C4A41954A343}"/>
                      </a:ext>
                    </a:extLst>
                  </p14:cNvPr>
                  <p14:cNvContentPartPr/>
                  <p14:nvPr/>
                </p14:nvContentPartPr>
                <p14:xfrm>
                  <a:off x="1306597" y="3241077"/>
                  <a:ext cx="12240" cy="69480"/>
                </p14:xfrm>
              </p:contentPart>
            </mc:Choice>
            <mc:Fallback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281CDEDA-3D11-4843-A693-C4A41954A343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1302007" y="3236054"/>
                    <a:ext cx="21420" cy="795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03A15449-77EA-4C8F-837A-A3B9371607B1}"/>
                      </a:ext>
                    </a:extLst>
                  </p14:cNvPr>
                  <p14:cNvContentPartPr/>
                  <p14:nvPr/>
                </p14:nvContentPartPr>
                <p14:xfrm>
                  <a:off x="1277077" y="3302277"/>
                  <a:ext cx="69120" cy="18720"/>
                </p14:xfrm>
              </p:contentPart>
            </mc:Choice>
            <mc:Fallback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03A15449-77EA-4C8F-837A-A3B9371607B1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1272494" y="3297285"/>
                    <a:ext cx="78285" cy="287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541E2FAB-5562-422A-9B21-DA3C57723AE2}"/>
                      </a:ext>
                    </a:extLst>
                  </p14:cNvPr>
                  <p14:cNvContentPartPr/>
                  <p14:nvPr/>
                </p14:nvContentPartPr>
                <p14:xfrm>
                  <a:off x="1358797" y="3280317"/>
                  <a:ext cx="42840" cy="46080"/>
                </p14:xfrm>
              </p:contentPart>
            </mc:Choice>
            <mc:Fallback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541E2FAB-5562-422A-9B21-DA3C57723AE2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1354207" y="3275290"/>
                    <a:ext cx="52020" cy="561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FA289F8D-ABC8-4EF7-BC15-582B84F1AA8C}"/>
                      </a:ext>
                    </a:extLst>
                  </p14:cNvPr>
                  <p14:cNvContentPartPr/>
                  <p14:nvPr/>
                </p14:nvContentPartPr>
                <p14:xfrm>
                  <a:off x="1403077" y="3233517"/>
                  <a:ext cx="74520" cy="98280"/>
                </p14:xfrm>
              </p:contentPart>
            </mc:Choice>
            <mc:Fallback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FA289F8D-ABC8-4EF7-BC15-582B84F1AA8C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1398515" y="3228498"/>
                    <a:ext cx="83645" cy="1083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754B6045-2709-44D9-892E-CAF25CBAFCB5}"/>
                      </a:ext>
                    </a:extLst>
                  </p14:cNvPr>
                  <p14:cNvContentPartPr/>
                  <p14:nvPr/>
                </p14:nvContentPartPr>
                <p14:xfrm>
                  <a:off x="1498837" y="3291117"/>
                  <a:ext cx="27360" cy="31320"/>
                </p14:xfrm>
              </p:contentPart>
            </mc:Choice>
            <mc:Fallback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754B6045-2709-44D9-892E-CAF25CBAFCB5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1494213" y="3286106"/>
                    <a:ext cx="36608" cy="41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BF56CBA1-2B16-40C1-8695-13ED7D2E82C1}"/>
                      </a:ext>
                    </a:extLst>
                  </p14:cNvPr>
                  <p14:cNvContentPartPr/>
                  <p14:nvPr/>
                </p14:nvContentPartPr>
                <p14:xfrm>
                  <a:off x="1548517" y="3269157"/>
                  <a:ext cx="52920" cy="57600"/>
                </p14:xfrm>
              </p:contentPart>
            </mc:Choice>
            <mc:Fallback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BF56CBA1-2B16-40C1-8695-13ED7D2E82C1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1543948" y="3264148"/>
                    <a:ext cx="62057" cy="676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EA1E4CEF-EE88-430A-87C5-5AF954E1AECE}"/>
                      </a:ext>
                    </a:extLst>
                  </p14:cNvPr>
                  <p14:cNvContentPartPr/>
                  <p14:nvPr/>
                </p14:nvContentPartPr>
                <p14:xfrm>
                  <a:off x="1565797" y="3281397"/>
                  <a:ext cx="46800" cy="72720"/>
                </p14:xfrm>
              </p:contentPart>
            </mc:Choice>
            <mc:Fallback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EA1E4CEF-EE88-430A-87C5-5AF954E1AECE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561194" y="3276353"/>
                    <a:ext cx="56007" cy="828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673FFD10-5426-467C-A64A-24EAD1445897}"/>
                      </a:ext>
                    </a:extLst>
                  </p14:cNvPr>
                  <p14:cNvContentPartPr/>
                  <p14:nvPr/>
                </p14:nvContentPartPr>
                <p14:xfrm>
                  <a:off x="2134957" y="3250437"/>
                  <a:ext cx="71280" cy="86760"/>
                </p14:xfrm>
              </p:contentPart>
            </mc:Choice>
            <mc:Fallback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673FFD10-5426-467C-A64A-24EAD1445897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2130383" y="3245407"/>
                    <a:ext cx="80428" cy="96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764D2BE3-CC8D-48E9-A339-96B83B232FAB}"/>
                      </a:ext>
                    </a:extLst>
                  </p14:cNvPr>
                  <p14:cNvContentPartPr/>
                  <p14:nvPr/>
                </p14:nvContentPartPr>
                <p14:xfrm>
                  <a:off x="2219917" y="3287517"/>
                  <a:ext cx="37800" cy="46800"/>
                </p14:xfrm>
              </p:contentPart>
            </mc:Choice>
            <mc:Fallback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764D2BE3-CC8D-48E9-A339-96B83B232FAB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2215335" y="3282503"/>
                    <a:ext cx="46964" cy="568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77CC91B5-F7AA-4D19-BE4A-9CD93CEA35E2}"/>
                      </a:ext>
                    </a:extLst>
                  </p14:cNvPr>
                  <p14:cNvContentPartPr/>
                  <p14:nvPr/>
                </p14:nvContentPartPr>
                <p14:xfrm>
                  <a:off x="2273557" y="3261237"/>
                  <a:ext cx="6120" cy="84600"/>
                </p14:xfrm>
              </p:contentPart>
            </mc:Choice>
            <mc:Fallback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77CC91B5-F7AA-4D19-BE4A-9CD93CEA35E2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2268967" y="3256211"/>
                    <a:ext cx="15300" cy="946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B11D2187-0C61-4CDA-9F04-389000C909BE}"/>
                      </a:ext>
                    </a:extLst>
                  </p14:cNvPr>
                  <p14:cNvContentPartPr/>
                  <p14:nvPr/>
                </p14:nvContentPartPr>
                <p14:xfrm>
                  <a:off x="2253757" y="3288597"/>
                  <a:ext cx="47880" cy="14400"/>
                </p14:xfrm>
              </p:contentPart>
            </mc:Choice>
            <mc:Fallback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B11D2187-0C61-4CDA-9F04-389000C909BE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249161" y="3283515"/>
                    <a:ext cx="57073" cy="24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E63B90BB-B071-48E5-BC66-5FE7DAB45F3E}"/>
                      </a:ext>
                    </a:extLst>
                  </p14:cNvPr>
                  <p14:cNvContentPartPr/>
                  <p14:nvPr/>
                </p14:nvContentPartPr>
                <p14:xfrm>
                  <a:off x="2301637" y="3258357"/>
                  <a:ext cx="57240" cy="100800"/>
                </p14:xfrm>
              </p:contentPart>
            </mc:Choice>
            <mc:Fallback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E63B90BB-B071-48E5-BC66-5FE7DAB45F3E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97058" y="3253338"/>
                    <a:ext cx="66398" cy="1108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F9714795-3FFA-491B-A563-27A49A9E16D2}"/>
                      </a:ext>
                    </a:extLst>
                  </p14:cNvPr>
                  <p14:cNvContentPartPr/>
                  <p14:nvPr/>
                </p14:nvContentPartPr>
                <p14:xfrm>
                  <a:off x="2366077" y="3324957"/>
                  <a:ext cx="24840" cy="34200"/>
                </p14:xfrm>
              </p:contentPart>
            </mc:Choice>
            <mc:Fallback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F9714795-3FFA-491B-A563-27A49A9E16D2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61491" y="3319952"/>
                    <a:ext cx="34012" cy="442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9CA143EE-B356-4454-A696-7A24FB7D09D5}"/>
                      </a:ext>
                    </a:extLst>
                  </p14:cNvPr>
                  <p14:cNvContentPartPr/>
                  <p14:nvPr/>
                </p14:nvContentPartPr>
                <p14:xfrm>
                  <a:off x="2398837" y="3280317"/>
                  <a:ext cx="69120" cy="84960"/>
                </p14:xfrm>
              </p:contentPart>
            </mc:Choice>
            <mc:Fallback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9CA143EE-B356-4454-A696-7A24FB7D09D5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394254" y="3275295"/>
                    <a:ext cx="78285" cy="950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0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882B40B6-6777-4173-8849-F6FAE422BF34}"/>
                      </a:ext>
                    </a:extLst>
                  </p14:cNvPr>
                  <p14:cNvContentPartPr/>
                  <p14:nvPr/>
                </p14:nvContentPartPr>
                <p14:xfrm>
                  <a:off x="2420437" y="3294357"/>
                  <a:ext cx="37800" cy="78480"/>
                </p14:xfrm>
              </p:contentPart>
            </mc:Choice>
            <mc:Fallback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882B40B6-6777-4173-8849-F6FAE422BF34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415855" y="3289321"/>
                    <a:ext cx="46964" cy="88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86AA2746-2667-4523-B25D-97597B3AEB77}"/>
                      </a:ext>
                    </a:extLst>
                  </p14:cNvPr>
                  <p14:cNvContentPartPr/>
                  <p14:nvPr/>
                </p14:nvContentPartPr>
                <p14:xfrm>
                  <a:off x="2036677" y="3203997"/>
                  <a:ext cx="27720" cy="327960"/>
                </p14:xfrm>
              </p:contentPart>
            </mc:Choice>
            <mc:Fallback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86AA2746-2667-4523-B25D-97597B3AEB77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2032120" y="3198977"/>
                    <a:ext cx="36833" cy="33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4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02BC77F2-4AAD-4E90-AC6B-3B2B2595B61E}"/>
                      </a:ext>
                    </a:extLst>
                  </p14:cNvPr>
                  <p14:cNvContentPartPr/>
                  <p14:nvPr/>
                </p14:nvContentPartPr>
                <p14:xfrm>
                  <a:off x="2081677" y="3443757"/>
                  <a:ext cx="65520" cy="12960"/>
                </p14:xfrm>
              </p:contentPart>
            </mc:Choice>
            <mc:Fallback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02BC77F2-4AAD-4E90-AC6B-3B2B2595B61E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2077106" y="3438740"/>
                    <a:ext cx="74662" cy="229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6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1E46DB8E-C7F1-4309-9671-5EED991188E4}"/>
                      </a:ext>
                    </a:extLst>
                  </p14:cNvPr>
                  <p14:cNvContentPartPr/>
                  <p14:nvPr/>
                </p14:nvContentPartPr>
                <p14:xfrm>
                  <a:off x="2114077" y="3458877"/>
                  <a:ext cx="7920" cy="45360"/>
                </p14:xfrm>
              </p:contentPart>
            </mc:Choice>
            <mc:Fallback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1E46DB8E-C7F1-4309-9671-5EED991188E4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2109551" y="3453837"/>
                    <a:ext cx="16971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8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D535ED2E-79FC-4657-85FE-D6FBB3F2BAA2}"/>
                      </a:ext>
                    </a:extLst>
                  </p14:cNvPr>
                  <p14:cNvContentPartPr/>
                  <p14:nvPr/>
                </p14:nvContentPartPr>
                <p14:xfrm>
                  <a:off x="2128837" y="3486597"/>
                  <a:ext cx="23400" cy="28800"/>
                </p14:xfrm>
              </p:contentPart>
            </mc:Choice>
            <mc:Fallback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D535ED2E-79FC-4657-85FE-D6FBB3F2BAA2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2124308" y="3481588"/>
                    <a:ext cx="32458" cy="388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0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ECD7AE7A-E1FA-4DF6-A9A1-37EB5A0CAFFD}"/>
                      </a:ext>
                    </a:extLst>
                  </p14:cNvPr>
                  <p14:cNvContentPartPr/>
                  <p14:nvPr/>
                </p14:nvContentPartPr>
                <p14:xfrm>
                  <a:off x="2167357" y="3499557"/>
                  <a:ext cx="2520" cy="4680"/>
                </p14:xfrm>
              </p:contentPart>
            </mc:Choice>
            <mc:Fallback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ECD7AE7A-E1FA-4DF6-A9A1-37EB5A0CAFFD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2163037" y="3494452"/>
                    <a:ext cx="11160" cy="14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2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867EFE4A-3D5B-463F-9ABD-13E236D5597E}"/>
                      </a:ext>
                    </a:extLst>
                  </p14:cNvPr>
                  <p14:cNvContentPartPr/>
                  <p14:nvPr/>
                </p14:nvContentPartPr>
                <p14:xfrm>
                  <a:off x="2168797" y="3477957"/>
                  <a:ext cx="360" cy="360"/>
                </p14:xfrm>
              </p:contentPart>
            </mc:Choice>
            <mc:Fallback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867EFE4A-3D5B-463F-9ABD-13E236D5597E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164477" y="3473637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4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CE049615-3986-43BB-AE6B-9F81E3F4555D}"/>
                      </a:ext>
                    </a:extLst>
                  </p14:cNvPr>
                  <p14:cNvContentPartPr/>
                  <p14:nvPr/>
                </p14:nvContentPartPr>
                <p14:xfrm>
                  <a:off x="2217397" y="3443397"/>
                  <a:ext cx="38880" cy="59760"/>
                </p14:xfrm>
              </p:contentPart>
            </mc:Choice>
            <mc:Fallback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CE049615-3986-43BB-AE6B-9F81E3F4555D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2212823" y="3438382"/>
                    <a:ext cx="48028" cy="697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6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11944EEF-4B36-4866-BD0F-74DD1621D46D}"/>
                      </a:ext>
                    </a:extLst>
                  </p14:cNvPr>
                  <p14:cNvContentPartPr/>
                  <p14:nvPr/>
                </p14:nvContentPartPr>
                <p14:xfrm>
                  <a:off x="2470117" y="3445197"/>
                  <a:ext cx="28080" cy="46080"/>
                </p14:xfrm>
              </p:contentPart>
            </mc:Choice>
            <mc:Fallback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11944EEF-4B36-4866-BD0F-74DD1621D46D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465501" y="3440170"/>
                    <a:ext cx="37312" cy="561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8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B00D5013-4FFA-4C63-AEEE-D08A0F8610C3}"/>
                      </a:ext>
                    </a:extLst>
                  </p14:cNvPr>
                  <p14:cNvContentPartPr/>
                  <p14:nvPr/>
                </p14:nvContentPartPr>
                <p14:xfrm>
                  <a:off x="2493157" y="3464637"/>
                  <a:ext cx="11880" cy="66240"/>
                </p14:xfrm>
              </p:contentPart>
            </mc:Choice>
            <mc:Fallback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B00D5013-4FFA-4C63-AEEE-D08A0F8610C3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488558" y="3459606"/>
                    <a:ext cx="21077" cy="763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0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BB940763-EB41-4867-BA28-9372469F4B2B}"/>
                      </a:ext>
                    </a:extLst>
                  </p14:cNvPr>
                  <p14:cNvContentPartPr/>
                  <p14:nvPr/>
                </p14:nvContentPartPr>
                <p14:xfrm>
                  <a:off x="2515837" y="3469677"/>
                  <a:ext cx="32400" cy="54000"/>
                </p14:xfrm>
              </p:contentPart>
            </mc:Choice>
            <mc:Fallback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BB940763-EB41-4867-BA28-9372469F4B2B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511263" y="3464654"/>
                    <a:ext cx="41548" cy="640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2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2500A964-7BA1-4936-BBB4-41F1159D26B6}"/>
                      </a:ext>
                    </a:extLst>
                  </p14:cNvPr>
                  <p14:cNvContentPartPr/>
                  <p14:nvPr/>
                </p14:nvContentPartPr>
                <p14:xfrm>
                  <a:off x="2558317" y="3472557"/>
                  <a:ext cx="11880" cy="52920"/>
                </p14:xfrm>
              </p:contentPart>
            </mc:Choice>
            <mc:Fallback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2500A964-7BA1-4936-BBB4-41F1159D26B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553862" y="3467557"/>
                    <a:ext cx="20790" cy="629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4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340E151D-0E7E-4C15-B29D-1CAEA26B40A3}"/>
                      </a:ext>
                    </a:extLst>
                  </p14:cNvPr>
                  <p14:cNvContentPartPr/>
                  <p14:nvPr/>
                </p14:nvContentPartPr>
                <p14:xfrm>
                  <a:off x="2588197" y="3468957"/>
                  <a:ext cx="45360" cy="60840"/>
                </p14:xfrm>
              </p:contentPart>
            </mc:Choice>
            <mc:Fallback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340E151D-0E7E-4C15-B29D-1CAEA26B40A3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2583623" y="3463956"/>
                    <a:ext cx="54508" cy="70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6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BB140E2E-8511-4C74-B7AC-DEDA1C457A31}"/>
                      </a:ext>
                    </a:extLst>
                  </p14:cNvPr>
                  <p14:cNvContentPartPr/>
                  <p14:nvPr/>
                </p14:nvContentPartPr>
                <p14:xfrm>
                  <a:off x="2108317" y="3533757"/>
                  <a:ext cx="38520" cy="65160"/>
                </p14:xfrm>
              </p:contentPart>
            </mc:Choice>
            <mc:Fallback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BB140E2E-8511-4C74-B7AC-DEDA1C457A31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103740" y="3528745"/>
                    <a:ext cx="47673" cy="75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8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DA51E13F-9D96-42E4-8F71-EA1FDFAA6CBB}"/>
                      </a:ext>
                    </a:extLst>
                  </p14:cNvPr>
                  <p14:cNvContentPartPr/>
                  <p14:nvPr/>
                </p14:nvContentPartPr>
                <p14:xfrm>
                  <a:off x="2150797" y="3561837"/>
                  <a:ext cx="36000" cy="39240"/>
                </p14:xfrm>
              </p:contentPart>
            </mc:Choice>
            <mc:Fallback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DA51E13F-9D96-42E4-8F71-EA1FDFAA6CBB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2146250" y="3556828"/>
                    <a:ext cx="45095" cy="492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0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8BCC2ED7-6175-4370-8D94-DEA2D7C8D118}"/>
                      </a:ext>
                    </a:extLst>
                  </p14:cNvPr>
                  <p14:cNvContentPartPr/>
                  <p14:nvPr/>
                </p14:nvContentPartPr>
                <p14:xfrm>
                  <a:off x="2182837" y="3541677"/>
                  <a:ext cx="46440" cy="57240"/>
                </p14:xfrm>
              </p:contentPart>
            </mc:Choice>
            <mc:Fallback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8BCC2ED7-6175-4370-8D94-DEA2D7C8D118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2178269" y="3536663"/>
                    <a:ext cx="55576" cy="67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2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32823E83-F389-4531-898F-F7E1FDA0E2D1}"/>
                      </a:ext>
                    </a:extLst>
                  </p14:cNvPr>
                  <p14:cNvContentPartPr/>
                  <p14:nvPr/>
                </p14:nvContentPartPr>
                <p14:xfrm>
                  <a:off x="2215237" y="3557517"/>
                  <a:ext cx="30600" cy="86400"/>
                </p14:xfrm>
              </p:contentPart>
            </mc:Choice>
            <mc:Fallback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32823E83-F389-4531-898F-F7E1FDA0E2D1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2210647" y="3552484"/>
                    <a:ext cx="39780" cy="964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4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D0C9E52F-7697-43AC-8CE5-AE29113A9924}"/>
                      </a:ext>
                    </a:extLst>
                  </p14:cNvPr>
                  <p14:cNvContentPartPr/>
                  <p14:nvPr/>
                </p14:nvContentPartPr>
                <p14:xfrm>
                  <a:off x="2248357" y="3574077"/>
                  <a:ext cx="25560" cy="48600"/>
                </p14:xfrm>
              </p:contentPart>
            </mc:Choice>
            <mc:Fallback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D0C9E52F-7697-43AC-8CE5-AE29113A9924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2243779" y="3569049"/>
                    <a:ext cx="34716" cy="586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6">
                <p14:nvContentPartPr>
                  <p14:cNvPr id="317" name="Ink 316">
                    <a:extLst>
                      <a:ext uri="{FF2B5EF4-FFF2-40B4-BE49-F238E27FC236}">
                        <a16:creationId xmlns:a16="http://schemas.microsoft.com/office/drawing/2014/main" id="{BAD978F6-63C8-4D29-B652-1D2FD07A98B0}"/>
                      </a:ext>
                    </a:extLst>
                  </p14:cNvPr>
                  <p14:cNvContentPartPr/>
                  <p14:nvPr/>
                </p14:nvContentPartPr>
                <p14:xfrm>
                  <a:off x="2281837" y="3545277"/>
                  <a:ext cx="32400" cy="58320"/>
                </p14:xfrm>
              </p:contentPart>
            </mc:Choice>
            <mc:Fallback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BAD978F6-63C8-4D29-B652-1D2FD07A98B0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2277263" y="3540278"/>
                    <a:ext cx="41548" cy="683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8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8F9D03F2-B8D1-4EC1-BC98-B9F32752F348}"/>
                      </a:ext>
                    </a:extLst>
                  </p14:cNvPr>
                  <p14:cNvContentPartPr/>
                  <p14:nvPr/>
                </p14:nvContentPartPr>
                <p14:xfrm>
                  <a:off x="2285437" y="3571557"/>
                  <a:ext cx="54000" cy="9360"/>
                </p14:xfrm>
              </p:contentPart>
            </mc:Choice>
            <mc:Fallback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8F9D03F2-B8D1-4EC1-BC98-B9F32752F348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2280874" y="3566674"/>
                    <a:ext cx="63127" cy="19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0">
                <p14:nvContentPartPr>
                  <p14:cNvPr id="319" name="Ink 318">
                    <a:extLst>
                      <a:ext uri="{FF2B5EF4-FFF2-40B4-BE49-F238E27FC236}">
                        <a16:creationId xmlns:a16="http://schemas.microsoft.com/office/drawing/2014/main" id="{8FA40827-CE5D-4EA3-BE31-12074FDA2E25}"/>
                      </a:ext>
                    </a:extLst>
                  </p14:cNvPr>
                  <p14:cNvContentPartPr/>
                  <p14:nvPr/>
                </p14:nvContentPartPr>
                <p14:xfrm>
                  <a:off x="2361397" y="3588477"/>
                  <a:ext cx="11520" cy="13320"/>
                </p14:xfrm>
              </p:contentPart>
            </mc:Choice>
            <mc:Fallback>
              <p:pic>
                <p:nvPicPr>
                  <p:cNvPr id="319" name="Ink 318">
                    <a:extLst>
                      <a:ext uri="{FF2B5EF4-FFF2-40B4-BE49-F238E27FC236}">
                        <a16:creationId xmlns:a16="http://schemas.microsoft.com/office/drawing/2014/main" id="{8FA40827-CE5D-4EA3-BE31-12074FDA2E25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2356789" y="3583482"/>
                    <a:ext cx="20736" cy="233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2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1F961161-FE83-46CA-901A-487AA2CB9EA1}"/>
                      </a:ext>
                    </a:extLst>
                  </p14:cNvPr>
                  <p14:cNvContentPartPr/>
                  <p14:nvPr/>
                </p14:nvContentPartPr>
                <p14:xfrm>
                  <a:off x="2355277" y="3559677"/>
                  <a:ext cx="360" cy="360"/>
                </p14:xfrm>
              </p:contentPart>
            </mc:Choice>
            <mc:Fallback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1F961161-FE83-46CA-901A-487AA2CB9EA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350957" y="3555357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3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37DA6C08-42C7-4788-AF69-29B2C9D14E4A}"/>
                      </a:ext>
                    </a:extLst>
                  </p14:cNvPr>
                  <p14:cNvContentPartPr/>
                  <p14:nvPr/>
                </p14:nvContentPartPr>
                <p14:xfrm>
                  <a:off x="2418277" y="3547437"/>
                  <a:ext cx="67320" cy="74520"/>
                </p14:xfrm>
              </p:contentPart>
            </mc:Choice>
            <mc:Fallback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37DA6C08-42C7-4788-AF69-29B2C9D14E4A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2413687" y="3542413"/>
                    <a:ext cx="76500" cy="845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5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D6F163D6-71DE-4DF1-9AAE-04FDA1D0E9C5}"/>
                      </a:ext>
                    </a:extLst>
                  </p14:cNvPr>
                  <p14:cNvContentPartPr/>
                  <p14:nvPr/>
                </p14:nvContentPartPr>
                <p14:xfrm>
                  <a:off x="2486677" y="3547797"/>
                  <a:ext cx="126360" cy="81360"/>
                </p14:xfrm>
              </p:contentPart>
            </mc:Choice>
            <mc:Fallback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D6F163D6-71DE-4DF1-9AAE-04FDA1D0E9C5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2482096" y="3542764"/>
                    <a:ext cx="135522" cy="914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7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2A899197-E1E0-4A87-9DE7-416EDF429132}"/>
                      </a:ext>
                    </a:extLst>
                  </p14:cNvPr>
                  <p14:cNvContentPartPr/>
                  <p14:nvPr/>
                </p14:nvContentPartPr>
                <p14:xfrm>
                  <a:off x="2648677" y="3546717"/>
                  <a:ext cx="102600" cy="64080"/>
                </p14:xfrm>
              </p:contentPart>
            </mc:Choice>
            <mc:Fallback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2A899197-E1E0-4A87-9DE7-416EDF429132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2644100" y="3541691"/>
                    <a:ext cx="111754" cy="741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9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C037381C-EC24-47C9-930A-BF143A74E206}"/>
                      </a:ext>
                    </a:extLst>
                  </p14:cNvPr>
                  <p14:cNvContentPartPr/>
                  <p14:nvPr/>
                </p14:nvContentPartPr>
                <p14:xfrm>
                  <a:off x="2438437" y="3650757"/>
                  <a:ext cx="52560" cy="82800"/>
                </p14:xfrm>
              </p:contentPart>
            </mc:Choice>
            <mc:Fallback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C037381C-EC24-47C9-930A-BF143A74E206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2433867" y="3645739"/>
                    <a:ext cx="61701" cy="92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1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3EB75F53-E8B9-429C-B507-437E844DB817}"/>
                      </a:ext>
                    </a:extLst>
                  </p14:cNvPr>
                  <p14:cNvContentPartPr/>
                  <p14:nvPr/>
                </p14:nvContentPartPr>
                <p14:xfrm>
                  <a:off x="2490997" y="3664797"/>
                  <a:ext cx="19800" cy="27720"/>
                </p14:xfrm>
              </p:contentPart>
            </mc:Choice>
            <mc:Fallback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3EB75F53-E8B9-429C-B507-437E844DB817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2486428" y="3659832"/>
                    <a:ext cx="28938" cy="376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3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50879C91-9C72-42A4-A90B-B8CF821FC168}"/>
                      </a:ext>
                    </a:extLst>
                  </p14:cNvPr>
                  <p14:cNvContentPartPr/>
                  <p14:nvPr/>
                </p14:nvContentPartPr>
                <p14:xfrm>
                  <a:off x="2523037" y="3665157"/>
                  <a:ext cx="18000" cy="24840"/>
                </p14:xfrm>
              </p:contentPart>
            </mc:Choice>
            <mc:Fallback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50879C91-9C72-42A4-A90B-B8CF821FC168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2518441" y="3660105"/>
                    <a:ext cx="27191" cy="349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5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1A636839-FED7-48A2-8E90-90E8A5E8B042}"/>
                      </a:ext>
                    </a:extLst>
                  </p14:cNvPr>
                  <p14:cNvContentPartPr/>
                  <p14:nvPr/>
                </p14:nvContentPartPr>
                <p14:xfrm>
                  <a:off x="2561557" y="3643197"/>
                  <a:ext cx="16560" cy="52920"/>
                </p14:xfrm>
              </p:contentPart>
            </mc:Choice>
            <mc:Fallback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1A636839-FED7-48A2-8E90-90E8A5E8B042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557041" y="3638197"/>
                    <a:ext cx="25593" cy="629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7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2CF54D98-6C20-4FF2-99FB-AC6F05DA00E0}"/>
                      </a:ext>
                    </a:extLst>
                  </p14:cNvPr>
                  <p14:cNvContentPartPr/>
                  <p14:nvPr/>
                </p14:nvContentPartPr>
                <p14:xfrm>
                  <a:off x="2561557" y="3706197"/>
                  <a:ext cx="5400" cy="5400"/>
                </p14:xfrm>
              </p:contentPart>
            </mc:Choice>
            <mc:Fallback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2CF54D98-6C20-4FF2-99FB-AC6F05DA00E0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557237" y="3701212"/>
                    <a:ext cx="14040" cy="15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9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75F7162C-2371-456D-B508-74096A81D952}"/>
                      </a:ext>
                    </a:extLst>
                  </p14:cNvPr>
                  <p14:cNvContentPartPr/>
                  <p14:nvPr/>
                </p14:nvContentPartPr>
                <p14:xfrm>
                  <a:off x="2194357" y="3725277"/>
                  <a:ext cx="554400" cy="40320"/>
                </p14:xfrm>
              </p:contentPart>
            </mc:Choice>
            <mc:Fallback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75F7162C-2371-456D-B508-74096A81D952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89775" y="3720289"/>
                    <a:ext cx="563564" cy="502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1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11AF6863-27B9-40D3-8E4F-FAEE5FB5D067}"/>
                      </a:ext>
                    </a:extLst>
                  </p14:cNvPr>
                  <p14:cNvContentPartPr/>
                  <p14:nvPr/>
                </p14:nvContentPartPr>
                <p14:xfrm>
                  <a:off x="2253037" y="3801237"/>
                  <a:ext cx="93960" cy="15840"/>
                </p14:xfrm>
              </p:contentPart>
            </mc:Choice>
            <mc:Fallback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11AF6863-27B9-40D3-8E4F-FAEE5FB5D067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2248454" y="3796235"/>
                    <a:ext cx="103127" cy="25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3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5F77AECA-75BA-475C-931B-494AF3F138D7}"/>
                      </a:ext>
                    </a:extLst>
                  </p14:cNvPr>
                  <p14:cNvContentPartPr/>
                  <p14:nvPr/>
                </p14:nvContentPartPr>
                <p14:xfrm>
                  <a:off x="1261237" y="3383997"/>
                  <a:ext cx="65160" cy="14760"/>
                </p14:xfrm>
              </p:contentPart>
            </mc:Choice>
            <mc:Fallback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5F77AECA-75BA-475C-931B-494AF3F138D7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256664" y="3378936"/>
                    <a:ext cx="74305" cy="248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5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98633142-82E1-43DA-B9D7-65FC4EFFA019}"/>
                      </a:ext>
                    </a:extLst>
                  </p14:cNvPr>
                  <p14:cNvContentPartPr/>
                  <p14:nvPr/>
                </p14:nvContentPartPr>
                <p14:xfrm>
                  <a:off x="1260877" y="3395517"/>
                  <a:ext cx="14400" cy="70920"/>
                </p14:xfrm>
              </p:contentPart>
            </mc:Choice>
            <mc:Fallback>
              <p:pic>
                <p:nvPicPr>
                  <p:cNvPr id="335" name="Ink 334">
                    <a:extLst>
                      <a:ext uri="{FF2B5EF4-FFF2-40B4-BE49-F238E27FC236}">
                        <a16:creationId xmlns:a16="http://schemas.microsoft.com/office/drawing/2014/main" id="{98633142-82E1-43DA-B9D7-65FC4EFFA019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256330" y="3390481"/>
                    <a:ext cx="23495" cy="809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7">
                <p14:nvContentPartPr>
                  <p14:cNvPr id="336" name="Ink 335">
                    <a:extLst>
                      <a:ext uri="{FF2B5EF4-FFF2-40B4-BE49-F238E27FC236}">
                        <a16:creationId xmlns:a16="http://schemas.microsoft.com/office/drawing/2014/main" id="{A3EEC9DA-8ACC-46C3-84B2-9F89F4BF8847}"/>
                      </a:ext>
                    </a:extLst>
                  </p14:cNvPr>
                  <p14:cNvContentPartPr/>
                  <p14:nvPr/>
                </p14:nvContentPartPr>
                <p14:xfrm>
                  <a:off x="1256197" y="3429717"/>
                  <a:ext cx="38880" cy="6840"/>
                </p14:xfrm>
              </p:contentPart>
            </mc:Choice>
            <mc:Fallback>
              <p:pic>
                <p:nvPicPr>
                  <p:cNvPr id="336" name="Ink 335">
                    <a:extLst>
                      <a:ext uri="{FF2B5EF4-FFF2-40B4-BE49-F238E27FC236}">
                        <a16:creationId xmlns:a16="http://schemas.microsoft.com/office/drawing/2014/main" id="{A3EEC9DA-8ACC-46C3-84B2-9F89F4BF8847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251623" y="3424587"/>
                    <a:ext cx="48028" cy="171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9">
                <p14:nvContentPartPr>
                  <p14:cNvPr id="337" name="Ink 336">
                    <a:extLst>
                      <a:ext uri="{FF2B5EF4-FFF2-40B4-BE49-F238E27FC236}">
                        <a16:creationId xmlns:a16="http://schemas.microsoft.com/office/drawing/2014/main" id="{3F868736-8574-4324-AE82-A479E4F735BD}"/>
                      </a:ext>
                    </a:extLst>
                  </p14:cNvPr>
                  <p14:cNvContentPartPr/>
                  <p14:nvPr/>
                </p14:nvContentPartPr>
                <p14:xfrm>
                  <a:off x="1308397" y="3430437"/>
                  <a:ext cx="12960" cy="30960"/>
                </p14:xfrm>
              </p:contentPart>
            </mc:Choice>
            <mc:Fallback>
              <p:pic>
                <p:nvPicPr>
                  <p:cNvPr id="337" name="Ink 336">
                    <a:extLst>
                      <a:ext uri="{FF2B5EF4-FFF2-40B4-BE49-F238E27FC236}">
                        <a16:creationId xmlns:a16="http://schemas.microsoft.com/office/drawing/2014/main" id="{3F868736-8574-4324-AE82-A479E4F735BD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1303823" y="3425416"/>
                    <a:ext cx="22108" cy="410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40085630-CEA4-4D81-9186-513C7C2B78A5}"/>
                      </a:ext>
                    </a:extLst>
                  </p14:cNvPr>
                  <p14:cNvContentPartPr/>
                  <p14:nvPr/>
                </p14:nvContentPartPr>
                <p14:xfrm>
                  <a:off x="1337917" y="3442677"/>
                  <a:ext cx="18000" cy="24840"/>
                </p14:xfrm>
              </p:contentPart>
            </mc:Choice>
            <mc:Fallback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40085630-CEA4-4D81-9186-513C7C2B78A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1333321" y="3437625"/>
                    <a:ext cx="27191" cy="349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CEEB78DE-3345-45B3-9307-B19FEDAE8D51}"/>
                      </a:ext>
                    </a:extLst>
                  </p14:cNvPr>
                  <p14:cNvContentPartPr/>
                  <p14:nvPr/>
                </p14:nvContentPartPr>
                <p14:xfrm>
                  <a:off x="1368157" y="3430797"/>
                  <a:ext cx="65160" cy="38520"/>
                </p14:xfrm>
              </p:contentPart>
            </mc:Choice>
            <mc:Fallback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CEEB78DE-3345-45B3-9307-B19FEDAE8D5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1363584" y="3425773"/>
                    <a:ext cx="74305" cy="48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5CD99812-16A1-45B0-85E5-E46DAB03DD50}"/>
                      </a:ext>
                    </a:extLst>
                  </p14:cNvPr>
                  <p14:cNvContentPartPr/>
                  <p14:nvPr/>
                </p14:nvContentPartPr>
                <p14:xfrm>
                  <a:off x="1440157" y="3422877"/>
                  <a:ext cx="9360" cy="42120"/>
                </p14:xfrm>
              </p:contentPart>
            </mc:Choice>
            <mc:Fallback>
              <p:pic>
                <p:nvPicPr>
                  <p:cNvPr id="340" name="Ink 339">
                    <a:extLst>
                      <a:ext uri="{FF2B5EF4-FFF2-40B4-BE49-F238E27FC236}">
                        <a16:creationId xmlns:a16="http://schemas.microsoft.com/office/drawing/2014/main" id="{5CD99812-16A1-45B0-85E5-E46DAB03DD50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435477" y="3417873"/>
                    <a:ext cx="18720" cy="52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7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3D5D4359-A95A-4B67-BFCD-088516679CC4}"/>
                      </a:ext>
                    </a:extLst>
                  </p14:cNvPr>
                  <p14:cNvContentPartPr/>
                  <p14:nvPr/>
                </p14:nvContentPartPr>
                <p14:xfrm>
                  <a:off x="1491997" y="3401277"/>
                  <a:ext cx="39600" cy="64440"/>
                </p14:xfrm>
              </p:contentPart>
            </mc:Choice>
            <mc:Fallback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3D5D4359-A95A-4B67-BFCD-088516679CC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1487428" y="3396256"/>
                    <a:ext cx="48738" cy="744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9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63AA893C-94A3-40F2-9C3E-D60A11BC129E}"/>
                      </a:ext>
                    </a:extLst>
                  </p14:cNvPr>
                  <p14:cNvContentPartPr/>
                  <p14:nvPr/>
                </p14:nvContentPartPr>
                <p14:xfrm>
                  <a:off x="1543837" y="3410277"/>
                  <a:ext cx="43920" cy="51120"/>
                </p14:xfrm>
              </p:contentPart>
            </mc:Choice>
            <mc:Fallback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63AA893C-94A3-40F2-9C3E-D60A11BC129E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1539254" y="3405290"/>
                    <a:ext cx="53086" cy="61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1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1018471B-88EC-48E2-8DAC-0C2EAF60F89B}"/>
                      </a:ext>
                    </a:extLst>
                  </p14:cNvPr>
                  <p14:cNvContentPartPr/>
                  <p14:nvPr/>
                </p14:nvContentPartPr>
                <p14:xfrm>
                  <a:off x="1566877" y="3428637"/>
                  <a:ext cx="79200" cy="36000"/>
                </p14:xfrm>
              </p:contentPart>
            </mc:Choice>
            <mc:Fallback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1018471B-88EC-48E2-8DAC-0C2EAF60F89B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1562308" y="3423614"/>
                    <a:ext cx="88338" cy="460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3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F8EC1124-91C1-43C6-A690-F3EA36653E00}"/>
                      </a:ext>
                    </a:extLst>
                  </p14:cNvPr>
                  <p14:cNvContentPartPr/>
                  <p14:nvPr/>
                </p14:nvContentPartPr>
                <p14:xfrm>
                  <a:off x="1651477" y="3401277"/>
                  <a:ext cx="11520" cy="57600"/>
                </p14:xfrm>
              </p:contentPart>
            </mc:Choice>
            <mc:Fallback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F8EC1124-91C1-43C6-A690-F3EA36653E00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1646869" y="3396268"/>
                    <a:ext cx="20736" cy="676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5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14EDD92E-533B-4D0F-B4CC-4F6E024B6FF1}"/>
                      </a:ext>
                    </a:extLst>
                  </p14:cNvPr>
                  <p14:cNvContentPartPr/>
                  <p14:nvPr/>
                </p14:nvContentPartPr>
                <p14:xfrm>
                  <a:off x="1674877" y="3381837"/>
                  <a:ext cx="13320" cy="69840"/>
                </p14:xfrm>
              </p:contentPart>
            </mc:Choice>
            <mc:Fallback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14EDD92E-533B-4D0F-B4CC-4F6E024B6FF1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1670310" y="3376819"/>
                    <a:ext cx="22454" cy="79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7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9378E7A9-F37B-49C6-9D6D-535F009543E4}"/>
                      </a:ext>
                    </a:extLst>
                  </p14:cNvPr>
                  <p14:cNvContentPartPr/>
                  <p14:nvPr/>
                </p14:nvContentPartPr>
                <p14:xfrm>
                  <a:off x="1694677" y="3403797"/>
                  <a:ext cx="6480" cy="43920"/>
                </p14:xfrm>
              </p:contentPart>
            </mc:Choice>
            <mc:Fallback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9378E7A9-F37B-49C6-9D6D-535F009543E4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1690103" y="3398778"/>
                    <a:ext cx="15628" cy="53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9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36D3FF7F-AD31-4A0E-A93A-EA6C3F94075D}"/>
                      </a:ext>
                    </a:extLst>
                  </p14:cNvPr>
                  <p14:cNvContentPartPr/>
                  <p14:nvPr/>
                </p14:nvContentPartPr>
                <p14:xfrm>
                  <a:off x="1715557" y="3382557"/>
                  <a:ext cx="7200" cy="77400"/>
                </p14:xfrm>
              </p:contentPart>
            </mc:Choice>
            <mc:Fallback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36D3FF7F-AD31-4A0E-A93A-EA6C3F94075D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1711010" y="3377536"/>
                    <a:ext cx="16295" cy="874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1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50112025-FC2B-4381-B5CF-80DC86AD1641}"/>
                      </a:ext>
                    </a:extLst>
                  </p14:cNvPr>
                  <p14:cNvContentPartPr/>
                  <p14:nvPr/>
                </p14:nvContentPartPr>
                <p14:xfrm>
                  <a:off x="1709797" y="3415677"/>
                  <a:ext cx="58680" cy="42840"/>
                </p14:xfrm>
              </p:contentPart>
            </mc:Choice>
            <mc:Fallback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50112025-FC2B-4381-B5CF-80DC86AD1641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1705225" y="3410637"/>
                    <a:ext cx="67825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3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A5C09ED2-52AB-4F3C-8468-5555DF8AE194}"/>
                      </a:ext>
                    </a:extLst>
                  </p14:cNvPr>
                  <p14:cNvContentPartPr/>
                  <p14:nvPr/>
                </p14:nvContentPartPr>
                <p14:xfrm>
                  <a:off x="1777117" y="3394077"/>
                  <a:ext cx="39960" cy="72360"/>
                </p14:xfrm>
              </p:contentPart>
            </mc:Choice>
            <mc:Fallback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A5C09ED2-52AB-4F3C-8468-5555DF8AE194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1772550" y="3389058"/>
                    <a:ext cx="49094" cy="823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5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6A587A14-4ED4-4277-B924-3D91B4635A30}"/>
                      </a:ext>
                    </a:extLst>
                  </p14:cNvPr>
                  <p14:cNvContentPartPr/>
                  <p14:nvPr/>
                </p14:nvContentPartPr>
                <p14:xfrm>
                  <a:off x="1827517" y="3406317"/>
                  <a:ext cx="42120" cy="61560"/>
                </p14:xfrm>
              </p:contentPart>
            </mc:Choice>
            <mc:Fallback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6A587A14-4ED4-4277-B924-3D91B4635A30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1822922" y="3401292"/>
                    <a:ext cx="51310" cy="716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7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8C6DF386-60E8-4926-AD46-DB48431A6E31}"/>
                      </a:ext>
                    </a:extLst>
                  </p14:cNvPr>
                  <p14:cNvContentPartPr/>
                  <p14:nvPr/>
                </p14:nvContentPartPr>
                <p14:xfrm>
                  <a:off x="1873957" y="3400917"/>
                  <a:ext cx="30960" cy="57600"/>
                </p14:xfrm>
              </p:contentPart>
            </mc:Choice>
            <mc:Fallback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8C6DF386-60E8-4926-AD46-DB48431A6E31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1869370" y="3395908"/>
                    <a:ext cx="40133" cy="676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9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A1751FC9-8F4A-44F3-9747-4EF4E5A1B288}"/>
                      </a:ext>
                    </a:extLst>
                  </p14:cNvPr>
                  <p14:cNvContentPartPr/>
                  <p14:nvPr/>
                </p14:nvContentPartPr>
                <p14:xfrm>
                  <a:off x="1922917" y="3395877"/>
                  <a:ext cx="7200" cy="68040"/>
                </p14:xfrm>
              </p:contentPart>
            </mc:Choice>
            <mc:Fallback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A1751FC9-8F4A-44F3-9747-4EF4E5A1B288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1918370" y="3390868"/>
                    <a:ext cx="16295" cy="780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1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BF82E6B4-A4CD-4A62-8672-21E12D0CE0E3}"/>
                      </a:ext>
                    </a:extLst>
                  </p14:cNvPr>
                  <p14:cNvContentPartPr/>
                  <p14:nvPr/>
                </p14:nvContentPartPr>
                <p14:xfrm>
                  <a:off x="1272757" y="3503157"/>
                  <a:ext cx="39960" cy="57240"/>
                </p14:xfrm>
              </p:contentPart>
            </mc:Choice>
            <mc:Fallback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BF82E6B4-A4CD-4A62-8672-21E12D0CE0E3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1268190" y="3498143"/>
                    <a:ext cx="49094" cy="67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3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AFE1943D-E706-4CFE-B9A6-F5C65F92AD85}"/>
                      </a:ext>
                    </a:extLst>
                  </p14:cNvPr>
                  <p14:cNvContentPartPr/>
                  <p14:nvPr/>
                </p14:nvContentPartPr>
                <p14:xfrm>
                  <a:off x="1314877" y="3533757"/>
                  <a:ext cx="32400" cy="25920"/>
                </p14:xfrm>
              </p:contentPart>
            </mc:Choice>
            <mc:Fallback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AFE1943D-E706-4CFE-B9A6-F5C65F92AD85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1310303" y="3528740"/>
                    <a:ext cx="41548" cy="359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5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610B085D-9D89-4448-80AD-B4760D022CCF}"/>
                      </a:ext>
                    </a:extLst>
                  </p14:cNvPr>
                  <p14:cNvContentPartPr/>
                  <p14:nvPr/>
                </p14:nvContentPartPr>
                <p14:xfrm>
                  <a:off x="1344037" y="3508197"/>
                  <a:ext cx="38880" cy="54360"/>
                </p14:xfrm>
              </p:contentPart>
            </mc:Choice>
            <mc:Fallback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610B085D-9D89-4448-80AD-B4760D022CCF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1339463" y="3503179"/>
                    <a:ext cx="48028" cy="64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7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B59F3BBF-8E4C-4628-BE1B-5BB537561D77}"/>
                      </a:ext>
                    </a:extLst>
                  </p14:cNvPr>
                  <p14:cNvContentPartPr/>
                  <p14:nvPr/>
                </p14:nvContentPartPr>
                <p14:xfrm>
                  <a:off x="1370677" y="3559317"/>
                  <a:ext cx="15840" cy="39600"/>
                </p14:xfrm>
              </p:contentPart>
            </mc:Choice>
            <mc:Fallback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B59F3BBF-8E4C-4628-BE1B-5BB537561D77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1366151" y="3554315"/>
                    <a:ext cx="24891" cy="49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9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032CD515-6E8E-4FB8-97E9-F0151998AEA0}"/>
                      </a:ext>
                    </a:extLst>
                  </p14:cNvPr>
                  <p14:cNvContentPartPr/>
                  <p14:nvPr/>
                </p14:nvContentPartPr>
                <p14:xfrm>
                  <a:off x="1377517" y="3518997"/>
                  <a:ext cx="2520" cy="5400"/>
                </p14:xfrm>
              </p:contentPart>
            </mc:Choice>
            <mc:Fallback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032CD515-6E8E-4FB8-97E9-F0151998AEA0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373197" y="3514012"/>
                    <a:ext cx="11160" cy="15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0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72938E88-B59E-4A94-A508-6215FA72AB4F}"/>
                      </a:ext>
                    </a:extLst>
                  </p14:cNvPr>
                  <p14:cNvContentPartPr/>
                  <p14:nvPr/>
                </p14:nvContentPartPr>
                <p14:xfrm>
                  <a:off x="1396237" y="3524037"/>
                  <a:ext cx="45720" cy="46440"/>
                </p14:xfrm>
              </p:contentPart>
            </mc:Choice>
            <mc:Fallback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72938E88-B59E-4A94-A508-6215FA72AB4F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1391665" y="3519016"/>
                    <a:ext cx="54864" cy="56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2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D982D6F8-1B13-47C4-AD12-EAC3B43A3F90}"/>
                      </a:ext>
                    </a:extLst>
                  </p14:cNvPr>
                  <p14:cNvContentPartPr/>
                  <p14:nvPr/>
                </p14:nvContentPartPr>
                <p14:xfrm>
                  <a:off x="1445917" y="3500277"/>
                  <a:ext cx="36720" cy="64800"/>
                </p14:xfrm>
              </p:contentPart>
            </mc:Choice>
            <mc:Fallback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D982D6F8-1B13-47C4-AD12-EAC3B43A3F90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1441327" y="3495260"/>
                    <a:ext cx="45900" cy="748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4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BD64A737-2CC4-4406-89F3-CD15E0B69D40}"/>
                      </a:ext>
                    </a:extLst>
                  </p14:cNvPr>
                  <p14:cNvContentPartPr/>
                  <p14:nvPr/>
                </p14:nvContentPartPr>
                <p14:xfrm>
                  <a:off x="1454557" y="3529797"/>
                  <a:ext cx="63360" cy="24120"/>
                </p14:xfrm>
              </p:contentPart>
            </mc:Choice>
            <mc:Fallback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BD64A737-2CC4-4406-89F3-CD15E0B69D40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1449977" y="3524807"/>
                    <a:ext cx="72520" cy="341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6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F6DD32C6-50ED-4230-9D5A-284D0AB133FE}"/>
                      </a:ext>
                    </a:extLst>
                  </p14:cNvPr>
                  <p14:cNvContentPartPr/>
                  <p14:nvPr/>
                </p14:nvContentPartPr>
                <p14:xfrm>
                  <a:off x="1516477" y="3522237"/>
                  <a:ext cx="6480" cy="3240"/>
                </p14:xfrm>
              </p:contentPart>
            </mc:Choice>
            <mc:Fallback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F6DD32C6-50ED-4230-9D5A-284D0AB133FE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511903" y="3517377"/>
                    <a:ext cx="15628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7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C486E07F-7AF7-4480-9F97-77C2F874B31E}"/>
                      </a:ext>
                    </a:extLst>
                  </p14:cNvPr>
                  <p14:cNvContentPartPr/>
                  <p14:nvPr/>
                </p14:nvContentPartPr>
                <p14:xfrm>
                  <a:off x="1567957" y="3499557"/>
                  <a:ext cx="52200" cy="12240"/>
                </p14:xfrm>
              </p:contentPart>
            </mc:Choice>
            <mc:Fallback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C486E07F-7AF7-4480-9F97-77C2F874B31E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1563385" y="3494661"/>
                    <a:ext cx="61345" cy="22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9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C31068C2-EB9D-4A9D-BBE5-13848D844B86}"/>
                      </a:ext>
                    </a:extLst>
                  </p14:cNvPr>
                  <p14:cNvContentPartPr/>
                  <p14:nvPr/>
                </p14:nvContentPartPr>
                <p14:xfrm>
                  <a:off x="1584517" y="3507837"/>
                  <a:ext cx="34200" cy="43560"/>
                </p14:xfrm>
              </p:contentPart>
            </mc:Choice>
            <mc:Fallback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C31068C2-EB9D-4A9D-BBE5-13848D844B86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579957" y="3502811"/>
                    <a:ext cx="43320" cy="536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1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4D47B518-8FE6-4672-A47E-A4F8609B0C78}"/>
                      </a:ext>
                    </a:extLst>
                  </p14:cNvPr>
                  <p14:cNvContentPartPr/>
                  <p14:nvPr/>
                </p14:nvContentPartPr>
                <p14:xfrm>
                  <a:off x="1251157" y="3597477"/>
                  <a:ext cx="318240" cy="42840"/>
                </p14:xfrm>
              </p:contentPart>
            </mc:Choice>
            <mc:Fallback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4D47B518-8FE6-4672-A47E-A4F8609B0C78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246578" y="3592486"/>
                    <a:ext cx="327398" cy="528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3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9987BDF5-2E72-4603-B491-257A2601B540}"/>
                      </a:ext>
                    </a:extLst>
                  </p14:cNvPr>
                  <p14:cNvContentPartPr/>
                  <p14:nvPr/>
                </p14:nvContentPartPr>
                <p14:xfrm>
                  <a:off x="1312357" y="3679557"/>
                  <a:ext cx="7920" cy="5760"/>
                </p14:xfrm>
              </p:contentPart>
            </mc:Choice>
            <mc:Fallback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9987BDF5-2E72-4603-B491-257A2601B540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1307831" y="3674620"/>
                    <a:ext cx="16971" cy="156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4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7FDA2F5A-CF68-4AFD-9E24-DD9148CA3F18}"/>
                      </a:ext>
                    </a:extLst>
                  </p14:cNvPr>
                  <p14:cNvContentPartPr/>
                  <p14:nvPr/>
                </p14:nvContentPartPr>
                <p14:xfrm>
                  <a:off x="1329637" y="3683517"/>
                  <a:ext cx="37440" cy="18000"/>
                </p14:xfrm>
              </p:contentPart>
            </mc:Choice>
            <mc:Fallback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7FDA2F5A-CF68-4AFD-9E24-DD9148CA3F18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1325053" y="3678494"/>
                    <a:ext cx="46609" cy="280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6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FBA249DA-1310-4DCE-A51C-5426B2486B53}"/>
                      </a:ext>
                    </a:extLst>
                  </p14:cNvPr>
                  <p14:cNvContentPartPr/>
                  <p14:nvPr/>
                </p14:nvContentPartPr>
                <p14:xfrm>
                  <a:off x="1383277" y="3684957"/>
                  <a:ext cx="11880" cy="5760"/>
                </p14:xfrm>
              </p:contentPart>
            </mc:Choice>
            <mc:Fallback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FBA249DA-1310-4DCE-A51C-5426B2486B53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1378678" y="3680020"/>
                    <a:ext cx="21077" cy="156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8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33F006EB-1781-4417-9875-437FE8A27292}"/>
                      </a:ext>
                    </a:extLst>
                  </p14:cNvPr>
                  <p14:cNvContentPartPr/>
                  <p14:nvPr/>
                </p14:nvContentPartPr>
                <p14:xfrm>
                  <a:off x="2258077" y="3473997"/>
                  <a:ext cx="28440" cy="39960"/>
                </p14:xfrm>
              </p:contentPart>
            </mc:Choice>
            <mc:Fallback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33F006EB-1781-4417-9875-437FE8A27292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2253527" y="3469002"/>
                    <a:ext cx="37541" cy="499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0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8AD443FF-D74F-456C-A975-4CFE6CBB1C53}"/>
                      </a:ext>
                    </a:extLst>
                  </p14:cNvPr>
                  <p14:cNvContentPartPr/>
                  <p14:nvPr/>
                </p14:nvContentPartPr>
                <p14:xfrm>
                  <a:off x="2294437" y="3437277"/>
                  <a:ext cx="14760" cy="71280"/>
                </p14:xfrm>
              </p:contentPart>
            </mc:Choice>
            <mc:Fallback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8AD443FF-D74F-456C-A975-4CFE6CBB1C53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2289895" y="3432275"/>
                    <a:ext cx="23843" cy="81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2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CDF2BE95-1034-4537-87B6-89953B270613}"/>
                      </a:ext>
                    </a:extLst>
                  </p14:cNvPr>
                  <p14:cNvContentPartPr/>
                  <p14:nvPr/>
                </p14:nvContentPartPr>
                <p14:xfrm>
                  <a:off x="2287237" y="3480117"/>
                  <a:ext cx="32400" cy="8640"/>
                </p14:xfrm>
              </p:contentPart>
            </mc:Choice>
            <mc:Fallback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CDF2BE95-1034-4537-87B6-89953B270613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2282663" y="3475180"/>
                    <a:ext cx="41548" cy="185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4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0FAF41B9-23F8-47C2-8FBF-371BE8A150FB}"/>
                      </a:ext>
                    </a:extLst>
                  </p14:cNvPr>
                  <p14:cNvContentPartPr/>
                  <p14:nvPr/>
                </p14:nvContentPartPr>
                <p14:xfrm>
                  <a:off x="2316757" y="3472557"/>
                  <a:ext cx="27000" cy="42840"/>
                </p14:xfrm>
              </p:contentPart>
            </mc:Choice>
            <mc:Fallback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0FAF41B9-23F8-47C2-8FBF-371BE8A150FB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2312194" y="3467566"/>
                    <a:ext cx="36127" cy="528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6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91D87B13-39CB-4EFD-903A-D62B195A0AFC}"/>
                      </a:ext>
                    </a:extLst>
                  </p14:cNvPr>
                  <p14:cNvContentPartPr/>
                  <p14:nvPr/>
                </p14:nvContentPartPr>
                <p14:xfrm>
                  <a:off x="2352757" y="3433317"/>
                  <a:ext cx="8280" cy="84240"/>
                </p14:xfrm>
              </p:contentPart>
            </mc:Choice>
            <mc:Fallback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91D87B13-39CB-4EFD-903A-D62B195A0AFC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2348241" y="3428313"/>
                    <a:ext cx="17313" cy="942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8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E12DE4B8-32C9-4333-8B48-2F30D718BAC1}"/>
                      </a:ext>
                    </a:extLst>
                  </p14:cNvPr>
                  <p14:cNvContentPartPr/>
                  <p14:nvPr/>
                </p14:nvContentPartPr>
                <p14:xfrm>
                  <a:off x="2368237" y="3441597"/>
                  <a:ext cx="14760" cy="78840"/>
                </p14:xfrm>
              </p:contentPart>
            </mc:Choice>
            <mc:Fallback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E12DE4B8-32C9-4333-8B48-2F30D718BAC1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2363695" y="3436591"/>
                    <a:ext cx="23843" cy="88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0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DD9883D9-A0FE-4CC2-8FAD-469D25AF3EEC}"/>
                      </a:ext>
                    </a:extLst>
                  </p14:cNvPr>
                  <p14:cNvContentPartPr/>
                  <p14:nvPr/>
                </p14:nvContentPartPr>
                <p14:xfrm>
                  <a:off x="2390917" y="3519717"/>
                  <a:ext cx="720" cy="6480"/>
                </p14:xfrm>
              </p:contentPart>
            </mc:Choice>
            <mc:Fallback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DD9883D9-A0FE-4CC2-8FAD-469D25AF3EEC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2386597" y="3514857"/>
                    <a:ext cx="936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2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2111F5F1-B436-4AD0-AEFC-7ABB00F4C15E}"/>
                      </a:ext>
                    </a:extLst>
                  </p14:cNvPr>
                  <p14:cNvContentPartPr/>
                  <p14:nvPr/>
                </p14:nvContentPartPr>
                <p14:xfrm>
                  <a:off x="2389477" y="3452757"/>
                  <a:ext cx="25560" cy="82800"/>
                </p14:xfrm>
              </p:contentPart>
            </mc:Choice>
            <mc:Fallback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2111F5F1-B436-4AD0-AEFC-7ABB00F4C15E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2384899" y="3447739"/>
                    <a:ext cx="34716" cy="92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4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D9EA7002-EE32-4830-80D5-396FD489415B}"/>
                      </a:ext>
                    </a:extLst>
                  </p14:cNvPr>
                  <p14:cNvContentPartPr/>
                  <p14:nvPr/>
                </p14:nvContentPartPr>
                <p14:xfrm>
                  <a:off x="2400997" y="3490557"/>
                  <a:ext cx="27000" cy="6480"/>
                </p14:xfrm>
              </p:contentPart>
            </mc:Choice>
            <mc:Fallback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D9EA7002-EE32-4830-80D5-396FD489415B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2396434" y="3485697"/>
                    <a:ext cx="36127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6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A7F78470-7D2C-429F-97A1-5A2E3EC4EF7A}"/>
                      </a:ext>
                    </a:extLst>
                  </p14:cNvPr>
                  <p14:cNvContentPartPr/>
                  <p14:nvPr/>
                </p14:nvContentPartPr>
                <p14:xfrm>
                  <a:off x="2432677" y="3479037"/>
                  <a:ext cx="40320" cy="44640"/>
                </p14:xfrm>
              </p:contentPart>
            </mc:Choice>
            <mc:Fallback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A7F78470-7D2C-429F-97A1-5A2E3EC4EF7A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2428112" y="3474031"/>
                    <a:ext cx="49449" cy="546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8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69EEFD81-4B83-44FE-833A-C44D5A96A57B}"/>
                      </a:ext>
                    </a:extLst>
                  </p14:cNvPr>
                  <p14:cNvContentPartPr/>
                  <p14:nvPr/>
                </p14:nvContentPartPr>
                <p14:xfrm>
                  <a:off x="1845187" y="4962100"/>
                  <a:ext cx="16920" cy="259560"/>
                </p14:xfrm>
              </p:contentPart>
            </mc:Choice>
            <mc:Fallback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69EEFD81-4B83-44FE-833A-C44D5A96A57B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1835573" y="4951634"/>
                    <a:ext cx="35763" cy="2800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0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ABB38F93-E84E-4254-B25F-DA744CB72261}"/>
                      </a:ext>
                    </a:extLst>
                  </p14:cNvPr>
                  <p14:cNvContentPartPr/>
                  <p14:nvPr/>
                </p14:nvContentPartPr>
                <p14:xfrm>
                  <a:off x="1301947" y="4963900"/>
                  <a:ext cx="90720" cy="257760"/>
                </p14:xfrm>
              </p:contentPart>
            </mc:Choice>
            <mc:Fallback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ABB38F93-E84E-4254-B25F-DA744CB72261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1292760" y="4953439"/>
                    <a:ext cx="109476" cy="2782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2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2DB741C3-303C-4C62-99E1-7E1B725F568B}"/>
                      </a:ext>
                    </a:extLst>
                  </p14:cNvPr>
                  <p14:cNvContentPartPr/>
                  <p14:nvPr/>
                </p14:nvContentPartPr>
                <p14:xfrm>
                  <a:off x="1944547" y="4312300"/>
                  <a:ext cx="95760" cy="900720"/>
                </p14:xfrm>
              </p:contentPart>
            </mc:Choice>
            <mc:Fallback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2DB741C3-303C-4C62-99E1-7E1B725F568B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1939951" y="4307277"/>
                    <a:ext cx="104953" cy="9107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4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515D362F-0062-4F51-8838-0AA0DED2E612}"/>
                      </a:ext>
                    </a:extLst>
                  </p14:cNvPr>
                  <p14:cNvContentPartPr/>
                  <p14:nvPr/>
                </p14:nvContentPartPr>
                <p14:xfrm>
                  <a:off x="1260907" y="3812980"/>
                  <a:ext cx="161280" cy="241560"/>
                </p14:xfrm>
              </p:contentPart>
            </mc:Choice>
            <mc:Fallback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515D362F-0062-4F51-8838-0AA0DED2E612}"/>
                      </a:ext>
                    </a:extLst>
                  </p:cNvPr>
                  <p:cNvPicPr/>
                  <p:nvPr/>
                </p:nvPicPr>
                <p:blipFill>
                  <a:blip r:embed="rId415"/>
                  <a:stretch>
                    <a:fillRect/>
                  </a:stretch>
                </p:blipFill>
                <p:spPr>
                  <a:xfrm>
                    <a:off x="1256332" y="3807956"/>
                    <a:ext cx="170431" cy="2516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6">
                <p14:nvContentPartPr>
                  <p14:cNvPr id="403" name="Ink 402">
                    <a:extLst>
                      <a:ext uri="{FF2B5EF4-FFF2-40B4-BE49-F238E27FC236}">
                        <a16:creationId xmlns:a16="http://schemas.microsoft.com/office/drawing/2014/main" id="{EE82C9C2-B469-47B1-B6D1-D8F43B4C6AFE}"/>
                      </a:ext>
                    </a:extLst>
                  </p14:cNvPr>
                  <p14:cNvContentPartPr/>
                  <p14:nvPr/>
                </p14:nvContentPartPr>
                <p14:xfrm>
                  <a:off x="1434787" y="3807580"/>
                  <a:ext cx="641160" cy="372960"/>
                </p14:xfrm>
              </p:contentPart>
            </mc:Choice>
            <mc:Fallback>
              <p:pic>
                <p:nvPicPr>
                  <p:cNvPr id="403" name="Ink 402">
                    <a:extLst>
                      <a:ext uri="{FF2B5EF4-FFF2-40B4-BE49-F238E27FC236}">
                        <a16:creationId xmlns:a16="http://schemas.microsoft.com/office/drawing/2014/main" id="{EE82C9C2-B469-47B1-B6D1-D8F43B4C6AFE}"/>
                      </a:ext>
                    </a:extLst>
                  </p:cNvPr>
                  <p:cNvPicPr/>
                  <p:nvPr/>
                </p:nvPicPr>
                <p:blipFill>
                  <a:blip r:embed="rId417"/>
                  <a:stretch>
                    <a:fillRect/>
                  </a:stretch>
                </p:blipFill>
                <p:spPr>
                  <a:xfrm>
                    <a:off x="1430205" y="3802557"/>
                    <a:ext cx="650325" cy="3830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8">
                <p14:nvContentPartPr>
                  <p14:cNvPr id="404" name="Ink 403">
                    <a:extLst>
                      <a:ext uri="{FF2B5EF4-FFF2-40B4-BE49-F238E27FC236}">
                        <a16:creationId xmlns:a16="http://schemas.microsoft.com/office/drawing/2014/main" id="{7A2A94F9-4F03-498D-A16A-9504FAA97D52}"/>
                      </a:ext>
                    </a:extLst>
                  </p14:cNvPr>
                  <p14:cNvContentPartPr/>
                  <p14:nvPr/>
                </p14:nvContentPartPr>
                <p14:xfrm>
                  <a:off x="2098627" y="4190980"/>
                  <a:ext cx="210600" cy="347400"/>
                </p14:xfrm>
              </p:contentPart>
            </mc:Choice>
            <mc:Fallback>
              <p:pic>
                <p:nvPicPr>
                  <p:cNvPr id="404" name="Ink 403">
                    <a:extLst>
                      <a:ext uri="{FF2B5EF4-FFF2-40B4-BE49-F238E27FC236}">
                        <a16:creationId xmlns:a16="http://schemas.microsoft.com/office/drawing/2014/main" id="{7A2A94F9-4F03-498D-A16A-9504FAA97D52}"/>
                      </a:ext>
                    </a:extLst>
                  </p:cNvPr>
                  <p:cNvPicPr/>
                  <p:nvPr/>
                </p:nvPicPr>
                <p:blipFill>
                  <a:blip r:embed="rId419"/>
                  <a:stretch>
                    <a:fillRect/>
                  </a:stretch>
                </p:blipFill>
                <p:spPr>
                  <a:xfrm>
                    <a:off x="2094049" y="4185957"/>
                    <a:ext cx="219757" cy="357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0">
                <p14:nvContentPartPr>
                  <p14:cNvPr id="406" name="Ink 405">
                    <a:extLst>
                      <a:ext uri="{FF2B5EF4-FFF2-40B4-BE49-F238E27FC236}">
                        <a16:creationId xmlns:a16="http://schemas.microsoft.com/office/drawing/2014/main" id="{410BF629-0118-4554-A35C-A4820E34AE11}"/>
                      </a:ext>
                    </a:extLst>
                  </p14:cNvPr>
                  <p14:cNvContentPartPr/>
                  <p14:nvPr/>
                </p14:nvContentPartPr>
                <p14:xfrm>
                  <a:off x="2032027" y="4604980"/>
                  <a:ext cx="291960" cy="231480"/>
                </p14:xfrm>
              </p:contentPart>
            </mc:Choice>
            <mc:Fallback>
              <p:pic>
                <p:nvPicPr>
                  <p:cNvPr id="406" name="Ink 405">
                    <a:extLst>
                      <a:ext uri="{FF2B5EF4-FFF2-40B4-BE49-F238E27FC236}">
                        <a16:creationId xmlns:a16="http://schemas.microsoft.com/office/drawing/2014/main" id="{410BF629-0118-4554-A35C-A4820E34AE11}"/>
                      </a:ext>
                    </a:extLst>
                  </p:cNvPr>
                  <p:cNvPicPr/>
                  <p:nvPr/>
                </p:nvPicPr>
                <p:blipFill>
                  <a:blip r:embed="rId421"/>
                  <a:stretch>
                    <a:fillRect/>
                  </a:stretch>
                </p:blipFill>
                <p:spPr>
                  <a:xfrm>
                    <a:off x="2027447" y="4599966"/>
                    <a:ext cx="301120" cy="241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2">
                <p14:nvContentPartPr>
                  <p14:cNvPr id="408" name="Ink 407">
                    <a:extLst>
                      <a:ext uri="{FF2B5EF4-FFF2-40B4-BE49-F238E27FC236}">
                        <a16:creationId xmlns:a16="http://schemas.microsoft.com/office/drawing/2014/main" id="{E7258FEA-0825-4E46-8AE9-47A91FB0C5B2}"/>
                      </a:ext>
                    </a:extLst>
                  </p14:cNvPr>
                  <p14:cNvContentPartPr/>
                  <p14:nvPr/>
                </p14:nvContentPartPr>
                <p14:xfrm>
                  <a:off x="2309947" y="4296820"/>
                  <a:ext cx="213120" cy="207360"/>
                </p14:xfrm>
              </p:contentPart>
            </mc:Choice>
            <mc:Fallback>
              <p:pic>
                <p:nvPicPr>
                  <p:cNvPr id="408" name="Ink 407">
                    <a:extLst>
                      <a:ext uri="{FF2B5EF4-FFF2-40B4-BE49-F238E27FC236}">
                        <a16:creationId xmlns:a16="http://schemas.microsoft.com/office/drawing/2014/main" id="{E7258FEA-0825-4E46-8AE9-47A91FB0C5B2}"/>
                      </a:ext>
                    </a:extLst>
                  </p:cNvPr>
                  <p:cNvPicPr/>
                  <p:nvPr/>
                </p:nvPicPr>
                <p:blipFill>
                  <a:blip r:embed="rId423"/>
                  <a:stretch>
                    <a:fillRect/>
                  </a:stretch>
                </p:blipFill>
                <p:spPr>
                  <a:xfrm>
                    <a:off x="2305364" y="4291793"/>
                    <a:ext cx="222286" cy="2174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4">
                <p14:nvContentPartPr>
                  <p14:cNvPr id="409" name="Ink 408">
                    <a:extLst>
                      <a:ext uri="{FF2B5EF4-FFF2-40B4-BE49-F238E27FC236}">
                        <a16:creationId xmlns:a16="http://schemas.microsoft.com/office/drawing/2014/main" id="{6F7A495A-BE85-478C-9810-D5D8BC2ECDC3}"/>
                      </a:ext>
                    </a:extLst>
                  </p14:cNvPr>
                  <p14:cNvContentPartPr/>
                  <p14:nvPr/>
                </p14:nvContentPartPr>
                <p14:xfrm>
                  <a:off x="2399947" y="4266220"/>
                  <a:ext cx="198000" cy="566280"/>
                </p14:xfrm>
              </p:contentPart>
            </mc:Choice>
            <mc:Fallback>
              <p:pic>
                <p:nvPicPr>
                  <p:cNvPr id="409" name="Ink 408">
                    <a:extLst>
                      <a:ext uri="{FF2B5EF4-FFF2-40B4-BE49-F238E27FC236}">
                        <a16:creationId xmlns:a16="http://schemas.microsoft.com/office/drawing/2014/main" id="{6F7A495A-BE85-478C-9810-D5D8BC2ECDC3}"/>
                      </a:ext>
                    </a:extLst>
                  </p:cNvPr>
                  <p:cNvPicPr/>
                  <p:nvPr/>
                </p:nvPicPr>
                <p:blipFill>
                  <a:blip r:embed="rId425"/>
                  <a:stretch>
                    <a:fillRect/>
                  </a:stretch>
                </p:blipFill>
                <p:spPr>
                  <a:xfrm>
                    <a:off x="2395360" y="4261198"/>
                    <a:ext cx="207174" cy="5763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6">
                <p14:nvContentPartPr>
                  <p14:cNvPr id="411" name="Ink 410">
                    <a:extLst>
                      <a:ext uri="{FF2B5EF4-FFF2-40B4-BE49-F238E27FC236}">
                        <a16:creationId xmlns:a16="http://schemas.microsoft.com/office/drawing/2014/main" id="{FF72D9DA-C9B5-44AE-B2FD-BB7A4862C2CC}"/>
                      </a:ext>
                    </a:extLst>
                  </p14:cNvPr>
                  <p14:cNvContentPartPr/>
                  <p14:nvPr/>
                </p14:nvContentPartPr>
                <p14:xfrm>
                  <a:off x="1524067" y="3468100"/>
                  <a:ext cx="223560" cy="343800"/>
                </p14:xfrm>
              </p:contentPart>
            </mc:Choice>
            <mc:Fallback>
              <p:pic>
                <p:nvPicPr>
                  <p:cNvPr id="411" name="Ink 410">
                    <a:extLst>
                      <a:ext uri="{FF2B5EF4-FFF2-40B4-BE49-F238E27FC236}">
                        <a16:creationId xmlns:a16="http://schemas.microsoft.com/office/drawing/2014/main" id="{FF72D9DA-C9B5-44AE-B2FD-BB7A4862C2CC}"/>
                      </a:ext>
                    </a:extLst>
                  </p:cNvPr>
                  <p:cNvPicPr/>
                  <p:nvPr/>
                </p:nvPicPr>
                <p:blipFill>
                  <a:blip r:embed="rId427"/>
                  <a:stretch>
                    <a:fillRect/>
                  </a:stretch>
                </p:blipFill>
                <p:spPr>
                  <a:xfrm>
                    <a:off x="1519481" y="3463075"/>
                    <a:ext cx="232732" cy="353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8">
                <p14:nvContentPartPr>
                  <p14:cNvPr id="412" name="Ink 411">
                    <a:extLst>
                      <a:ext uri="{FF2B5EF4-FFF2-40B4-BE49-F238E27FC236}">
                        <a16:creationId xmlns:a16="http://schemas.microsoft.com/office/drawing/2014/main" id="{A83B755F-113C-45EA-90A2-1087B8A151E3}"/>
                      </a:ext>
                    </a:extLst>
                  </p14:cNvPr>
                  <p14:cNvContentPartPr/>
                  <p14:nvPr/>
                </p14:nvContentPartPr>
                <p14:xfrm>
                  <a:off x="1722427" y="3463420"/>
                  <a:ext cx="429120" cy="253080"/>
                </p14:xfrm>
              </p:contentPart>
            </mc:Choice>
            <mc:Fallback>
              <p:pic>
                <p:nvPicPr>
                  <p:cNvPr id="412" name="Ink 411">
                    <a:extLst>
                      <a:ext uri="{FF2B5EF4-FFF2-40B4-BE49-F238E27FC236}">
                        <a16:creationId xmlns:a16="http://schemas.microsoft.com/office/drawing/2014/main" id="{A83B755F-113C-45EA-90A2-1087B8A151E3}"/>
                      </a:ext>
                    </a:extLst>
                  </p:cNvPr>
                  <p:cNvPicPr/>
                  <p:nvPr/>
                </p:nvPicPr>
                <p:blipFill>
                  <a:blip r:embed="rId429"/>
                  <a:stretch>
                    <a:fillRect/>
                  </a:stretch>
                </p:blipFill>
                <p:spPr>
                  <a:xfrm>
                    <a:off x="1717846" y="3458400"/>
                    <a:ext cx="438283" cy="26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0">
                <p14:nvContentPartPr>
                  <p14:cNvPr id="413" name="Ink 412">
                    <a:extLst>
                      <a:ext uri="{FF2B5EF4-FFF2-40B4-BE49-F238E27FC236}">
                        <a16:creationId xmlns:a16="http://schemas.microsoft.com/office/drawing/2014/main" id="{83794D27-8A77-422C-BBA0-1700C5087CE1}"/>
                      </a:ext>
                    </a:extLst>
                  </p14:cNvPr>
                  <p14:cNvContentPartPr/>
                  <p14:nvPr/>
                </p14:nvContentPartPr>
                <p14:xfrm>
                  <a:off x="2140387" y="3701380"/>
                  <a:ext cx="28440" cy="66960"/>
                </p14:xfrm>
              </p:contentPart>
            </mc:Choice>
            <mc:Fallback>
              <p:pic>
                <p:nvPicPr>
                  <p:cNvPr id="413" name="Ink 412">
                    <a:extLst>
                      <a:ext uri="{FF2B5EF4-FFF2-40B4-BE49-F238E27FC236}">
                        <a16:creationId xmlns:a16="http://schemas.microsoft.com/office/drawing/2014/main" id="{83794D27-8A77-422C-BBA0-1700C5087CE1}"/>
                      </a:ext>
                    </a:extLst>
                  </p:cNvPr>
                  <p:cNvPicPr/>
                  <p:nvPr/>
                </p:nvPicPr>
                <p:blipFill>
                  <a:blip r:embed="rId431"/>
                  <a:stretch>
                    <a:fillRect/>
                  </a:stretch>
                </p:blipFill>
                <p:spPr>
                  <a:xfrm>
                    <a:off x="2135775" y="3696358"/>
                    <a:ext cx="37664" cy="7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2">
                <p14:nvContentPartPr>
                  <p14:cNvPr id="414" name="Ink 413">
                    <a:extLst>
                      <a:ext uri="{FF2B5EF4-FFF2-40B4-BE49-F238E27FC236}">
                        <a16:creationId xmlns:a16="http://schemas.microsoft.com/office/drawing/2014/main" id="{EACFBAA5-D67F-4A52-9A1C-1590491EC461}"/>
                      </a:ext>
                    </a:extLst>
                  </p14:cNvPr>
                  <p14:cNvContentPartPr/>
                  <p14:nvPr/>
                </p14:nvContentPartPr>
                <p14:xfrm>
                  <a:off x="2179987" y="3801460"/>
                  <a:ext cx="360" cy="360"/>
                </p14:xfrm>
              </p:contentPart>
            </mc:Choice>
            <mc:Fallback>
              <p:pic>
                <p:nvPicPr>
                  <p:cNvPr id="414" name="Ink 413">
                    <a:extLst>
                      <a:ext uri="{FF2B5EF4-FFF2-40B4-BE49-F238E27FC236}">
                        <a16:creationId xmlns:a16="http://schemas.microsoft.com/office/drawing/2014/main" id="{EACFBAA5-D67F-4A52-9A1C-1590491EC46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175667" y="379714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3">
                <p14:nvContentPartPr>
                  <p14:cNvPr id="415" name="Ink 414">
                    <a:extLst>
                      <a:ext uri="{FF2B5EF4-FFF2-40B4-BE49-F238E27FC236}">
                        <a16:creationId xmlns:a16="http://schemas.microsoft.com/office/drawing/2014/main" id="{51967E01-4BAB-40C6-9E2F-E95D75912878}"/>
                      </a:ext>
                    </a:extLst>
                  </p14:cNvPr>
                  <p14:cNvContentPartPr/>
                  <p14:nvPr/>
                </p14:nvContentPartPr>
                <p14:xfrm>
                  <a:off x="2174947" y="3773380"/>
                  <a:ext cx="42840" cy="157680"/>
                </p14:xfrm>
              </p:contentPart>
            </mc:Choice>
            <mc:Fallback>
              <p:pic>
                <p:nvPicPr>
                  <p:cNvPr id="415" name="Ink 414">
                    <a:extLst>
                      <a:ext uri="{FF2B5EF4-FFF2-40B4-BE49-F238E27FC236}">
                        <a16:creationId xmlns:a16="http://schemas.microsoft.com/office/drawing/2014/main" id="{51967E01-4BAB-40C6-9E2F-E95D75912878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2170398" y="3768361"/>
                    <a:ext cx="51939" cy="1677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5">
                <p14:nvContentPartPr>
                  <p14:cNvPr id="416" name="Ink 415">
                    <a:extLst>
                      <a:ext uri="{FF2B5EF4-FFF2-40B4-BE49-F238E27FC236}">
                        <a16:creationId xmlns:a16="http://schemas.microsoft.com/office/drawing/2014/main" id="{AE942F50-0CB2-4575-A324-9679B64CF007}"/>
                      </a:ext>
                    </a:extLst>
                  </p14:cNvPr>
                  <p14:cNvContentPartPr/>
                  <p14:nvPr/>
                </p14:nvContentPartPr>
                <p14:xfrm>
                  <a:off x="2172427" y="3939340"/>
                  <a:ext cx="21240" cy="70920"/>
                </p14:xfrm>
              </p:contentPart>
            </mc:Choice>
            <mc:Fallback>
              <p:pic>
                <p:nvPicPr>
                  <p:cNvPr id="416" name="Ink 415">
                    <a:extLst>
                      <a:ext uri="{FF2B5EF4-FFF2-40B4-BE49-F238E27FC236}">
                        <a16:creationId xmlns:a16="http://schemas.microsoft.com/office/drawing/2014/main" id="{AE942F50-0CB2-4575-A324-9679B64CF007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2167793" y="3934304"/>
                    <a:ext cx="30508" cy="809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7">
                <p14:nvContentPartPr>
                  <p14:cNvPr id="427" name="Ink 426">
                    <a:extLst>
                      <a:ext uri="{FF2B5EF4-FFF2-40B4-BE49-F238E27FC236}">
                        <a16:creationId xmlns:a16="http://schemas.microsoft.com/office/drawing/2014/main" id="{5FF8B4A5-6271-46E3-AF9D-6F0D5A862E42}"/>
                      </a:ext>
                    </a:extLst>
                  </p14:cNvPr>
                  <p14:cNvContentPartPr/>
                  <p14:nvPr/>
                </p14:nvContentPartPr>
                <p14:xfrm>
                  <a:off x="1293733" y="3871457"/>
                  <a:ext cx="93600" cy="113040"/>
                </p14:xfrm>
              </p:contentPart>
            </mc:Choice>
            <mc:Fallback>
              <p:pic>
                <p:nvPicPr>
                  <p:cNvPr id="427" name="Ink 426">
                    <a:extLst>
                      <a:ext uri="{FF2B5EF4-FFF2-40B4-BE49-F238E27FC236}">
                        <a16:creationId xmlns:a16="http://schemas.microsoft.com/office/drawing/2014/main" id="{5FF8B4A5-6271-46E3-AF9D-6F0D5A862E42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1289149" y="3866433"/>
                    <a:ext cx="102769" cy="123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9">
                <p14:nvContentPartPr>
                  <p14:cNvPr id="428" name="Ink 427">
                    <a:extLst>
                      <a:ext uri="{FF2B5EF4-FFF2-40B4-BE49-F238E27FC236}">
                        <a16:creationId xmlns:a16="http://schemas.microsoft.com/office/drawing/2014/main" id="{A869DD4E-8A32-49DA-8984-616AF0870C42}"/>
                      </a:ext>
                    </a:extLst>
                  </p14:cNvPr>
                  <p14:cNvContentPartPr/>
                  <p14:nvPr/>
                </p14:nvContentPartPr>
                <p14:xfrm>
                  <a:off x="1402453" y="3897017"/>
                  <a:ext cx="32760" cy="79200"/>
                </p14:xfrm>
              </p:contentPart>
            </mc:Choice>
            <mc:Fallback>
              <p:pic>
                <p:nvPicPr>
                  <p:cNvPr id="428" name="Ink 427">
                    <a:extLst>
                      <a:ext uri="{FF2B5EF4-FFF2-40B4-BE49-F238E27FC236}">
                        <a16:creationId xmlns:a16="http://schemas.microsoft.com/office/drawing/2014/main" id="{A869DD4E-8A32-49DA-8984-616AF0870C42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1397882" y="3891988"/>
                    <a:ext cx="41902" cy="892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1">
                <p14:nvContentPartPr>
                  <p14:cNvPr id="429" name="Ink 428">
                    <a:extLst>
                      <a:ext uri="{FF2B5EF4-FFF2-40B4-BE49-F238E27FC236}">
                        <a16:creationId xmlns:a16="http://schemas.microsoft.com/office/drawing/2014/main" id="{2B67D47E-008F-4072-81AB-2AE2B2CDCC3C}"/>
                      </a:ext>
                    </a:extLst>
                  </p14:cNvPr>
                  <p14:cNvContentPartPr/>
                  <p14:nvPr/>
                </p14:nvContentPartPr>
                <p14:xfrm>
                  <a:off x="1415413" y="3930857"/>
                  <a:ext cx="25920" cy="8280"/>
                </p14:xfrm>
              </p:contentPart>
            </mc:Choice>
            <mc:Fallback>
              <p:pic>
                <p:nvPicPr>
                  <p:cNvPr id="429" name="Ink 428">
                    <a:extLst>
                      <a:ext uri="{FF2B5EF4-FFF2-40B4-BE49-F238E27FC236}">
                        <a16:creationId xmlns:a16="http://schemas.microsoft.com/office/drawing/2014/main" id="{2B67D47E-008F-4072-81AB-2AE2B2CDCC3C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1410839" y="3925889"/>
                    <a:ext cx="35068" cy="182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3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C931B43B-A6BB-4B58-9C70-25E3169D2564}"/>
                      </a:ext>
                    </a:extLst>
                  </p14:cNvPr>
                  <p14:cNvContentPartPr/>
                  <p14:nvPr/>
                </p14:nvContentPartPr>
                <p14:xfrm>
                  <a:off x="1424053" y="3895217"/>
                  <a:ext cx="39240" cy="8640"/>
                </p14:xfrm>
              </p:contentPart>
            </mc:Choice>
            <mc:Fallback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C931B43B-A6BB-4B58-9C70-25E3169D2564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1419437" y="3890280"/>
                    <a:ext cx="48473" cy="185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5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E3DA0383-CF5A-484D-899C-A41C9991BD33}"/>
                      </a:ext>
                    </a:extLst>
                  </p14:cNvPr>
                  <p14:cNvContentPartPr/>
                  <p14:nvPr/>
                </p14:nvContentPartPr>
                <p14:xfrm>
                  <a:off x="1458613" y="3900977"/>
                  <a:ext cx="48600" cy="81360"/>
                </p14:xfrm>
              </p:contentPart>
            </mc:Choice>
            <mc:Fallback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E3DA0383-CF5A-484D-899C-A41C9991BD33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1454021" y="3895944"/>
                    <a:ext cx="57784" cy="914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7">
                <p14:nvContentPartPr>
                  <p14:cNvPr id="432" name="Ink 431">
                    <a:extLst>
                      <a:ext uri="{FF2B5EF4-FFF2-40B4-BE49-F238E27FC236}">
                        <a16:creationId xmlns:a16="http://schemas.microsoft.com/office/drawing/2014/main" id="{D28BA9DB-8E31-4600-B109-38A6F73B052F}"/>
                      </a:ext>
                    </a:extLst>
                  </p14:cNvPr>
                  <p14:cNvContentPartPr/>
                  <p14:nvPr/>
                </p14:nvContentPartPr>
                <p14:xfrm>
                  <a:off x="1476973" y="3945977"/>
                  <a:ext cx="21600" cy="12600"/>
                </p14:xfrm>
              </p:contentPart>
            </mc:Choice>
            <mc:Fallback>
              <p:pic>
                <p:nvPicPr>
                  <p:cNvPr id="432" name="Ink 431">
                    <a:extLst>
                      <a:ext uri="{FF2B5EF4-FFF2-40B4-BE49-F238E27FC236}">
                        <a16:creationId xmlns:a16="http://schemas.microsoft.com/office/drawing/2014/main" id="{D28BA9DB-8E31-4600-B109-38A6F73B052F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1472344" y="3940937"/>
                    <a:ext cx="30857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9">
                <p14:nvContentPartPr>
                  <p14:cNvPr id="433" name="Ink 432">
                    <a:extLst>
                      <a:ext uri="{FF2B5EF4-FFF2-40B4-BE49-F238E27FC236}">
                        <a16:creationId xmlns:a16="http://schemas.microsoft.com/office/drawing/2014/main" id="{B683EEBE-E567-486D-897F-25EC6B546043}"/>
                      </a:ext>
                    </a:extLst>
                  </p14:cNvPr>
                  <p14:cNvContentPartPr/>
                  <p14:nvPr/>
                </p14:nvContentPartPr>
                <p14:xfrm>
                  <a:off x="1514413" y="3912857"/>
                  <a:ext cx="46800" cy="68400"/>
                </p14:xfrm>
              </p:contentPart>
            </mc:Choice>
            <mc:Fallback>
              <p:pic>
                <p:nvPicPr>
                  <p:cNvPr id="433" name="Ink 432">
                    <a:extLst>
                      <a:ext uri="{FF2B5EF4-FFF2-40B4-BE49-F238E27FC236}">
                        <a16:creationId xmlns:a16="http://schemas.microsoft.com/office/drawing/2014/main" id="{B683EEBE-E567-486D-897F-25EC6B546043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1509810" y="3907821"/>
                    <a:ext cx="56007" cy="784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1">
                <p14:nvContentPartPr>
                  <p14:cNvPr id="434" name="Ink 433">
                    <a:extLst>
                      <a:ext uri="{FF2B5EF4-FFF2-40B4-BE49-F238E27FC236}">
                        <a16:creationId xmlns:a16="http://schemas.microsoft.com/office/drawing/2014/main" id="{0107218E-4FF8-462E-BBB1-6BE6ED8D290C}"/>
                      </a:ext>
                    </a:extLst>
                  </p14:cNvPr>
                  <p14:cNvContentPartPr/>
                  <p14:nvPr/>
                </p14:nvContentPartPr>
                <p14:xfrm>
                  <a:off x="1572733" y="3920777"/>
                  <a:ext cx="19800" cy="75600"/>
                </p14:xfrm>
              </p:contentPart>
            </mc:Choice>
            <mc:Fallback>
              <p:pic>
                <p:nvPicPr>
                  <p:cNvPr id="434" name="Ink 433">
                    <a:extLst>
                      <a:ext uri="{FF2B5EF4-FFF2-40B4-BE49-F238E27FC236}">
                        <a16:creationId xmlns:a16="http://schemas.microsoft.com/office/drawing/2014/main" id="{0107218E-4FF8-462E-BBB1-6BE6ED8D290C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1568074" y="3915765"/>
                    <a:ext cx="29118" cy="85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3">
                <p14:nvContentPartPr>
                  <p14:cNvPr id="435" name="Ink 434">
                    <a:extLst>
                      <a:ext uri="{FF2B5EF4-FFF2-40B4-BE49-F238E27FC236}">
                        <a16:creationId xmlns:a16="http://schemas.microsoft.com/office/drawing/2014/main" id="{A2B4A634-3838-45D6-9848-7524BB1791FF}"/>
                      </a:ext>
                    </a:extLst>
                  </p14:cNvPr>
                  <p14:cNvContentPartPr/>
                  <p14:nvPr/>
                </p14:nvContentPartPr>
                <p14:xfrm>
                  <a:off x="1578493" y="3957137"/>
                  <a:ext cx="26280" cy="10080"/>
                </p14:xfrm>
              </p:contentPart>
            </mc:Choice>
            <mc:Fallback>
              <p:pic>
                <p:nvPicPr>
                  <p:cNvPr id="435" name="Ink 434">
                    <a:extLst>
                      <a:ext uri="{FF2B5EF4-FFF2-40B4-BE49-F238E27FC236}">
                        <a16:creationId xmlns:a16="http://schemas.microsoft.com/office/drawing/2014/main" id="{A2B4A634-3838-45D6-9848-7524BB1791FF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1573923" y="3952097"/>
                    <a:ext cx="35421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5">
                <p14:nvContentPartPr>
                  <p14:cNvPr id="436" name="Ink 435">
                    <a:extLst>
                      <a:ext uri="{FF2B5EF4-FFF2-40B4-BE49-F238E27FC236}">
                        <a16:creationId xmlns:a16="http://schemas.microsoft.com/office/drawing/2014/main" id="{45D21780-26A4-4BF6-9FBA-56D0A354773B}"/>
                      </a:ext>
                    </a:extLst>
                  </p14:cNvPr>
                  <p14:cNvContentPartPr/>
                  <p14:nvPr/>
                </p14:nvContentPartPr>
                <p14:xfrm>
                  <a:off x="1580653" y="3922217"/>
                  <a:ext cx="42480" cy="13680"/>
                </p14:xfrm>
              </p:contentPart>
            </mc:Choice>
            <mc:Fallback>
              <p:pic>
                <p:nvPicPr>
                  <p:cNvPr id="436" name="Ink 435">
                    <a:extLst>
                      <a:ext uri="{FF2B5EF4-FFF2-40B4-BE49-F238E27FC236}">
                        <a16:creationId xmlns:a16="http://schemas.microsoft.com/office/drawing/2014/main" id="{45D21780-26A4-4BF6-9FBA-56D0A354773B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1576061" y="3917242"/>
                    <a:ext cx="51665" cy="236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7">
                <p14:nvContentPartPr>
                  <p14:cNvPr id="437" name="Ink 436">
                    <a:extLst>
                      <a:ext uri="{FF2B5EF4-FFF2-40B4-BE49-F238E27FC236}">
                        <a16:creationId xmlns:a16="http://schemas.microsoft.com/office/drawing/2014/main" id="{E1A71071-75C7-4F38-B3A8-CD5D8B8A73B4}"/>
                      </a:ext>
                    </a:extLst>
                  </p14:cNvPr>
                  <p14:cNvContentPartPr/>
                  <p14:nvPr/>
                </p14:nvContentPartPr>
                <p14:xfrm>
                  <a:off x="1613053" y="3942377"/>
                  <a:ext cx="45000" cy="67320"/>
                </p14:xfrm>
              </p:contentPart>
            </mc:Choice>
            <mc:Fallback>
              <p:pic>
                <p:nvPicPr>
                  <p:cNvPr id="437" name="Ink 436">
                    <a:extLst>
                      <a:ext uri="{FF2B5EF4-FFF2-40B4-BE49-F238E27FC236}">
                        <a16:creationId xmlns:a16="http://schemas.microsoft.com/office/drawing/2014/main" id="{E1A71071-75C7-4F38-B3A8-CD5D8B8A73B4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1608477" y="3937359"/>
                    <a:ext cx="54153" cy="773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9">
                <p14:nvContentPartPr>
                  <p14:cNvPr id="438" name="Ink 437">
                    <a:extLst>
                      <a:ext uri="{FF2B5EF4-FFF2-40B4-BE49-F238E27FC236}">
                        <a16:creationId xmlns:a16="http://schemas.microsoft.com/office/drawing/2014/main" id="{AEA31E1E-3F69-4F4F-A9E5-6FA4FFC7B142}"/>
                      </a:ext>
                    </a:extLst>
                  </p14:cNvPr>
                  <p14:cNvContentPartPr/>
                  <p14:nvPr/>
                </p14:nvContentPartPr>
                <p14:xfrm>
                  <a:off x="1632853" y="3980537"/>
                  <a:ext cx="30600" cy="5760"/>
                </p14:xfrm>
              </p:contentPart>
            </mc:Choice>
            <mc:Fallback>
              <p:pic>
                <p:nvPicPr>
                  <p:cNvPr id="438" name="Ink 437">
                    <a:extLst>
                      <a:ext uri="{FF2B5EF4-FFF2-40B4-BE49-F238E27FC236}">
                        <a16:creationId xmlns:a16="http://schemas.microsoft.com/office/drawing/2014/main" id="{AEA31E1E-3F69-4F4F-A9E5-6FA4FFC7B142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1628263" y="3975600"/>
                    <a:ext cx="39780" cy="156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1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226EF831-661C-4D2E-9256-B71B57183CBE}"/>
                      </a:ext>
                    </a:extLst>
                  </p14:cNvPr>
                  <p14:cNvContentPartPr/>
                  <p14:nvPr/>
                </p14:nvContentPartPr>
                <p14:xfrm>
                  <a:off x="1677493" y="3961457"/>
                  <a:ext cx="60120" cy="75960"/>
                </p14:xfrm>
              </p:contentPart>
            </mc:Choice>
            <mc:Fallback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226EF831-661C-4D2E-9256-B71B57183CBE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1672898" y="3956421"/>
                    <a:ext cx="69310" cy="86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3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14736505-54E5-46CF-95BE-BD91C515B664}"/>
                      </a:ext>
                    </a:extLst>
                  </p14:cNvPr>
                  <p14:cNvContentPartPr/>
                  <p14:nvPr/>
                </p14:nvContentPartPr>
                <p14:xfrm>
                  <a:off x="1746973" y="3983777"/>
                  <a:ext cx="39240" cy="81720"/>
                </p14:xfrm>
              </p:contentPart>
            </mc:Choice>
            <mc:Fallback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14736505-54E5-46CF-95BE-BD91C515B664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1742401" y="3978748"/>
                    <a:ext cx="48383" cy="917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5">
                <p14:nvContentPartPr>
                  <p14:cNvPr id="442" name="Ink 441">
                    <a:extLst>
                      <a:ext uri="{FF2B5EF4-FFF2-40B4-BE49-F238E27FC236}">
                        <a16:creationId xmlns:a16="http://schemas.microsoft.com/office/drawing/2014/main" id="{B2DB8E23-612D-419C-9E3F-7C42FBE30ACA}"/>
                      </a:ext>
                    </a:extLst>
                  </p14:cNvPr>
                  <p14:cNvContentPartPr/>
                  <p14:nvPr/>
                </p14:nvContentPartPr>
                <p14:xfrm>
                  <a:off x="1781893" y="4005017"/>
                  <a:ext cx="32760" cy="65880"/>
                </p14:xfrm>
              </p:contentPart>
            </mc:Choice>
            <mc:Fallback>
              <p:pic>
                <p:nvPicPr>
                  <p:cNvPr id="442" name="Ink 441">
                    <a:extLst>
                      <a:ext uri="{FF2B5EF4-FFF2-40B4-BE49-F238E27FC236}">
                        <a16:creationId xmlns:a16="http://schemas.microsoft.com/office/drawing/2014/main" id="{B2DB8E23-612D-419C-9E3F-7C42FBE30ACA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1777322" y="3999982"/>
                    <a:ext cx="41902" cy="759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7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F5A848B6-978B-4C6C-831A-3F70B50B0C61}"/>
                      </a:ext>
                    </a:extLst>
                  </p14:cNvPr>
                  <p14:cNvContentPartPr/>
                  <p14:nvPr/>
                </p14:nvContentPartPr>
                <p14:xfrm>
                  <a:off x="1798453" y="4014737"/>
                  <a:ext cx="34920" cy="66960"/>
                </p14:xfrm>
              </p:contentPart>
            </mc:Choice>
            <mc:Fallback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F5A848B6-978B-4C6C-831A-3F70B50B0C61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1793898" y="4009715"/>
                    <a:ext cx="44030" cy="7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9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42BDF46B-216D-406C-A980-CF0FBB46BD5E}"/>
                      </a:ext>
                    </a:extLst>
                  </p14:cNvPr>
                  <p14:cNvContentPartPr/>
                  <p14:nvPr/>
                </p14:nvContentPartPr>
                <p14:xfrm>
                  <a:off x="1800613" y="4042097"/>
                  <a:ext cx="21960" cy="15480"/>
                </p14:xfrm>
              </p:contentPart>
            </mc:Choice>
            <mc:Fallback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42BDF46B-216D-406C-A980-CF0FBB46BD5E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1796070" y="4037076"/>
                    <a:ext cx="31047" cy="255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1">
                <p14:nvContentPartPr>
                  <p14:cNvPr id="446" name="Ink 445">
                    <a:extLst>
                      <a:ext uri="{FF2B5EF4-FFF2-40B4-BE49-F238E27FC236}">
                        <a16:creationId xmlns:a16="http://schemas.microsoft.com/office/drawing/2014/main" id="{28D3505B-59FC-49DC-BF20-56F1DFFA31A4}"/>
                      </a:ext>
                    </a:extLst>
                  </p14:cNvPr>
                  <p14:cNvContentPartPr/>
                  <p14:nvPr/>
                </p14:nvContentPartPr>
                <p14:xfrm>
                  <a:off x="1358533" y="4011497"/>
                  <a:ext cx="71280" cy="64800"/>
                </p14:xfrm>
              </p:contentPart>
            </mc:Choice>
            <mc:Fallback>
              <p:pic>
                <p:nvPicPr>
                  <p:cNvPr id="446" name="Ink 445">
                    <a:extLst>
                      <a:ext uri="{FF2B5EF4-FFF2-40B4-BE49-F238E27FC236}">
                        <a16:creationId xmlns:a16="http://schemas.microsoft.com/office/drawing/2014/main" id="{28D3505B-59FC-49DC-BF20-56F1DFFA31A4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1353959" y="4006480"/>
                    <a:ext cx="80428" cy="748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3">
                <p14:nvContentPartPr>
                  <p14:cNvPr id="447" name="Ink 446">
                    <a:extLst>
                      <a:ext uri="{FF2B5EF4-FFF2-40B4-BE49-F238E27FC236}">
                        <a16:creationId xmlns:a16="http://schemas.microsoft.com/office/drawing/2014/main" id="{0749FB31-B353-40E4-B7E4-E8C56B338CDE}"/>
                      </a:ext>
                    </a:extLst>
                  </p14:cNvPr>
                  <p14:cNvContentPartPr/>
                  <p14:nvPr/>
                </p14:nvContentPartPr>
                <p14:xfrm>
                  <a:off x="1455733" y="4019057"/>
                  <a:ext cx="47520" cy="49320"/>
                </p14:xfrm>
              </p:contentPart>
            </mc:Choice>
            <mc:Fallback>
              <p:pic>
                <p:nvPicPr>
                  <p:cNvPr id="447" name="Ink 446">
                    <a:extLst>
                      <a:ext uri="{FF2B5EF4-FFF2-40B4-BE49-F238E27FC236}">
                        <a16:creationId xmlns:a16="http://schemas.microsoft.com/office/drawing/2014/main" id="{0749FB31-B353-40E4-B7E4-E8C56B338CDE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1451171" y="4014041"/>
                    <a:ext cx="56644" cy="593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5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3302DA7B-575A-4871-BB99-4CC9D38B6EAE}"/>
                      </a:ext>
                    </a:extLst>
                  </p14:cNvPr>
                  <p14:cNvContentPartPr/>
                  <p14:nvPr/>
                </p14:nvContentPartPr>
                <p14:xfrm>
                  <a:off x="1526293" y="4031657"/>
                  <a:ext cx="47880" cy="49320"/>
                </p14:xfrm>
              </p:contentPart>
            </mc:Choice>
            <mc:Fallback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3302DA7B-575A-4871-BB99-4CC9D38B6EAE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1521697" y="4026641"/>
                    <a:ext cx="57073" cy="593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7">
                <p14:nvContentPartPr>
                  <p14:cNvPr id="449" name="Ink 448">
                    <a:extLst>
                      <a:ext uri="{FF2B5EF4-FFF2-40B4-BE49-F238E27FC236}">
                        <a16:creationId xmlns:a16="http://schemas.microsoft.com/office/drawing/2014/main" id="{E9522CAE-8C80-47FD-B815-F982DA6EDB15}"/>
                      </a:ext>
                    </a:extLst>
                  </p14:cNvPr>
                  <p14:cNvContentPartPr/>
                  <p14:nvPr/>
                </p14:nvContentPartPr>
                <p14:xfrm>
                  <a:off x="1601173" y="4039217"/>
                  <a:ext cx="52920" cy="52200"/>
                </p14:xfrm>
              </p:contentPart>
            </mc:Choice>
            <mc:Fallback>
              <p:pic>
                <p:nvPicPr>
                  <p:cNvPr id="449" name="Ink 448">
                    <a:extLst>
                      <a:ext uri="{FF2B5EF4-FFF2-40B4-BE49-F238E27FC236}">
                        <a16:creationId xmlns:a16="http://schemas.microsoft.com/office/drawing/2014/main" id="{E9522CAE-8C80-47FD-B815-F982DA6EDB15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1596571" y="4034206"/>
                    <a:ext cx="62123" cy="622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9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E52482C0-5ED0-446A-B3DE-A81542CABEB3}"/>
                      </a:ext>
                    </a:extLst>
                  </p14:cNvPr>
                  <p14:cNvContentPartPr/>
                  <p14:nvPr/>
                </p14:nvContentPartPr>
                <p14:xfrm>
                  <a:off x="2116693" y="4702869"/>
                  <a:ext cx="68760" cy="364320"/>
                </p14:xfrm>
              </p:contentPart>
            </mc:Choice>
            <mc:Fallback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E52482C0-5ED0-446A-B3DE-A81542CABEB3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2112109" y="4697850"/>
                    <a:ext cx="77928" cy="3743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1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81AD8C35-DCE1-4E03-89F2-FAC517F3B935}"/>
                      </a:ext>
                    </a:extLst>
                  </p14:cNvPr>
                  <p14:cNvContentPartPr/>
                  <p14:nvPr/>
                </p14:nvContentPartPr>
                <p14:xfrm>
                  <a:off x="2221453" y="4840389"/>
                  <a:ext cx="7560" cy="7920"/>
                </p14:xfrm>
              </p:contentPart>
            </mc:Choice>
            <mc:Fallback>
              <p:pic>
                <p:nvPicPr>
                  <p:cNvPr id="455" name="Ink 454">
                    <a:extLst>
                      <a:ext uri="{FF2B5EF4-FFF2-40B4-BE49-F238E27FC236}">
                        <a16:creationId xmlns:a16="http://schemas.microsoft.com/office/drawing/2014/main" id="{81AD8C35-DCE1-4E03-89F2-FAC517F3B935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2216917" y="4835387"/>
                    <a:ext cx="16632" cy="179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3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9A2D98A6-33FA-4716-90C3-99B9A4C72488}"/>
                      </a:ext>
                    </a:extLst>
                  </p14:cNvPr>
                  <p14:cNvContentPartPr/>
                  <p14:nvPr/>
                </p14:nvContentPartPr>
                <p14:xfrm>
                  <a:off x="2154133" y="4816269"/>
                  <a:ext cx="104760" cy="79200"/>
                </p14:xfrm>
              </p:contentPart>
            </mc:Choice>
            <mc:Fallback>
              <p:pic>
                <p:nvPicPr>
                  <p:cNvPr id="456" name="Ink 455">
                    <a:extLst>
                      <a:ext uri="{FF2B5EF4-FFF2-40B4-BE49-F238E27FC236}">
                        <a16:creationId xmlns:a16="http://schemas.microsoft.com/office/drawing/2014/main" id="{9A2D98A6-33FA-4716-90C3-99B9A4C72488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2149545" y="4811240"/>
                    <a:ext cx="113936" cy="892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5">
                <p14:nvContentPartPr>
                  <p14:cNvPr id="457" name="Ink 456">
                    <a:extLst>
                      <a:ext uri="{FF2B5EF4-FFF2-40B4-BE49-F238E27FC236}">
                        <a16:creationId xmlns:a16="http://schemas.microsoft.com/office/drawing/2014/main" id="{E43D462C-5A61-4806-8EC3-4722625D7F9B}"/>
                      </a:ext>
                    </a:extLst>
                  </p14:cNvPr>
                  <p14:cNvContentPartPr/>
                  <p14:nvPr/>
                </p14:nvContentPartPr>
                <p14:xfrm>
                  <a:off x="2484253" y="4676949"/>
                  <a:ext cx="125280" cy="29880"/>
                </p14:xfrm>
              </p:contentPart>
            </mc:Choice>
            <mc:Fallback>
              <p:pic>
                <p:nvPicPr>
                  <p:cNvPr id="457" name="Ink 456">
                    <a:extLst>
                      <a:ext uri="{FF2B5EF4-FFF2-40B4-BE49-F238E27FC236}">
                        <a16:creationId xmlns:a16="http://schemas.microsoft.com/office/drawing/2014/main" id="{E43D462C-5A61-4806-8EC3-4722625D7F9B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2479670" y="4671969"/>
                    <a:ext cx="134447" cy="3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7">
                <p14:nvContentPartPr>
                  <p14:cNvPr id="458" name="Ink 457">
                    <a:extLst>
                      <a:ext uri="{FF2B5EF4-FFF2-40B4-BE49-F238E27FC236}">
                        <a16:creationId xmlns:a16="http://schemas.microsoft.com/office/drawing/2014/main" id="{0F450D59-B380-48EB-AB45-21BB4B99B49C}"/>
                      </a:ext>
                    </a:extLst>
                  </p14:cNvPr>
                  <p14:cNvContentPartPr/>
                  <p14:nvPr/>
                </p14:nvContentPartPr>
                <p14:xfrm>
                  <a:off x="2595493" y="4703589"/>
                  <a:ext cx="79560" cy="219600"/>
                </p14:xfrm>
              </p:contentPart>
            </mc:Choice>
            <mc:Fallback>
              <p:pic>
                <p:nvPicPr>
                  <p:cNvPr id="458" name="Ink 457">
                    <a:extLst>
                      <a:ext uri="{FF2B5EF4-FFF2-40B4-BE49-F238E27FC236}">
                        <a16:creationId xmlns:a16="http://schemas.microsoft.com/office/drawing/2014/main" id="{0F450D59-B380-48EB-AB45-21BB4B99B49C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2590925" y="4698570"/>
                    <a:ext cx="88696" cy="2296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9">
                <p14:nvContentPartPr>
                  <p14:cNvPr id="459" name="Ink 458">
                    <a:extLst>
                      <a:ext uri="{FF2B5EF4-FFF2-40B4-BE49-F238E27FC236}">
                        <a16:creationId xmlns:a16="http://schemas.microsoft.com/office/drawing/2014/main" id="{41D0B0A0-5CB5-41D8-A2DB-09F926DDC229}"/>
                      </a:ext>
                    </a:extLst>
                  </p14:cNvPr>
                  <p14:cNvContentPartPr/>
                  <p14:nvPr/>
                </p14:nvContentPartPr>
                <p14:xfrm>
                  <a:off x="2664613" y="4899069"/>
                  <a:ext cx="23760" cy="265680"/>
                </p14:xfrm>
              </p:contentPart>
            </mc:Choice>
            <mc:Fallback>
              <p:pic>
                <p:nvPicPr>
                  <p:cNvPr id="459" name="Ink 458">
                    <a:extLst>
                      <a:ext uri="{FF2B5EF4-FFF2-40B4-BE49-F238E27FC236}">
                        <a16:creationId xmlns:a16="http://schemas.microsoft.com/office/drawing/2014/main" id="{41D0B0A0-5CB5-41D8-A2DB-09F926DDC229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2660014" y="4894048"/>
                    <a:ext cx="32957" cy="2757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1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236461A3-188B-4101-BE87-2867B479D739}"/>
                      </a:ext>
                    </a:extLst>
                  </p14:cNvPr>
                  <p14:cNvContentPartPr/>
                  <p14:nvPr/>
                </p14:nvContentPartPr>
                <p14:xfrm>
                  <a:off x="2669653" y="5131629"/>
                  <a:ext cx="7560" cy="48240"/>
                </p14:xfrm>
              </p:contentPart>
            </mc:Choice>
            <mc:Fallback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236461A3-188B-4101-BE87-2867B479D73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2665117" y="5126595"/>
                    <a:ext cx="16632" cy="583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3">
                <p14:nvContentPartPr>
                  <p14:cNvPr id="461" name="Ink 460">
                    <a:extLst>
                      <a:ext uri="{FF2B5EF4-FFF2-40B4-BE49-F238E27FC236}">
                        <a16:creationId xmlns:a16="http://schemas.microsoft.com/office/drawing/2014/main" id="{1123BC81-506D-41E1-94A2-E65811069F77}"/>
                      </a:ext>
                    </a:extLst>
                  </p14:cNvPr>
                  <p14:cNvContentPartPr/>
                  <p14:nvPr/>
                </p14:nvContentPartPr>
                <p14:xfrm>
                  <a:off x="2335933" y="5345469"/>
                  <a:ext cx="18000" cy="19440"/>
                </p14:xfrm>
              </p:contentPart>
            </mc:Choice>
            <mc:Fallback>
              <p:pic>
                <p:nvPicPr>
                  <p:cNvPr id="461" name="Ink 460">
                    <a:extLst>
                      <a:ext uri="{FF2B5EF4-FFF2-40B4-BE49-F238E27FC236}">
                        <a16:creationId xmlns:a16="http://schemas.microsoft.com/office/drawing/2014/main" id="{1123BC81-506D-41E1-94A2-E65811069F77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2331337" y="5340398"/>
                    <a:ext cx="27191" cy="29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5">
                <p14:nvContentPartPr>
                  <p14:cNvPr id="462" name="Ink 461">
                    <a:extLst>
                      <a:ext uri="{FF2B5EF4-FFF2-40B4-BE49-F238E27FC236}">
                        <a16:creationId xmlns:a16="http://schemas.microsoft.com/office/drawing/2014/main" id="{56701C78-7E4B-4D90-B158-3D5290400F3A}"/>
                      </a:ext>
                    </a:extLst>
                  </p14:cNvPr>
                  <p14:cNvContentPartPr/>
                  <p14:nvPr/>
                </p14:nvContentPartPr>
                <p14:xfrm>
                  <a:off x="1999333" y="5065029"/>
                  <a:ext cx="519840" cy="428760"/>
                </p14:xfrm>
              </p:contentPart>
            </mc:Choice>
            <mc:Fallback>
              <p:pic>
                <p:nvPicPr>
                  <p:cNvPr id="462" name="Ink 461">
                    <a:extLst>
                      <a:ext uri="{FF2B5EF4-FFF2-40B4-BE49-F238E27FC236}">
                        <a16:creationId xmlns:a16="http://schemas.microsoft.com/office/drawing/2014/main" id="{56701C78-7E4B-4D90-B158-3D5290400F3A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1994753" y="5060004"/>
                    <a:ext cx="529000" cy="4388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7">
                <p14:nvContentPartPr>
                  <p14:cNvPr id="464" name="Ink 463">
                    <a:extLst>
                      <a:ext uri="{FF2B5EF4-FFF2-40B4-BE49-F238E27FC236}">
                        <a16:creationId xmlns:a16="http://schemas.microsoft.com/office/drawing/2014/main" id="{D14C72E7-6878-4A07-B2B4-E71B56B1754A}"/>
                      </a:ext>
                    </a:extLst>
                  </p14:cNvPr>
                  <p14:cNvContentPartPr/>
                  <p14:nvPr/>
                </p14:nvContentPartPr>
                <p14:xfrm>
                  <a:off x="1714933" y="5450949"/>
                  <a:ext cx="242280" cy="68040"/>
                </p14:xfrm>
              </p:contentPart>
            </mc:Choice>
            <mc:Fallback>
              <p:pic>
                <p:nvPicPr>
                  <p:cNvPr id="464" name="Ink 463">
                    <a:extLst>
                      <a:ext uri="{FF2B5EF4-FFF2-40B4-BE49-F238E27FC236}">
                        <a16:creationId xmlns:a16="http://schemas.microsoft.com/office/drawing/2014/main" id="{D14C72E7-6878-4A07-B2B4-E71B56B1754A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1710347" y="5445909"/>
                    <a:ext cx="251451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9">
                <p14:nvContentPartPr>
                  <p14:cNvPr id="465" name="Ink 464">
                    <a:extLst>
                      <a:ext uri="{FF2B5EF4-FFF2-40B4-BE49-F238E27FC236}">
                        <a16:creationId xmlns:a16="http://schemas.microsoft.com/office/drawing/2014/main" id="{B19EF150-6E12-4DE1-92A9-F3CC65E0204D}"/>
                      </a:ext>
                    </a:extLst>
                  </p14:cNvPr>
                  <p14:cNvContentPartPr/>
                  <p14:nvPr/>
                </p14:nvContentPartPr>
                <p14:xfrm>
                  <a:off x="1363573" y="5229189"/>
                  <a:ext cx="215640" cy="251280"/>
                </p14:xfrm>
              </p:contentPart>
            </mc:Choice>
            <mc:Fallback>
              <p:pic>
                <p:nvPicPr>
                  <p:cNvPr id="465" name="Ink 464">
                    <a:extLst>
                      <a:ext uri="{FF2B5EF4-FFF2-40B4-BE49-F238E27FC236}">
                        <a16:creationId xmlns:a16="http://schemas.microsoft.com/office/drawing/2014/main" id="{B19EF150-6E12-4DE1-92A9-F3CC65E0204D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358993" y="5224172"/>
                    <a:ext cx="224800" cy="261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1">
                <p14:nvContentPartPr>
                  <p14:cNvPr id="468" name="Ink 467">
                    <a:extLst>
                      <a:ext uri="{FF2B5EF4-FFF2-40B4-BE49-F238E27FC236}">
                        <a16:creationId xmlns:a16="http://schemas.microsoft.com/office/drawing/2014/main" id="{9933F87D-1780-4B4B-B961-07E37119BE56}"/>
                      </a:ext>
                    </a:extLst>
                  </p14:cNvPr>
                  <p14:cNvContentPartPr/>
                  <p14:nvPr/>
                </p14:nvContentPartPr>
                <p14:xfrm>
                  <a:off x="1861093" y="5253309"/>
                  <a:ext cx="505440" cy="284040"/>
                </p14:xfrm>
              </p:contentPart>
            </mc:Choice>
            <mc:Fallback>
              <p:pic>
                <p:nvPicPr>
                  <p:cNvPr id="468" name="Ink 467">
                    <a:extLst>
                      <a:ext uri="{FF2B5EF4-FFF2-40B4-BE49-F238E27FC236}">
                        <a16:creationId xmlns:a16="http://schemas.microsoft.com/office/drawing/2014/main" id="{9933F87D-1780-4B4B-B961-07E37119BE56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856509" y="5248289"/>
                    <a:ext cx="514609" cy="29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3">
                <p14:nvContentPartPr>
                  <p14:cNvPr id="469" name="Ink 468">
                    <a:extLst>
                      <a:ext uri="{FF2B5EF4-FFF2-40B4-BE49-F238E27FC236}">
                        <a16:creationId xmlns:a16="http://schemas.microsoft.com/office/drawing/2014/main" id="{1F9A73FA-C511-436C-B4BF-7FC7D2C3A23A}"/>
                      </a:ext>
                    </a:extLst>
                  </p14:cNvPr>
                  <p14:cNvContentPartPr/>
                  <p14:nvPr/>
                </p14:nvContentPartPr>
                <p14:xfrm>
                  <a:off x="2326213" y="5097429"/>
                  <a:ext cx="161640" cy="212760"/>
                </p14:xfrm>
              </p:contentPart>
            </mc:Choice>
            <mc:Fallback>
              <p:pic>
                <p:nvPicPr>
                  <p:cNvPr id="469" name="Ink 468">
                    <a:extLst>
                      <a:ext uri="{FF2B5EF4-FFF2-40B4-BE49-F238E27FC236}">
                        <a16:creationId xmlns:a16="http://schemas.microsoft.com/office/drawing/2014/main" id="{1F9A73FA-C511-436C-B4BF-7FC7D2C3A23A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2321627" y="5092403"/>
                    <a:ext cx="170811" cy="2228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5">
                <p14:nvContentPartPr>
                  <p14:cNvPr id="470" name="Ink 469">
                    <a:extLst>
                      <a:ext uri="{FF2B5EF4-FFF2-40B4-BE49-F238E27FC236}">
                        <a16:creationId xmlns:a16="http://schemas.microsoft.com/office/drawing/2014/main" id="{57B44DAD-CCE0-4E0C-9E79-6D76C45A9D8D}"/>
                      </a:ext>
                    </a:extLst>
                  </p14:cNvPr>
                  <p14:cNvContentPartPr/>
                  <p14:nvPr/>
                </p14:nvContentPartPr>
                <p14:xfrm>
                  <a:off x="2066293" y="5152869"/>
                  <a:ext cx="399960" cy="370800"/>
                </p14:xfrm>
              </p:contentPart>
            </mc:Choice>
            <mc:Fallback>
              <p:pic>
                <p:nvPicPr>
                  <p:cNvPr id="470" name="Ink 469">
                    <a:extLst>
                      <a:ext uri="{FF2B5EF4-FFF2-40B4-BE49-F238E27FC236}">
                        <a16:creationId xmlns:a16="http://schemas.microsoft.com/office/drawing/2014/main" id="{57B44DAD-CCE0-4E0C-9E79-6D76C45A9D8D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2061713" y="5147847"/>
                    <a:ext cx="409119" cy="380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7">
                <p14:nvContentPartPr>
                  <p14:cNvPr id="471" name="Ink 470">
                    <a:extLst>
                      <a:ext uri="{FF2B5EF4-FFF2-40B4-BE49-F238E27FC236}">
                        <a16:creationId xmlns:a16="http://schemas.microsoft.com/office/drawing/2014/main" id="{C0FFA084-E7AF-4D54-A795-D8CE84C0DF4E}"/>
                      </a:ext>
                    </a:extLst>
                  </p14:cNvPr>
                  <p14:cNvContentPartPr/>
                  <p14:nvPr/>
                </p14:nvContentPartPr>
                <p14:xfrm>
                  <a:off x="1918693" y="5434389"/>
                  <a:ext cx="301680" cy="118440"/>
                </p14:xfrm>
              </p:contentPart>
            </mc:Choice>
            <mc:Fallback>
              <p:pic>
                <p:nvPicPr>
                  <p:cNvPr id="471" name="Ink 470">
                    <a:extLst>
                      <a:ext uri="{FF2B5EF4-FFF2-40B4-BE49-F238E27FC236}">
                        <a16:creationId xmlns:a16="http://schemas.microsoft.com/office/drawing/2014/main" id="{C0FFA084-E7AF-4D54-A795-D8CE84C0DF4E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914111" y="5429367"/>
                    <a:ext cx="310845" cy="1284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9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C92F27E0-2C58-4937-AC19-AA367960D7F4}"/>
                      </a:ext>
                    </a:extLst>
                  </p14:cNvPr>
                  <p14:cNvContentPartPr/>
                  <p14:nvPr/>
                </p14:nvContentPartPr>
                <p14:xfrm>
                  <a:off x="1428373" y="5404149"/>
                  <a:ext cx="518040" cy="139320"/>
                </p14:xfrm>
              </p:contentPart>
            </mc:Choice>
            <mc:Fallback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C92F27E0-2C58-4937-AC19-AA367960D7F4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1423792" y="5399128"/>
                    <a:ext cx="527202" cy="1493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1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F3B77996-0379-4BA9-B089-C5CE22E68A2D}"/>
                      </a:ext>
                    </a:extLst>
                  </p14:cNvPr>
                  <p14:cNvContentPartPr/>
                  <p14:nvPr/>
                </p14:nvContentPartPr>
                <p14:xfrm>
                  <a:off x="2325366" y="4151008"/>
                  <a:ext cx="138600" cy="21960"/>
                </p14:xfrm>
              </p:contentPart>
            </mc:Choice>
            <mc:Fallback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F3B77996-0379-4BA9-B089-C5CE22E68A2D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2320784" y="4146036"/>
                    <a:ext cx="147764" cy="319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3">
                <p14:nvContentPartPr>
                  <p14:cNvPr id="486" name="Ink 485">
                    <a:extLst>
                      <a:ext uri="{FF2B5EF4-FFF2-40B4-BE49-F238E27FC236}">
                        <a16:creationId xmlns:a16="http://schemas.microsoft.com/office/drawing/2014/main" id="{EF5C1083-8D62-4E11-96FA-C37BC033F6A1}"/>
                      </a:ext>
                    </a:extLst>
                  </p14:cNvPr>
                  <p14:cNvContentPartPr/>
                  <p14:nvPr/>
                </p14:nvContentPartPr>
                <p14:xfrm>
                  <a:off x="2447046" y="4171168"/>
                  <a:ext cx="11880" cy="142920"/>
                </p14:xfrm>
              </p:contentPart>
            </mc:Choice>
            <mc:Fallback>
              <p:pic>
                <p:nvPicPr>
                  <p:cNvPr id="486" name="Ink 485">
                    <a:extLst>
                      <a:ext uri="{FF2B5EF4-FFF2-40B4-BE49-F238E27FC236}">
                        <a16:creationId xmlns:a16="http://schemas.microsoft.com/office/drawing/2014/main" id="{EF5C1083-8D62-4E11-96FA-C37BC033F6A1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2442447" y="4166139"/>
                    <a:ext cx="21077" cy="1529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5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1BC68142-BC0A-4C11-836F-148D5BA532F8}"/>
                      </a:ext>
                    </a:extLst>
                  </p14:cNvPr>
                  <p14:cNvContentPartPr/>
                  <p14:nvPr/>
                </p14:nvContentPartPr>
                <p14:xfrm>
                  <a:off x="2419686" y="4159648"/>
                  <a:ext cx="35640" cy="176040"/>
                </p14:xfrm>
              </p:contentPart>
            </mc:Choice>
            <mc:Fallback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1BC68142-BC0A-4C11-836F-148D5BA532F8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2415136" y="4154630"/>
                    <a:ext cx="44740" cy="1860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7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ADF2D623-1DAB-4C2C-B129-CFCC34CA03B4}"/>
                      </a:ext>
                    </a:extLst>
                  </p14:cNvPr>
                  <p14:cNvContentPartPr/>
                  <p14:nvPr/>
                </p14:nvContentPartPr>
                <p14:xfrm>
                  <a:off x="2272086" y="4158928"/>
                  <a:ext cx="54000" cy="146160"/>
                </p14:xfrm>
              </p:contentPart>
            </mc:Choice>
            <mc:Fallback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ADF2D623-1DAB-4C2C-B129-CFCC34CA03B4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2267490" y="4153902"/>
                    <a:ext cx="63191" cy="1562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9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7E49CC72-C433-4B8C-8CF9-1378D747FFD3}"/>
                      </a:ext>
                    </a:extLst>
                  </p14:cNvPr>
                  <p14:cNvContentPartPr/>
                  <p14:nvPr/>
                </p14:nvContentPartPr>
                <p14:xfrm>
                  <a:off x="2258046" y="4307968"/>
                  <a:ext cx="158040" cy="35640"/>
                </p14:xfrm>
              </p:contentPart>
            </mc:Choice>
            <mc:Fallback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7E49CC72-C433-4B8C-8CF9-1378D747FFD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2253465" y="4302936"/>
                    <a:ext cx="167202" cy="457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1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DE7F726C-CB52-417B-9B9B-A03E4830D6EE}"/>
                      </a:ext>
                    </a:extLst>
                  </p14:cNvPr>
                  <p14:cNvContentPartPr/>
                  <p14:nvPr/>
                </p14:nvContentPartPr>
                <p14:xfrm>
                  <a:off x="2277486" y="4245328"/>
                  <a:ext cx="147240" cy="31320"/>
                </p14:xfrm>
              </p:contentPart>
            </mc:Choice>
            <mc:Fallback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DE7F726C-CB52-417B-9B9B-A03E4830D6EE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2272909" y="4240317"/>
                    <a:ext cx="156395" cy="41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3">
                <p14:nvContentPartPr>
                  <p14:cNvPr id="491" name="Ink 490">
                    <a:extLst>
                      <a:ext uri="{FF2B5EF4-FFF2-40B4-BE49-F238E27FC236}">
                        <a16:creationId xmlns:a16="http://schemas.microsoft.com/office/drawing/2014/main" id="{BED028F4-BB33-4061-B77C-5D969A4783B2}"/>
                      </a:ext>
                    </a:extLst>
                  </p14:cNvPr>
                  <p14:cNvContentPartPr/>
                  <p14:nvPr/>
                </p14:nvContentPartPr>
                <p14:xfrm>
                  <a:off x="2304126" y="4195648"/>
                  <a:ext cx="110880" cy="9000"/>
                </p14:xfrm>
              </p:contentPart>
            </mc:Choice>
            <mc:Fallback>
              <p:pic>
                <p:nvPicPr>
                  <p:cNvPr id="491" name="Ink 490">
                    <a:extLst>
                      <a:ext uri="{FF2B5EF4-FFF2-40B4-BE49-F238E27FC236}">
                        <a16:creationId xmlns:a16="http://schemas.microsoft.com/office/drawing/2014/main" id="{BED028F4-BB33-4061-B77C-5D969A4783B2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2299554" y="4190505"/>
                    <a:ext cx="120025" cy="192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5">
                <p14:nvContentPartPr>
                  <p14:cNvPr id="492" name="Ink 491">
                    <a:extLst>
                      <a:ext uri="{FF2B5EF4-FFF2-40B4-BE49-F238E27FC236}">
                        <a16:creationId xmlns:a16="http://schemas.microsoft.com/office/drawing/2014/main" id="{1E44EC9E-1305-4C5D-87BD-55B7C2B12CA0}"/>
                      </a:ext>
                    </a:extLst>
                  </p14:cNvPr>
                  <p14:cNvContentPartPr/>
                  <p14:nvPr/>
                </p14:nvContentPartPr>
                <p14:xfrm>
                  <a:off x="2310246" y="4169368"/>
                  <a:ext cx="44280" cy="160920"/>
                </p14:xfrm>
              </p:contentPart>
            </mc:Choice>
            <mc:Fallback>
              <p:pic>
                <p:nvPicPr>
                  <p:cNvPr id="492" name="Ink 491">
                    <a:extLst>
                      <a:ext uri="{FF2B5EF4-FFF2-40B4-BE49-F238E27FC236}">
                        <a16:creationId xmlns:a16="http://schemas.microsoft.com/office/drawing/2014/main" id="{1E44EC9E-1305-4C5D-87BD-55B7C2B12CA0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2305665" y="4164352"/>
                    <a:ext cx="53441" cy="1709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7">
                <p14:nvContentPartPr>
                  <p14:cNvPr id="493" name="Ink 492">
                    <a:extLst>
                      <a:ext uri="{FF2B5EF4-FFF2-40B4-BE49-F238E27FC236}">
                        <a16:creationId xmlns:a16="http://schemas.microsoft.com/office/drawing/2014/main" id="{2933DBAC-0408-44D9-9024-B355FBDD3F6A}"/>
                      </a:ext>
                    </a:extLst>
                  </p14:cNvPr>
                  <p14:cNvContentPartPr/>
                  <p14:nvPr/>
                </p14:nvContentPartPr>
                <p14:xfrm>
                  <a:off x="2363886" y="4182328"/>
                  <a:ext cx="39600" cy="152640"/>
                </p14:xfrm>
              </p:contentPart>
            </mc:Choice>
            <mc:Fallback>
              <p:pic>
                <p:nvPicPr>
                  <p:cNvPr id="493" name="Ink 492">
                    <a:extLst>
                      <a:ext uri="{FF2B5EF4-FFF2-40B4-BE49-F238E27FC236}">
                        <a16:creationId xmlns:a16="http://schemas.microsoft.com/office/drawing/2014/main" id="{2933DBAC-0408-44D9-9024-B355FBDD3F6A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2359317" y="4177310"/>
                    <a:ext cx="48738" cy="1626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9">
                <p14:nvContentPartPr>
                  <p14:cNvPr id="494" name="Ink 493">
                    <a:extLst>
                      <a:ext uri="{FF2B5EF4-FFF2-40B4-BE49-F238E27FC236}">
                        <a16:creationId xmlns:a16="http://schemas.microsoft.com/office/drawing/2014/main" id="{3593ECD3-0FFE-4B53-BCF9-433245660425}"/>
                      </a:ext>
                    </a:extLst>
                  </p14:cNvPr>
                  <p14:cNvContentPartPr/>
                  <p14:nvPr/>
                </p14:nvContentPartPr>
                <p14:xfrm>
                  <a:off x="2075526" y="4123648"/>
                  <a:ext cx="171000" cy="38520"/>
                </p14:xfrm>
              </p:contentPart>
            </mc:Choice>
            <mc:Fallback>
              <p:pic>
                <p:nvPicPr>
                  <p:cNvPr id="494" name="Ink 493">
                    <a:extLst>
                      <a:ext uri="{FF2B5EF4-FFF2-40B4-BE49-F238E27FC236}">
                        <a16:creationId xmlns:a16="http://schemas.microsoft.com/office/drawing/2014/main" id="{3593ECD3-0FFE-4B53-BCF9-433245660425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070946" y="4118624"/>
                    <a:ext cx="180161" cy="48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1">
                <p14:nvContentPartPr>
                  <p14:cNvPr id="495" name="Ink 494">
                    <a:extLst>
                      <a:ext uri="{FF2B5EF4-FFF2-40B4-BE49-F238E27FC236}">
                        <a16:creationId xmlns:a16="http://schemas.microsoft.com/office/drawing/2014/main" id="{FB545F9D-BACE-4C0D-A277-FFB3F16777C5}"/>
                      </a:ext>
                    </a:extLst>
                  </p14:cNvPr>
                  <p14:cNvContentPartPr/>
                  <p14:nvPr/>
                </p14:nvContentPartPr>
                <p14:xfrm>
                  <a:off x="2111886" y="4137688"/>
                  <a:ext cx="135000" cy="44280"/>
                </p14:xfrm>
              </p:contentPart>
            </mc:Choice>
            <mc:Fallback>
              <p:pic>
                <p:nvPicPr>
                  <p:cNvPr id="495" name="Ink 494">
                    <a:extLst>
                      <a:ext uri="{FF2B5EF4-FFF2-40B4-BE49-F238E27FC236}">
                        <a16:creationId xmlns:a16="http://schemas.microsoft.com/office/drawing/2014/main" id="{FB545F9D-BACE-4C0D-A277-FFB3F16777C5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2107310" y="4132675"/>
                    <a:ext cx="144153" cy="543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3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58EB1208-E196-4CFB-AD89-6D552EEE7BEE}"/>
                      </a:ext>
                    </a:extLst>
                  </p14:cNvPr>
                  <p14:cNvContentPartPr/>
                  <p14:nvPr/>
                </p14:nvContentPartPr>
                <p14:xfrm>
                  <a:off x="2141766" y="4134088"/>
                  <a:ext cx="15120" cy="25200"/>
                </p14:xfrm>
              </p:contentPart>
            </mc:Choice>
            <mc:Fallback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58EB1208-E196-4CFB-AD89-6D552EEE7BEE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2137230" y="4129131"/>
                    <a:ext cx="24192" cy="35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5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7245A2C8-F59C-4A03-A42C-4D074D0162BC}"/>
                      </a:ext>
                    </a:extLst>
                  </p14:cNvPr>
                  <p14:cNvContentPartPr/>
                  <p14:nvPr/>
                </p14:nvContentPartPr>
                <p14:xfrm>
                  <a:off x="2101806" y="4146328"/>
                  <a:ext cx="5040" cy="6120"/>
                </p14:xfrm>
              </p:contentPart>
            </mc:Choice>
            <mc:Fallback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7245A2C8-F59C-4A03-A42C-4D074D0162BC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2097486" y="4141432"/>
                    <a:ext cx="13680" cy="159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7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991B5FCA-A2A7-418B-89F6-A490C3EB429F}"/>
                      </a:ext>
                    </a:extLst>
                  </p14:cNvPr>
                  <p14:cNvContentPartPr/>
                  <p14:nvPr/>
                </p14:nvContentPartPr>
                <p14:xfrm>
                  <a:off x="2166246" y="4200328"/>
                  <a:ext cx="3600" cy="4680"/>
                </p14:xfrm>
              </p:contentPart>
            </mc:Choice>
            <mc:Fallback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991B5FCA-A2A7-418B-89F6-A490C3EB429F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2161926" y="4195223"/>
                    <a:ext cx="12240" cy="14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8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97EA6673-F71A-486B-957A-C11ABA053CD4}"/>
                      </a:ext>
                    </a:extLst>
                  </p14:cNvPr>
                  <p14:cNvContentPartPr/>
                  <p14:nvPr/>
                </p14:nvContentPartPr>
                <p14:xfrm>
                  <a:off x="2127366" y="4189168"/>
                  <a:ext cx="114840" cy="16200"/>
                </p14:xfrm>
              </p:contentPart>
            </mc:Choice>
            <mc:Fallback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97EA6673-F71A-486B-957A-C11ABA053CD4}"/>
                      </a:ext>
                    </a:extLst>
                  </p:cNvPr>
                  <p:cNvPicPr/>
                  <p:nvPr/>
                </p:nvPicPr>
                <p:blipFill>
                  <a:blip r:embed="rId539"/>
                  <a:stretch>
                    <a:fillRect/>
                  </a:stretch>
                </p:blipFill>
                <p:spPr>
                  <a:xfrm>
                    <a:off x="2122788" y="4184183"/>
                    <a:ext cx="123997" cy="261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0">
                <p14:nvContentPartPr>
                  <p14:cNvPr id="500" name="Ink 499">
                    <a:extLst>
                      <a:ext uri="{FF2B5EF4-FFF2-40B4-BE49-F238E27FC236}">
                        <a16:creationId xmlns:a16="http://schemas.microsoft.com/office/drawing/2014/main" id="{AAF159B5-F1A5-41B8-B821-91112597B027}"/>
                      </a:ext>
                    </a:extLst>
                  </p14:cNvPr>
                  <p14:cNvContentPartPr/>
                  <p14:nvPr/>
                </p14:nvContentPartPr>
                <p14:xfrm>
                  <a:off x="2197206" y="4204288"/>
                  <a:ext cx="40680" cy="92880"/>
                </p14:xfrm>
              </p:contentPart>
            </mc:Choice>
            <mc:Fallback>
              <p:pic>
                <p:nvPicPr>
                  <p:cNvPr id="500" name="Ink 499">
                    <a:extLst>
                      <a:ext uri="{FF2B5EF4-FFF2-40B4-BE49-F238E27FC236}">
                        <a16:creationId xmlns:a16="http://schemas.microsoft.com/office/drawing/2014/main" id="{AAF159B5-F1A5-41B8-B821-91112597B027}"/>
                      </a:ext>
                    </a:extLst>
                  </p:cNvPr>
                  <p:cNvPicPr/>
                  <p:nvPr/>
                </p:nvPicPr>
                <p:blipFill>
                  <a:blip r:embed="rId541"/>
                  <a:stretch>
                    <a:fillRect/>
                  </a:stretch>
                </p:blipFill>
                <p:spPr>
                  <a:xfrm>
                    <a:off x="2192601" y="4199267"/>
                    <a:ext cx="49891" cy="1029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2">
                <p14:nvContentPartPr>
                  <p14:cNvPr id="501" name="Ink 500">
                    <a:extLst>
                      <a:ext uri="{FF2B5EF4-FFF2-40B4-BE49-F238E27FC236}">
                        <a16:creationId xmlns:a16="http://schemas.microsoft.com/office/drawing/2014/main" id="{DC7A5124-24E3-4378-B015-02543B58688B}"/>
                      </a:ext>
                    </a:extLst>
                  </p14:cNvPr>
                  <p14:cNvContentPartPr/>
                  <p14:nvPr/>
                </p14:nvContentPartPr>
                <p14:xfrm>
                  <a:off x="2173086" y="4194208"/>
                  <a:ext cx="10800" cy="57600"/>
                </p14:xfrm>
              </p:contentPart>
            </mc:Choice>
            <mc:Fallback>
              <p:pic>
                <p:nvPicPr>
                  <p:cNvPr id="501" name="Ink 500">
                    <a:extLst>
                      <a:ext uri="{FF2B5EF4-FFF2-40B4-BE49-F238E27FC236}">
                        <a16:creationId xmlns:a16="http://schemas.microsoft.com/office/drawing/2014/main" id="{DC7A5124-24E3-4378-B015-02543B58688B}"/>
                      </a:ext>
                    </a:extLst>
                  </p:cNvPr>
                  <p:cNvPicPr/>
                  <p:nvPr/>
                </p:nvPicPr>
                <p:blipFill>
                  <a:blip r:embed="rId543"/>
                  <a:stretch>
                    <a:fillRect/>
                  </a:stretch>
                </p:blipFill>
                <p:spPr>
                  <a:xfrm>
                    <a:off x="2168617" y="4189199"/>
                    <a:ext cx="19738" cy="676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4">
                <p14:nvContentPartPr>
                  <p14:cNvPr id="502" name="Ink 501">
                    <a:extLst>
                      <a:ext uri="{FF2B5EF4-FFF2-40B4-BE49-F238E27FC236}">
                        <a16:creationId xmlns:a16="http://schemas.microsoft.com/office/drawing/2014/main" id="{FED87A4D-2B00-4D62-8EC8-13470363AEA5}"/>
                      </a:ext>
                    </a:extLst>
                  </p14:cNvPr>
                  <p14:cNvContentPartPr/>
                  <p14:nvPr/>
                </p14:nvContentPartPr>
                <p14:xfrm>
                  <a:off x="2127366" y="4201768"/>
                  <a:ext cx="18720" cy="30240"/>
                </p14:xfrm>
              </p:contentPart>
            </mc:Choice>
            <mc:Fallback>
              <p:pic>
                <p:nvPicPr>
                  <p:cNvPr id="502" name="Ink 501">
                    <a:extLst>
                      <a:ext uri="{FF2B5EF4-FFF2-40B4-BE49-F238E27FC236}">
                        <a16:creationId xmlns:a16="http://schemas.microsoft.com/office/drawing/2014/main" id="{FED87A4D-2B00-4D62-8EC8-13470363AEA5}"/>
                      </a:ext>
                    </a:extLst>
                  </p:cNvPr>
                  <p:cNvPicPr/>
                  <p:nvPr/>
                </p:nvPicPr>
                <p:blipFill>
                  <a:blip r:embed="rId545"/>
                  <a:stretch>
                    <a:fillRect/>
                  </a:stretch>
                </p:blipFill>
                <p:spPr>
                  <a:xfrm>
                    <a:off x="2122782" y="4196728"/>
                    <a:ext cx="27889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6">
                <p14:nvContentPartPr>
                  <p14:cNvPr id="504" name="Ink 503">
                    <a:extLst>
                      <a:ext uri="{FF2B5EF4-FFF2-40B4-BE49-F238E27FC236}">
                        <a16:creationId xmlns:a16="http://schemas.microsoft.com/office/drawing/2014/main" id="{33709C03-FC15-4D41-8E62-C430B0F8C980}"/>
                      </a:ext>
                    </a:extLst>
                  </p14:cNvPr>
                  <p14:cNvContentPartPr/>
                  <p14:nvPr/>
                </p14:nvContentPartPr>
                <p14:xfrm>
                  <a:off x="2502846" y="5676688"/>
                  <a:ext cx="137520" cy="53280"/>
                </p14:xfrm>
              </p:contentPart>
            </mc:Choice>
            <mc:Fallback>
              <p:pic>
                <p:nvPicPr>
                  <p:cNvPr id="504" name="Ink 503">
                    <a:extLst>
                      <a:ext uri="{FF2B5EF4-FFF2-40B4-BE49-F238E27FC236}">
                        <a16:creationId xmlns:a16="http://schemas.microsoft.com/office/drawing/2014/main" id="{33709C03-FC15-4D41-8E62-C430B0F8C980}"/>
                      </a:ext>
                    </a:extLst>
                  </p:cNvPr>
                  <p:cNvPicPr/>
                  <p:nvPr/>
                </p:nvPicPr>
                <p:blipFill>
                  <a:blip r:embed="rId547"/>
                  <a:stretch>
                    <a:fillRect/>
                  </a:stretch>
                </p:blipFill>
                <p:spPr>
                  <a:xfrm>
                    <a:off x="2498262" y="5671654"/>
                    <a:ext cx="146688" cy="633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8">
                <p14:nvContentPartPr>
                  <p14:cNvPr id="505" name="Ink 504">
                    <a:extLst>
                      <a:ext uri="{FF2B5EF4-FFF2-40B4-BE49-F238E27FC236}">
                        <a16:creationId xmlns:a16="http://schemas.microsoft.com/office/drawing/2014/main" id="{859B04E2-333D-4383-AC8B-AC94A9271E62}"/>
                      </a:ext>
                    </a:extLst>
                  </p14:cNvPr>
                  <p14:cNvContentPartPr/>
                  <p14:nvPr/>
                </p14:nvContentPartPr>
                <p14:xfrm>
                  <a:off x="2331126" y="5366728"/>
                  <a:ext cx="140400" cy="345240"/>
                </p14:xfrm>
              </p:contentPart>
            </mc:Choice>
            <mc:Fallback>
              <p:pic>
                <p:nvPicPr>
                  <p:cNvPr id="505" name="Ink 504">
                    <a:extLst>
                      <a:ext uri="{FF2B5EF4-FFF2-40B4-BE49-F238E27FC236}">
                        <a16:creationId xmlns:a16="http://schemas.microsoft.com/office/drawing/2014/main" id="{859B04E2-333D-4383-AC8B-AC94A9271E62}"/>
                      </a:ext>
                    </a:extLst>
                  </p:cNvPr>
                  <p:cNvPicPr/>
                  <p:nvPr/>
                </p:nvPicPr>
                <p:blipFill>
                  <a:blip r:embed="rId549"/>
                  <a:stretch>
                    <a:fillRect/>
                  </a:stretch>
                </p:blipFill>
                <p:spPr>
                  <a:xfrm>
                    <a:off x="2326548" y="5361706"/>
                    <a:ext cx="149557" cy="3552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0">
                <p14:nvContentPartPr>
                  <p14:cNvPr id="507" name="Ink 506">
                    <a:extLst>
                      <a:ext uri="{FF2B5EF4-FFF2-40B4-BE49-F238E27FC236}">
                        <a16:creationId xmlns:a16="http://schemas.microsoft.com/office/drawing/2014/main" id="{406EEB34-60E0-4635-B3D8-328F402F4099}"/>
                      </a:ext>
                    </a:extLst>
                  </p14:cNvPr>
                  <p14:cNvContentPartPr/>
                  <p14:nvPr/>
                </p14:nvContentPartPr>
                <p14:xfrm>
                  <a:off x="2365686" y="5563288"/>
                  <a:ext cx="360" cy="360"/>
                </p14:xfrm>
              </p:contentPart>
            </mc:Choice>
            <mc:Fallback>
              <p:pic>
                <p:nvPicPr>
                  <p:cNvPr id="507" name="Ink 506">
                    <a:extLst>
                      <a:ext uri="{FF2B5EF4-FFF2-40B4-BE49-F238E27FC236}">
                        <a16:creationId xmlns:a16="http://schemas.microsoft.com/office/drawing/2014/main" id="{406EEB34-60E0-4635-B3D8-328F402F4099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361366" y="555896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1">
                <p14:nvContentPartPr>
                  <p14:cNvPr id="508" name="Ink 507">
                    <a:extLst>
                      <a:ext uri="{FF2B5EF4-FFF2-40B4-BE49-F238E27FC236}">
                        <a16:creationId xmlns:a16="http://schemas.microsoft.com/office/drawing/2014/main" id="{6417B7DD-99FA-442F-B663-9791D07FE666}"/>
                      </a:ext>
                    </a:extLst>
                  </p14:cNvPr>
                  <p14:cNvContentPartPr/>
                  <p14:nvPr/>
                </p14:nvContentPartPr>
                <p14:xfrm>
                  <a:off x="2377566" y="5461768"/>
                  <a:ext cx="48240" cy="145800"/>
                </p14:xfrm>
              </p:contentPart>
            </mc:Choice>
            <mc:Fallback>
              <p:pic>
                <p:nvPicPr>
                  <p:cNvPr id="508" name="Ink 507">
                    <a:extLst>
                      <a:ext uri="{FF2B5EF4-FFF2-40B4-BE49-F238E27FC236}">
                        <a16:creationId xmlns:a16="http://schemas.microsoft.com/office/drawing/2014/main" id="{6417B7DD-99FA-442F-B663-9791D07FE666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2373008" y="5456755"/>
                    <a:ext cx="57356" cy="1558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3">
                <p14:nvContentPartPr>
                  <p14:cNvPr id="510" name="Ink 509">
                    <a:extLst>
                      <a:ext uri="{FF2B5EF4-FFF2-40B4-BE49-F238E27FC236}">
                        <a16:creationId xmlns:a16="http://schemas.microsoft.com/office/drawing/2014/main" id="{9191B95B-2AC8-4D44-95CB-441042E0F11E}"/>
                      </a:ext>
                    </a:extLst>
                  </p14:cNvPr>
                  <p14:cNvContentPartPr/>
                  <p14:nvPr/>
                </p14:nvContentPartPr>
                <p14:xfrm>
                  <a:off x="2487006" y="5736808"/>
                  <a:ext cx="57600" cy="419400"/>
                </p14:xfrm>
              </p:contentPart>
            </mc:Choice>
            <mc:Fallback>
              <p:pic>
                <p:nvPicPr>
                  <p:cNvPr id="510" name="Ink 509">
                    <a:extLst>
                      <a:ext uri="{FF2B5EF4-FFF2-40B4-BE49-F238E27FC236}">
                        <a16:creationId xmlns:a16="http://schemas.microsoft.com/office/drawing/2014/main" id="{9191B95B-2AC8-4D44-95CB-441042E0F11E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2482429" y="5731785"/>
                    <a:ext cx="66755" cy="4294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5">
                <p14:nvContentPartPr>
                  <p14:cNvPr id="511" name="Ink 510">
                    <a:extLst>
                      <a:ext uri="{FF2B5EF4-FFF2-40B4-BE49-F238E27FC236}">
                        <a16:creationId xmlns:a16="http://schemas.microsoft.com/office/drawing/2014/main" id="{9334EFC2-45C9-4F33-A523-6E5F7A76535B}"/>
                      </a:ext>
                    </a:extLst>
                  </p14:cNvPr>
                  <p14:cNvContentPartPr/>
                  <p14:nvPr/>
                </p14:nvContentPartPr>
                <p14:xfrm>
                  <a:off x="2557206" y="6170608"/>
                  <a:ext cx="360" cy="360"/>
                </p14:xfrm>
              </p:contentPart>
            </mc:Choice>
            <mc:Fallback>
              <p:pic>
                <p:nvPicPr>
                  <p:cNvPr id="511" name="Ink 510">
                    <a:extLst>
                      <a:ext uri="{FF2B5EF4-FFF2-40B4-BE49-F238E27FC236}">
                        <a16:creationId xmlns:a16="http://schemas.microsoft.com/office/drawing/2014/main" id="{9334EFC2-45C9-4F33-A523-6E5F7A76535B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552886" y="616628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6">
                <p14:nvContentPartPr>
                  <p14:cNvPr id="512" name="Ink 511">
                    <a:extLst>
                      <a:ext uri="{FF2B5EF4-FFF2-40B4-BE49-F238E27FC236}">
                        <a16:creationId xmlns:a16="http://schemas.microsoft.com/office/drawing/2014/main" id="{E1FBC4D0-6F4B-4935-B930-1311C04D580A}"/>
                      </a:ext>
                    </a:extLst>
                  </p14:cNvPr>
                  <p14:cNvContentPartPr/>
                  <p14:nvPr/>
                </p14:nvContentPartPr>
                <p14:xfrm>
                  <a:off x="2561166" y="6176368"/>
                  <a:ext cx="28800" cy="17280"/>
                </p14:xfrm>
              </p:contentPart>
            </mc:Choice>
            <mc:Fallback>
              <p:pic>
                <p:nvPicPr>
                  <p:cNvPr id="512" name="Ink 511">
                    <a:extLst>
                      <a:ext uri="{FF2B5EF4-FFF2-40B4-BE49-F238E27FC236}">
                        <a16:creationId xmlns:a16="http://schemas.microsoft.com/office/drawing/2014/main" id="{E1FBC4D0-6F4B-4935-B930-1311C04D580A}"/>
                      </a:ext>
                    </a:extLst>
                  </p:cNvPr>
                  <p:cNvPicPr/>
                  <p:nvPr/>
                </p:nvPicPr>
                <p:blipFill>
                  <a:blip r:embed="rId557"/>
                  <a:stretch>
                    <a:fillRect/>
                  </a:stretch>
                </p:blipFill>
                <p:spPr>
                  <a:xfrm>
                    <a:off x="2556619" y="6171431"/>
                    <a:ext cx="37895" cy="271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8">
                <p14:nvContentPartPr>
                  <p14:cNvPr id="514" name="Ink 513">
                    <a:extLst>
                      <a:ext uri="{FF2B5EF4-FFF2-40B4-BE49-F238E27FC236}">
                        <a16:creationId xmlns:a16="http://schemas.microsoft.com/office/drawing/2014/main" id="{71284795-BD68-4AFB-871D-6B4464A54C34}"/>
                      </a:ext>
                    </a:extLst>
                  </p14:cNvPr>
                  <p14:cNvContentPartPr/>
                  <p14:nvPr/>
                </p14:nvContentPartPr>
                <p14:xfrm>
                  <a:off x="2659446" y="5668048"/>
                  <a:ext cx="30960" cy="361440"/>
                </p14:xfrm>
              </p:contentPart>
            </mc:Choice>
            <mc:Fallback>
              <p:pic>
                <p:nvPicPr>
                  <p:cNvPr id="514" name="Ink 513">
                    <a:extLst>
                      <a:ext uri="{FF2B5EF4-FFF2-40B4-BE49-F238E27FC236}">
                        <a16:creationId xmlns:a16="http://schemas.microsoft.com/office/drawing/2014/main" id="{71284795-BD68-4AFB-871D-6B4464A54C34}"/>
                      </a:ext>
                    </a:extLst>
                  </p:cNvPr>
                  <p:cNvPicPr/>
                  <p:nvPr/>
                </p:nvPicPr>
                <p:blipFill>
                  <a:blip r:embed="rId559"/>
                  <a:stretch>
                    <a:fillRect/>
                  </a:stretch>
                </p:blipFill>
                <p:spPr>
                  <a:xfrm>
                    <a:off x="2654859" y="5663022"/>
                    <a:ext cx="40133" cy="371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0">
                <p14:nvContentPartPr>
                  <p14:cNvPr id="515" name="Ink 514">
                    <a:extLst>
                      <a:ext uri="{FF2B5EF4-FFF2-40B4-BE49-F238E27FC236}">
                        <a16:creationId xmlns:a16="http://schemas.microsoft.com/office/drawing/2014/main" id="{41588B8F-2F61-4AB1-B83A-B40C5A8D3666}"/>
                      </a:ext>
                    </a:extLst>
                  </p14:cNvPr>
                  <p14:cNvContentPartPr/>
                  <p14:nvPr/>
                </p14:nvContentPartPr>
                <p14:xfrm>
                  <a:off x="2674566" y="6042808"/>
                  <a:ext cx="360" cy="360"/>
                </p14:xfrm>
              </p:contentPart>
            </mc:Choice>
            <mc:Fallback>
              <p:pic>
                <p:nvPicPr>
                  <p:cNvPr id="515" name="Ink 514">
                    <a:extLst>
                      <a:ext uri="{FF2B5EF4-FFF2-40B4-BE49-F238E27FC236}">
                        <a16:creationId xmlns:a16="http://schemas.microsoft.com/office/drawing/2014/main" id="{41588B8F-2F61-4AB1-B83A-B40C5A8D3666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670246" y="603848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1">
                <p14:nvContentPartPr>
                  <p14:cNvPr id="516" name="Ink 515">
                    <a:extLst>
                      <a:ext uri="{FF2B5EF4-FFF2-40B4-BE49-F238E27FC236}">
                        <a16:creationId xmlns:a16="http://schemas.microsoft.com/office/drawing/2014/main" id="{2A4A1C96-2FF2-454F-8434-C20906AE54BA}"/>
                      </a:ext>
                    </a:extLst>
                  </p14:cNvPr>
                  <p14:cNvContentPartPr/>
                  <p14:nvPr/>
                </p14:nvContentPartPr>
                <p14:xfrm>
                  <a:off x="2674566" y="6042808"/>
                  <a:ext cx="360" cy="360"/>
                </p14:xfrm>
              </p:contentPart>
            </mc:Choice>
            <mc:Fallback>
              <p:pic>
                <p:nvPicPr>
                  <p:cNvPr id="516" name="Ink 515">
                    <a:extLst>
                      <a:ext uri="{FF2B5EF4-FFF2-40B4-BE49-F238E27FC236}">
                        <a16:creationId xmlns:a16="http://schemas.microsoft.com/office/drawing/2014/main" id="{2A4A1C96-2FF2-454F-8434-C20906AE54BA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670246" y="603848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2">
                <p14:nvContentPartPr>
                  <p14:cNvPr id="524" name="Ink 523">
                    <a:extLst>
                      <a:ext uri="{FF2B5EF4-FFF2-40B4-BE49-F238E27FC236}">
                        <a16:creationId xmlns:a16="http://schemas.microsoft.com/office/drawing/2014/main" id="{16BF6F84-AB4D-42D8-BB0B-6DF1A6014000}"/>
                      </a:ext>
                    </a:extLst>
                  </p14:cNvPr>
                  <p14:cNvContentPartPr/>
                  <p14:nvPr/>
                </p14:nvContentPartPr>
                <p14:xfrm>
                  <a:off x="2243286" y="6016528"/>
                  <a:ext cx="168840" cy="114840"/>
                </p14:xfrm>
              </p:contentPart>
            </mc:Choice>
            <mc:Fallback>
              <p:pic>
                <p:nvPicPr>
                  <p:cNvPr id="524" name="Ink 523">
                    <a:extLst>
                      <a:ext uri="{FF2B5EF4-FFF2-40B4-BE49-F238E27FC236}">
                        <a16:creationId xmlns:a16="http://schemas.microsoft.com/office/drawing/2014/main" id="{16BF6F84-AB4D-42D8-BB0B-6DF1A6014000}"/>
                      </a:ext>
                    </a:extLst>
                  </p:cNvPr>
                  <p:cNvPicPr/>
                  <p:nvPr/>
                </p:nvPicPr>
                <p:blipFill>
                  <a:blip r:embed="rId563"/>
                  <a:stretch>
                    <a:fillRect/>
                  </a:stretch>
                </p:blipFill>
                <p:spPr>
                  <a:xfrm>
                    <a:off x="2238712" y="6011517"/>
                    <a:ext cx="177987" cy="1248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4">
                <p14:nvContentPartPr>
                  <p14:cNvPr id="526" name="Ink 525">
                    <a:extLst>
                      <a:ext uri="{FF2B5EF4-FFF2-40B4-BE49-F238E27FC236}">
                        <a16:creationId xmlns:a16="http://schemas.microsoft.com/office/drawing/2014/main" id="{1E5A405C-46DC-4AF3-8A58-F626B4D336D9}"/>
                      </a:ext>
                    </a:extLst>
                  </p14:cNvPr>
                  <p14:cNvContentPartPr/>
                  <p14:nvPr/>
                </p14:nvContentPartPr>
                <p14:xfrm>
                  <a:off x="2183526" y="6029128"/>
                  <a:ext cx="8640" cy="25920"/>
                </p14:xfrm>
              </p:contentPart>
            </mc:Choice>
            <mc:Fallback>
              <p:pic>
                <p:nvPicPr>
                  <p:cNvPr id="526" name="Ink 525">
                    <a:extLst>
                      <a:ext uri="{FF2B5EF4-FFF2-40B4-BE49-F238E27FC236}">
                        <a16:creationId xmlns:a16="http://schemas.microsoft.com/office/drawing/2014/main" id="{1E5A405C-46DC-4AF3-8A58-F626B4D336D9}"/>
                      </a:ext>
                    </a:extLst>
                  </p:cNvPr>
                  <p:cNvPicPr/>
                  <p:nvPr/>
                </p:nvPicPr>
                <p:blipFill>
                  <a:blip r:embed="rId565"/>
                  <a:stretch>
                    <a:fillRect/>
                  </a:stretch>
                </p:blipFill>
                <p:spPr>
                  <a:xfrm>
                    <a:off x="2178813" y="6024111"/>
                    <a:ext cx="18065" cy="359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6">
                <p14:nvContentPartPr>
                  <p14:cNvPr id="527" name="Ink 526">
                    <a:extLst>
                      <a:ext uri="{FF2B5EF4-FFF2-40B4-BE49-F238E27FC236}">
                        <a16:creationId xmlns:a16="http://schemas.microsoft.com/office/drawing/2014/main" id="{33144AB5-6824-470F-A997-B84BEDA218A2}"/>
                      </a:ext>
                    </a:extLst>
                  </p14:cNvPr>
                  <p14:cNvContentPartPr/>
                  <p14:nvPr/>
                </p14:nvContentPartPr>
                <p14:xfrm>
                  <a:off x="2186406" y="6042448"/>
                  <a:ext cx="44280" cy="87480"/>
                </p14:xfrm>
              </p:contentPart>
            </mc:Choice>
            <mc:Fallback>
              <p:pic>
                <p:nvPicPr>
                  <p:cNvPr id="527" name="Ink 526">
                    <a:extLst>
                      <a:ext uri="{FF2B5EF4-FFF2-40B4-BE49-F238E27FC236}">
                        <a16:creationId xmlns:a16="http://schemas.microsoft.com/office/drawing/2014/main" id="{33144AB5-6824-470F-A997-B84BEDA218A2}"/>
                      </a:ext>
                    </a:extLst>
                  </p:cNvPr>
                  <p:cNvPicPr/>
                  <p:nvPr/>
                </p:nvPicPr>
                <p:blipFill>
                  <a:blip r:embed="rId567"/>
                  <a:stretch>
                    <a:fillRect/>
                  </a:stretch>
                </p:blipFill>
                <p:spPr>
                  <a:xfrm>
                    <a:off x="2181825" y="6037425"/>
                    <a:ext cx="53441" cy="97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8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56026922-6651-4640-A529-ED34A8B7C024}"/>
                      </a:ext>
                    </a:extLst>
                  </p14:cNvPr>
                  <p14:cNvContentPartPr/>
                  <p14:nvPr/>
                </p14:nvContentPartPr>
                <p14:xfrm>
                  <a:off x="2038086" y="5627368"/>
                  <a:ext cx="40320" cy="119160"/>
                </p14:xfrm>
              </p:contentPart>
            </mc:Choice>
            <mc:Fallback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56026922-6651-4640-A529-ED34A8B7C024}"/>
                      </a:ext>
                    </a:extLst>
                  </p:cNvPr>
                  <p:cNvPicPr/>
                  <p:nvPr/>
                </p:nvPicPr>
                <p:blipFill>
                  <a:blip r:embed="rId569"/>
                  <a:stretch>
                    <a:fillRect/>
                  </a:stretch>
                </p:blipFill>
                <p:spPr>
                  <a:xfrm>
                    <a:off x="2033478" y="5622333"/>
                    <a:ext cx="49536" cy="1292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0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77BA0080-7063-4872-BE32-524DAA708824}"/>
                      </a:ext>
                    </a:extLst>
                  </p14:cNvPr>
                  <p14:cNvContentPartPr/>
                  <p14:nvPr/>
                </p14:nvContentPartPr>
                <p14:xfrm>
                  <a:off x="2056806" y="5675968"/>
                  <a:ext cx="131400" cy="179640"/>
                </p14:xfrm>
              </p:contentPart>
            </mc:Choice>
            <mc:Fallback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77BA0080-7063-4872-BE32-524DAA708824}"/>
                      </a:ext>
                    </a:extLst>
                  </p:cNvPr>
                  <p:cNvPicPr/>
                  <p:nvPr/>
                </p:nvPicPr>
                <p:blipFill>
                  <a:blip r:embed="rId571"/>
                  <a:stretch>
                    <a:fillRect/>
                  </a:stretch>
                </p:blipFill>
                <p:spPr>
                  <a:xfrm>
                    <a:off x="2052222" y="5670943"/>
                    <a:ext cx="140567" cy="1896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2">
                <p14:nvContentPartPr>
                  <p14:cNvPr id="532" name="Ink 531">
                    <a:extLst>
                      <a:ext uri="{FF2B5EF4-FFF2-40B4-BE49-F238E27FC236}">
                        <a16:creationId xmlns:a16="http://schemas.microsoft.com/office/drawing/2014/main" id="{B297CEF8-1E7C-4F0E-B595-73AF32847709}"/>
                      </a:ext>
                    </a:extLst>
                  </p14:cNvPr>
                  <p14:cNvContentPartPr/>
                  <p14:nvPr/>
                </p14:nvContentPartPr>
                <p14:xfrm>
                  <a:off x="2106486" y="5834368"/>
                  <a:ext cx="60480" cy="204120"/>
                </p14:xfrm>
              </p:contentPart>
            </mc:Choice>
            <mc:Fallback>
              <p:pic>
                <p:nvPicPr>
                  <p:cNvPr id="532" name="Ink 531">
                    <a:extLst>
                      <a:ext uri="{FF2B5EF4-FFF2-40B4-BE49-F238E27FC236}">
                        <a16:creationId xmlns:a16="http://schemas.microsoft.com/office/drawing/2014/main" id="{B297CEF8-1E7C-4F0E-B595-73AF32847709}"/>
                      </a:ext>
                    </a:extLst>
                  </p:cNvPr>
                  <p:cNvPicPr/>
                  <p:nvPr/>
                </p:nvPicPr>
                <p:blipFill>
                  <a:blip r:embed="rId573"/>
                  <a:stretch>
                    <a:fillRect/>
                  </a:stretch>
                </p:blipFill>
                <p:spPr>
                  <a:xfrm>
                    <a:off x="2101893" y="5829349"/>
                    <a:ext cx="69667" cy="2141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4">
                <p14:nvContentPartPr>
                  <p14:cNvPr id="534" name="Ink 533">
                    <a:extLst>
                      <a:ext uri="{FF2B5EF4-FFF2-40B4-BE49-F238E27FC236}">
                        <a16:creationId xmlns:a16="http://schemas.microsoft.com/office/drawing/2014/main" id="{5278DA6F-E1F9-4FE1-8D80-CA692D523B69}"/>
                      </a:ext>
                    </a:extLst>
                  </p14:cNvPr>
                  <p14:cNvContentPartPr/>
                  <p14:nvPr/>
                </p14:nvContentPartPr>
                <p14:xfrm>
                  <a:off x="2294766" y="5869648"/>
                  <a:ext cx="159120" cy="65520"/>
                </p14:xfrm>
              </p:contentPart>
            </mc:Choice>
            <mc:Fallback>
              <p:pic>
                <p:nvPicPr>
                  <p:cNvPr id="534" name="Ink 533">
                    <a:extLst>
                      <a:ext uri="{FF2B5EF4-FFF2-40B4-BE49-F238E27FC236}">
                        <a16:creationId xmlns:a16="http://schemas.microsoft.com/office/drawing/2014/main" id="{5278DA6F-E1F9-4FE1-8D80-CA692D523B69}"/>
                      </a:ext>
                    </a:extLst>
                  </p:cNvPr>
                  <p:cNvPicPr/>
                  <p:nvPr/>
                </p:nvPicPr>
                <p:blipFill>
                  <a:blip r:embed="rId575"/>
                  <a:stretch>
                    <a:fillRect/>
                  </a:stretch>
                </p:blipFill>
                <p:spPr>
                  <a:xfrm>
                    <a:off x="2290187" y="5864640"/>
                    <a:ext cx="168278" cy="755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6">
                <p14:nvContentPartPr>
                  <p14:cNvPr id="535" name="Ink 534">
                    <a:extLst>
                      <a:ext uri="{FF2B5EF4-FFF2-40B4-BE49-F238E27FC236}">
                        <a16:creationId xmlns:a16="http://schemas.microsoft.com/office/drawing/2014/main" id="{16745267-09F6-4115-8303-0A572A45ACE5}"/>
                      </a:ext>
                    </a:extLst>
                  </p14:cNvPr>
                  <p14:cNvContentPartPr/>
                  <p14:nvPr/>
                </p14:nvContentPartPr>
                <p14:xfrm>
                  <a:off x="2464326" y="5894848"/>
                  <a:ext cx="360" cy="360"/>
                </p14:xfrm>
              </p:contentPart>
            </mc:Choice>
            <mc:Fallback>
              <p:pic>
                <p:nvPicPr>
                  <p:cNvPr id="535" name="Ink 534">
                    <a:extLst>
                      <a:ext uri="{FF2B5EF4-FFF2-40B4-BE49-F238E27FC236}">
                        <a16:creationId xmlns:a16="http://schemas.microsoft.com/office/drawing/2014/main" id="{16745267-09F6-4115-8303-0A572A45ACE5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460006" y="589052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7">
                <p14:nvContentPartPr>
                  <p14:cNvPr id="536" name="Ink 535">
                    <a:extLst>
                      <a:ext uri="{FF2B5EF4-FFF2-40B4-BE49-F238E27FC236}">
                        <a16:creationId xmlns:a16="http://schemas.microsoft.com/office/drawing/2014/main" id="{BE38BCEA-7B55-4C05-A350-4ED3582D34DA}"/>
                      </a:ext>
                    </a:extLst>
                  </p14:cNvPr>
                  <p14:cNvContentPartPr/>
                  <p14:nvPr/>
                </p14:nvContentPartPr>
                <p14:xfrm>
                  <a:off x="2446326" y="5886928"/>
                  <a:ext cx="32040" cy="15480"/>
                </p14:xfrm>
              </p:contentPart>
            </mc:Choice>
            <mc:Fallback>
              <p:pic>
                <p:nvPicPr>
                  <p:cNvPr id="536" name="Ink 535">
                    <a:extLst>
                      <a:ext uri="{FF2B5EF4-FFF2-40B4-BE49-F238E27FC236}">
                        <a16:creationId xmlns:a16="http://schemas.microsoft.com/office/drawing/2014/main" id="{BE38BCEA-7B55-4C05-A350-4ED3582D34DA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2441749" y="5881907"/>
                    <a:ext cx="41194" cy="255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9">
                <p14:nvContentPartPr>
                  <p14:cNvPr id="538" name="Ink 537">
                    <a:extLst>
                      <a:ext uri="{FF2B5EF4-FFF2-40B4-BE49-F238E27FC236}">
                        <a16:creationId xmlns:a16="http://schemas.microsoft.com/office/drawing/2014/main" id="{3CB7A70D-A4BC-49BD-913A-3ABE3D343F3F}"/>
                      </a:ext>
                    </a:extLst>
                  </p14:cNvPr>
                  <p14:cNvContentPartPr/>
                  <p14:nvPr/>
                </p14:nvContentPartPr>
                <p14:xfrm>
                  <a:off x="2441286" y="5918608"/>
                  <a:ext cx="56520" cy="92520"/>
                </p14:xfrm>
              </p:contentPart>
            </mc:Choice>
            <mc:Fallback>
              <p:pic>
                <p:nvPicPr>
                  <p:cNvPr id="538" name="Ink 537">
                    <a:extLst>
                      <a:ext uri="{FF2B5EF4-FFF2-40B4-BE49-F238E27FC236}">
                        <a16:creationId xmlns:a16="http://schemas.microsoft.com/office/drawing/2014/main" id="{3CB7A70D-A4BC-49BD-913A-3ABE3D343F3F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2436703" y="5913584"/>
                    <a:ext cx="65685" cy="1025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1">
                <p14:nvContentPartPr>
                  <p14:cNvPr id="539" name="Ink 538">
                    <a:extLst>
                      <a:ext uri="{FF2B5EF4-FFF2-40B4-BE49-F238E27FC236}">
                        <a16:creationId xmlns:a16="http://schemas.microsoft.com/office/drawing/2014/main" id="{52E82E94-2B67-4C0D-98BF-BE039EE6D752}"/>
                      </a:ext>
                    </a:extLst>
                  </p14:cNvPr>
                  <p14:cNvContentPartPr/>
                  <p14:nvPr/>
                </p14:nvContentPartPr>
                <p14:xfrm>
                  <a:off x="2474766" y="5900608"/>
                  <a:ext cx="11520" cy="11880"/>
                </p14:xfrm>
              </p:contentPart>
            </mc:Choice>
            <mc:Fallback>
              <p:pic>
                <p:nvPicPr>
                  <p:cNvPr id="539" name="Ink 538">
                    <a:extLst>
                      <a:ext uri="{FF2B5EF4-FFF2-40B4-BE49-F238E27FC236}">
                        <a16:creationId xmlns:a16="http://schemas.microsoft.com/office/drawing/2014/main" id="{52E82E94-2B67-4C0D-98BF-BE039EE6D752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2470158" y="5895692"/>
                    <a:ext cx="20736" cy="217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3">
                <p14:nvContentPartPr>
                  <p14:cNvPr id="541" name="Ink 540">
                    <a:extLst>
                      <a:ext uri="{FF2B5EF4-FFF2-40B4-BE49-F238E27FC236}">
                        <a16:creationId xmlns:a16="http://schemas.microsoft.com/office/drawing/2014/main" id="{26CF3CA9-6301-47F5-A26D-111A517F0745}"/>
                      </a:ext>
                    </a:extLst>
                  </p14:cNvPr>
                  <p14:cNvContentPartPr/>
                  <p14:nvPr/>
                </p14:nvContentPartPr>
                <p14:xfrm>
                  <a:off x="972846" y="4319488"/>
                  <a:ext cx="133200" cy="34560"/>
                </p14:xfrm>
              </p:contentPart>
            </mc:Choice>
            <mc:Fallback>
              <p:pic>
                <p:nvPicPr>
                  <p:cNvPr id="541" name="Ink 540">
                    <a:extLst>
                      <a:ext uri="{FF2B5EF4-FFF2-40B4-BE49-F238E27FC236}">
                        <a16:creationId xmlns:a16="http://schemas.microsoft.com/office/drawing/2014/main" id="{26CF3CA9-6301-47F5-A26D-111A517F0745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968266" y="4314491"/>
                    <a:ext cx="142360" cy="445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5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45B75D48-02EB-4BD7-93BA-D322F3776AA8}"/>
                      </a:ext>
                    </a:extLst>
                  </p14:cNvPr>
                  <p14:cNvContentPartPr/>
                  <p14:nvPr/>
                </p14:nvContentPartPr>
                <p14:xfrm>
                  <a:off x="974286" y="4365928"/>
                  <a:ext cx="156240" cy="37800"/>
                </p14:xfrm>
              </p:contentPart>
            </mc:Choice>
            <mc:Fallback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45B75D48-02EB-4BD7-93BA-D322F3776AA8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969702" y="4360888"/>
                    <a:ext cx="165408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7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8AB10AC4-BE3D-4014-922F-D4F656CA45CD}"/>
                      </a:ext>
                    </a:extLst>
                  </p14:cNvPr>
                  <p14:cNvContentPartPr/>
                  <p14:nvPr/>
                </p14:nvContentPartPr>
                <p14:xfrm>
                  <a:off x="2605086" y="6178168"/>
                  <a:ext cx="88200" cy="25200"/>
                </p14:xfrm>
              </p:contentPart>
            </mc:Choice>
            <mc:Fallback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8AB10AC4-BE3D-4014-922F-D4F656CA45CD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2600504" y="6173211"/>
                    <a:ext cx="97364" cy="35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9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6939EBBD-1F3A-4C8F-B46A-0FC774E525B0}"/>
                      </a:ext>
                    </a:extLst>
                  </p14:cNvPr>
                  <p14:cNvContentPartPr/>
                  <p14:nvPr/>
                </p14:nvContentPartPr>
                <p14:xfrm>
                  <a:off x="2706966" y="6033808"/>
                  <a:ext cx="189000" cy="139320"/>
                </p14:xfrm>
              </p:contentPart>
            </mc:Choice>
            <mc:Fallback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6939EBBD-1F3A-4C8F-B46A-0FC774E525B0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2702384" y="6028787"/>
                    <a:ext cx="198164" cy="1493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1">
                <p14:nvContentPartPr>
                  <p14:cNvPr id="546" name="Ink 545">
                    <a:extLst>
                      <a:ext uri="{FF2B5EF4-FFF2-40B4-BE49-F238E27FC236}">
                        <a16:creationId xmlns:a16="http://schemas.microsoft.com/office/drawing/2014/main" id="{BCF3B0F9-FD65-4436-9A9F-D55FAECDE05D}"/>
                      </a:ext>
                    </a:extLst>
                  </p14:cNvPr>
                  <p14:cNvContentPartPr/>
                  <p14:nvPr/>
                </p14:nvContentPartPr>
                <p14:xfrm>
                  <a:off x="2879766" y="5994928"/>
                  <a:ext cx="18360" cy="32040"/>
                </p14:xfrm>
              </p:contentPart>
            </mc:Choice>
            <mc:Fallback>
              <p:pic>
                <p:nvPicPr>
                  <p:cNvPr id="546" name="Ink 545">
                    <a:extLst>
                      <a:ext uri="{FF2B5EF4-FFF2-40B4-BE49-F238E27FC236}">
                        <a16:creationId xmlns:a16="http://schemas.microsoft.com/office/drawing/2014/main" id="{BCF3B0F9-FD65-4436-9A9F-D55FAECDE05D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2875176" y="5989935"/>
                    <a:ext cx="27540" cy="420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3">
                <p14:nvContentPartPr>
                  <p14:cNvPr id="548" name="Ink 547">
                    <a:extLst>
                      <a:ext uri="{FF2B5EF4-FFF2-40B4-BE49-F238E27FC236}">
                        <a16:creationId xmlns:a16="http://schemas.microsoft.com/office/drawing/2014/main" id="{AC41BBDC-A59F-4124-A1EB-013CC1EB7B65}"/>
                      </a:ext>
                    </a:extLst>
                  </p14:cNvPr>
                  <p14:cNvContentPartPr/>
                  <p14:nvPr/>
                </p14:nvContentPartPr>
                <p14:xfrm>
                  <a:off x="2837286" y="5954608"/>
                  <a:ext cx="30600" cy="24120"/>
                </p14:xfrm>
              </p:contentPart>
            </mc:Choice>
            <mc:Fallback>
              <p:pic>
                <p:nvPicPr>
                  <p:cNvPr id="548" name="Ink 547">
                    <a:extLst>
                      <a:ext uri="{FF2B5EF4-FFF2-40B4-BE49-F238E27FC236}">
                        <a16:creationId xmlns:a16="http://schemas.microsoft.com/office/drawing/2014/main" id="{AC41BBDC-A59F-4124-A1EB-013CC1EB7B65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2832696" y="5949618"/>
                    <a:ext cx="39780" cy="341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5">
                <p14:nvContentPartPr>
                  <p14:cNvPr id="549" name="Ink 548">
                    <a:extLst>
                      <a:ext uri="{FF2B5EF4-FFF2-40B4-BE49-F238E27FC236}">
                        <a16:creationId xmlns:a16="http://schemas.microsoft.com/office/drawing/2014/main" id="{9C9BF5BE-0AF1-4897-9232-12D9832527F2}"/>
                      </a:ext>
                    </a:extLst>
                  </p14:cNvPr>
                  <p14:cNvContentPartPr/>
                  <p14:nvPr/>
                </p14:nvContentPartPr>
                <p14:xfrm>
                  <a:off x="2685006" y="5956048"/>
                  <a:ext cx="140040" cy="50760"/>
                </p14:xfrm>
              </p:contentPart>
            </mc:Choice>
            <mc:Fallback>
              <p:pic>
                <p:nvPicPr>
                  <p:cNvPr id="549" name="Ink 548">
                    <a:extLst>
                      <a:ext uri="{FF2B5EF4-FFF2-40B4-BE49-F238E27FC236}">
                        <a16:creationId xmlns:a16="http://schemas.microsoft.com/office/drawing/2014/main" id="{9C9BF5BE-0AF1-4897-9232-12D9832527F2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2680427" y="5951014"/>
                    <a:ext cx="149198" cy="60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7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C15E6DB2-9124-4099-AD8A-7B3F5D05C8B7}"/>
                      </a:ext>
                    </a:extLst>
                  </p14:cNvPr>
                  <p14:cNvContentPartPr/>
                  <p14:nvPr/>
                </p14:nvContentPartPr>
                <p14:xfrm>
                  <a:off x="939317" y="5795462"/>
                  <a:ext cx="53640" cy="133560"/>
                </p14:xfrm>
              </p:contentPart>
            </mc:Choice>
            <mc:Fallback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C15E6DB2-9124-4099-AD8A-7B3F5D05C8B7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930122" y="5785414"/>
                    <a:ext cx="72414" cy="1540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9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FD04DAD2-B95A-428E-A2FB-7FB944CC90F7}"/>
                      </a:ext>
                    </a:extLst>
                  </p14:cNvPr>
                  <p14:cNvContentPartPr/>
                  <p14:nvPr/>
                </p14:nvContentPartPr>
                <p14:xfrm>
                  <a:off x="1149917" y="4797902"/>
                  <a:ext cx="10440" cy="25200"/>
                </p14:xfrm>
              </p:contentPart>
            </mc:Choice>
            <mc:Fallback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FD04DAD2-B95A-428E-A2FB-7FB944CC90F7}"/>
                      </a:ext>
                    </a:extLst>
                  </p:cNvPr>
                  <p:cNvPicPr/>
                  <p:nvPr/>
                </p:nvPicPr>
                <p:blipFill>
                  <a:blip r:embed="rId600"/>
                  <a:stretch>
                    <a:fillRect/>
                  </a:stretch>
                </p:blipFill>
                <p:spPr>
                  <a:xfrm>
                    <a:off x="1140596" y="4787402"/>
                    <a:ext cx="28710" cy="457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1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2CD4058E-1746-41C0-A5F0-F9C7D5D13E84}"/>
                      </a:ext>
                    </a:extLst>
                  </p14:cNvPr>
                  <p14:cNvContentPartPr/>
                  <p14:nvPr/>
                </p14:nvContentPartPr>
                <p14:xfrm>
                  <a:off x="1146677" y="4771262"/>
                  <a:ext cx="87840" cy="792360"/>
                </p14:xfrm>
              </p:contentPart>
            </mc:Choice>
            <mc:Fallback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2CD4058E-1746-41C0-A5F0-F9C7D5D13E84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1137511" y="4761216"/>
                    <a:ext cx="106554" cy="8128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3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4BB1EFBB-BBBC-43FD-AF93-AE214DAE3120}"/>
                      </a:ext>
                    </a:extLst>
                  </p14:cNvPr>
                  <p14:cNvContentPartPr/>
                  <p14:nvPr/>
                </p14:nvContentPartPr>
                <p14:xfrm>
                  <a:off x="1167917" y="5503142"/>
                  <a:ext cx="78840" cy="217440"/>
                </p14:xfrm>
              </p:contentPart>
            </mc:Choice>
            <mc:Fallback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4BB1EFBB-BBBC-43FD-AF93-AE214DAE3120}"/>
                      </a:ext>
                    </a:extLst>
                  </p:cNvPr>
                  <p:cNvPicPr/>
                  <p:nvPr/>
                </p:nvPicPr>
                <p:blipFill>
                  <a:blip r:embed="rId604"/>
                  <a:stretch>
                    <a:fillRect/>
                  </a:stretch>
                </p:blipFill>
                <p:spPr>
                  <a:xfrm>
                    <a:off x="1158349" y="5492688"/>
                    <a:ext cx="97593" cy="2379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5">
                <p14:nvContentPartPr>
                  <p14:cNvPr id="556" name="Ink 555">
                    <a:extLst>
                      <a:ext uri="{FF2B5EF4-FFF2-40B4-BE49-F238E27FC236}">
                        <a16:creationId xmlns:a16="http://schemas.microsoft.com/office/drawing/2014/main" id="{2643D5F2-8486-4C25-B1EF-35EAAF0AFD04}"/>
                      </a:ext>
                    </a:extLst>
                  </p14:cNvPr>
                  <p14:cNvContentPartPr/>
                  <p14:nvPr/>
                </p14:nvContentPartPr>
                <p14:xfrm>
                  <a:off x="2023972" y="4454312"/>
                  <a:ext cx="38520" cy="169920"/>
                </p14:xfrm>
              </p:contentPart>
            </mc:Choice>
            <mc:Fallback>
              <p:pic>
                <p:nvPicPr>
                  <p:cNvPr id="556" name="Ink 555">
                    <a:extLst>
                      <a:ext uri="{FF2B5EF4-FFF2-40B4-BE49-F238E27FC236}">
                        <a16:creationId xmlns:a16="http://schemas.microsoft.com/office/drawing/2014/main" id="{2643D5F2-8486-4C25-B1EF-35EAAF0AFD04}"/>
                      </a:ext>
                    </a:extLst>
                  </p:cNvPr>
                  <p:cNvPicPr/>
                  <p:nvPr/>
                </p:nvPicPr>
                <p:blipFill>
                  <a:blip r:embed="rId606"/>
                  <a:stretch>
                    <a:fillRect/>
                  </a:stretch>
                </p:blipFill>
                <p:spPr>
                  <a:xfrm>
                    <a:off x="2019395" y="4449290"/>
                    <a:ext cx="47673" cy="1799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7">
                <p14:nvContentPartPr>
                  <p14:cNvPr id="557" name="Ink 556">
                    <a:extLst>
                      <a:ext uri="{FF2B5EF4-FFF2-40B4-BE49-F238E27FC236}">
                        <a16:creationId xmlns:a16="http://schemas.microsoft.com/office/drawing/2014/main" id="{E62D7F3D-ADA8-416D-95C3-83EDDDDC601B}"/>
                      </a:ext>
                    </a:extLst>
                  </p14:cNvPr>
                  <p14:cNvContentPartPr/>
                  <p14:nvPr/>
                </p14:nvContentPartPr>
                <p14:xfrm>
                  <a:off x="2074732" y="4491752"/>
                  <a:ext cx="47880" cy="156240"/>
                </p14:xfrm>
              </p:contentPart>
            </mc:Choice>
            <mc:Fallback>
              <p:pic>
                <p:nvPicPr>
                  <p:cNvPr id="557" name="Ink 556">
                    <a:extLst>
                      <a:ext uri="{FF2B5EF4-FFF2-40B4-BE49-F238E27FC236}">
                        <a16:creationId xmlns:a16="http://schemas.microsoft.com/office/drawing/2014/main" id="{E62D7F3D-ADA8-416D-95C3-83EDDDDC601B}"/>
                      </a:ext>
                    </a:extLst>
                  </p:cNvPr>
                  <p:cNvPicPr/>
                  <p:nvPr/>
                </p:nvPicPr>
                <p:blipFill>
                  <a:blip r:embed="rId608"/>
                  <a:stretch>
                    <a:fillRect/>
                  </a:stretch>
                </p:blipFill>
                <p:spPr>
                  <a:xfrm>
                    <a:off x="2070172" y="4486726"/>
                    <a:ext cx="57000" cy="1662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9">
                <p14:nvContentPartPr>
                  <p14:cNvPr id="558" name="Ink 557">
                    <a:extLst>
                      <a:ext uri="{FF2B5EF4-FFF2-40B4-BE49-F238E27FC236}">
                        <a16:creationId xmlns:a16="http://schemas.microsoft.com/office/drawing/2014/main" id="{6041CD63-5741-4E57-9266-2319B5D1C390}"/>
                      </a:ext>
                    </a:extLst>
                  </p14:cNvPr>
                  <p14:cNvContentPartPr/>
                  <p14:nvPr/>
                </p14:nvContentPartPr>
                <p14:xfrm>
                  <a:off x="2123332" y="4573472"/>
                  <a:ext cx="43200" cy="110520"/>
                </p14:xfrm>
              </p:contentPart>
            </mc:Choice>
            <mc:Fallback>
              <p:pic>
                <p:nvPicPr>
                  <p:cNvPr id="558" name="Ink 557">
                    <a:extLst>
                      <a:ext uri="{FF2B5EF4-FFF2-40B4-BE49-F238E27FC236}">
                        <a16:creationId xmlns:a16="http://schemas.microsoft.com/office/drawing/2014/main" id="{6041CD63-5741-4E57-9266-2319B5D1C390}"/>
                      </a:ext>
                    </a:extLst>
                  </p:cNvPr>
                  <p:cNvPicPr/>
                  <p:nvPr/>
                </p:nvPicPr>
                <p:blipFill>
                  <a:blip r:embed="rId610"/>
                  <a:stretch>
                    <a:fillRect/>
                  </a:stretch>
                </p:blipFill>
                <p:spPr>
                  <a:xfrm>
                    <a:off x="2118744" y="4568448"/>
                    <a:ext cx="52375" cy="1205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1">
                <p14:nvContentPartPr>
                  <p14:cNvPr id="559" name="Ink 558">
                    <a:extLst>
                      <a:ext uri="{FF2B5EF4-FFF2-40B4-BE49-F238E27FC236}">
                        <a16:creationId xmlns:a16="http://schemas.microsoft.com/office/drawing/2014/main" id="{8D3506E6-F987-44ED-BB98-82A806285FF1}"/>
                      </a:ext>
                    </a:extLst>
                  </p14:cNvPr>
                  <p14:cNvContentPartPr/>
                  <p14:nvPr/>
                </p14:nvContentPartPr>
                <p14:xfrm>
                  <a:off x="2175532" y="4636832"/>
                  <a:ext cx="35280" cy="91800"/>
                </p14:xfrm>
              </p:contentPart>
            </mc:Choice>
            <mc:Fallback>
              <p:pic>
                <p:nvPicPr>
                  <p:cNvPr id="559" name="Ink 558">
                    <a:extLst>
                      <a:ext uri="{FF2B5EF4-FFF2-40B4-BE49-F238E27FC236}">
                        <a16:creationId xmlns:a16="http://schemas.microsoft.com/office/drawing/2014/main" id="{8D3506E6-F987-44ED-BB98-82A806285FF1}"/>
                      </a:ext>
                    </a:extLst>
                  </p:cNvPr>
                  <p:cNvPicPr/>
                  <p:nvPr/>
                </p:nvPicPr>
                <p:blipFill>
                  <a:blip r:embed="rId612"/>
                  <a:stretch>
                    <a:fillRect/>
                  </a:stretch>
                </p:blipFill>
                <p:spPr>
                  <a:xfrm>
                    <a:off x="2170930" y="4631802"/>
                    <a:ext cx="44483" cy="1018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3">
                <p14:nvContentPartPr>
                  <p14:cNvPr id="560" name="Ink 559">
                    <a:extLst>
                      <a:ext uri="{FF2B5EF4-FFF2-40B4-BE49-F238E27FC236}">
                        <a16:creationId xmlns:a16="http://schemas.microsoft.com/office/drawing/2014/main" id="{138D601C-0B56-4AB9-B5F0-6AF2D3DF5BF6}"/>
                      </a:ext>
                    </a:extLst>
                  </p14:cNvPr>
                  <p14:cNvContentPartPr/>
                  <p14:nvPr/>
                </p14:nvContentPartPr>
                <p14:xfrm>
                  <a:off x="2214412" y="4712432"/>
                  <a:ext cx="91440" cy="79200"/>
                </p14:xfrm>
              </p:contentPart>
            </mc:Choice>
            <mc:Fallback>
              <p:pic>
                <p:nvPicPr>
                  <p:cNvPr id="560" name="Ink 559">
                    <a:extLst>
                      <a:ext uri="{FF2B5EF4-FFF2-40B4-BE49-F238E27FC236}">
                        <a16:creationId xmlns:a16="http://schemas.microsoft.com/office/drawing/2014/main" id="{138D601C-0B56-4AB9-B5F0-6AF2D3DF5BF6}"/>
                      </a:ext>
                    </a:extLst>
                  </p:cNvPr>
                  <p:cNvPicPr/>
                  <p:nvPr/>
                </p:nvPicPr>
                <p:blipFill>
                  <a:blip r:embed="rId614"/>
                  <a:stretch>
                    <a:fillRect/>
                  </a:stretch>
                </p:blipFill>
                <p:spPr>
                  <a:xfrm>
                    <a:off x="2209821" y="4707403"/>
                    <a:ext cx="100622" cy="892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5">
                <p14:nvContentPartPr>
                  <p14:cNvPr id="562" name="Ink 561">
                    <a:extLst>
                      <a:ext uri="{FF2B5EF4-FFF2-40B4-BE49-F238E27FC236}">
                        <a16:creationId xmlns:a16="http://schemas.microsoft.com/office/drawing/2014/main" id="{FD34DC75-8C63-432F-82A1-AFA60A747067}"/>
                      </a:ext>
                    </a:extLst>
                  </p14:cNvPr>
                  <p14:cNvContentPartPr/>
                  <p14:nvPr/>
                </p14:nvContentPartPr>
                <p14:xfrm>
                  <a:off x="1159612" y="4209872"/>
                  <a:ext cx="90360" cy="72000"/>
                </p14:xfrm>
              </p:contentPart>
            </mc:Choice>
            <mc:Fallback>
              <p:pic>
                <p:nvPicPr>
                  <p:cNvPr id="562" name="Ink 561">
                    <a:extLst>
                      <a:ext uri="{FF2B5EF4-FFF2-40B4-BE49-F238E27FC236}">
                        <a16:creationId xmlns:a16="http://schemas.microsoft.com/office/drawing/2014/main" id="{FD34DC75-8C63-432F-82A1-AFA60A747067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1155037" y="4204878"/>
                    <a:ext cx="99510" cy="819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7">
                <p14:nvContentPartPr>
                  <p14:cNvPr id="563" name="Ink 562">
                    <a:extLst>
                      <a:ext uri="{FF2B5EF4-FFF2-40B4-BE49-F238E27FC236}">
                        <a16:creationId xmlns:a16="http://schemas.microsoft.com/office/drawing/2014/main" id="{23567B70-1EC7-43C8-8D35-104EBE2CD1C4}"/>
                      </a:ext>
                    </a:extLst>
                  </p14:cNvPr>
                  <p14:cNvContentPartPr/>
                  <p14:nvPr/>
                </p14:nvContentPartPr>
                <p14:xfrm>
                  <a:off x="1195252" y="4288712"/>
                  <a:ext cx="37440" cy="63360"/>
                </p14:xfrm>
              </p:contentPart>
            </mc:Choice>
            <mc:Fallback>
              <p:pic>
                <p:nvPicPr>
                  <p:cNvPr id="563" name="Ink 562">
                    <a:extLst>
                      <a:ext uri="{FF2B5EF4-FFF2-40B4-BE49-F238E27FC236}">
                        <a16:creationId xmlns:a16="http://schemas.microsoft.com/office/drawing/2014/main" id="{23567B70-1EC7-43C8-8D35-104EBE2CD1C4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1190668" y="4283710"/>
                    <a:ext cx="46609" cy="733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9">
                <p14:nvContentPartPr>
                  <p14:cNvPr id="564" name="Ink 563">
                    <a:extLst>
                      <a:ext uri="{FF2B5EF4-FFF2-40B4-BE49-F238E27FC236}">
                        <a16:creationId xmlns:a16="http://schemas.microsoft.com/office/drawing/2014/main" id="{3F6E7F89-DA4E-4B0F-BC2E-B6951FB78F02}"/>
                      </a:ext>
                    </a:extLst>
                  </p14:cNvPr>
                  <p14:cNvContentPartPr/>
                  <p14:nvPr/>
                </p14:nvContentPartPr>
                <p14:xfrm>
                  <a:off x="1201732" y="4347392"/>
                  <a:ext cx="34920" cy="69840"/>
                </p14:xfrm>
              </p:contentPart>
            </mc:Choice>
            <mc:Fallback>
              <p:pic>
                <p:nvPicPr>
                  <p:cNvPr id="564" name="Ink 563">
                    <a:extLst>
                      <a:ext uri="{FF2B5EF4-FFF2-40B4-BE49-F238E27FC236}">
                        <a16:creationId xmlns:a16="http://schemas.microsoft.com/office/drawing/2014/main" id="{3F6E7F89-DA4E-4B0F-BC2E-B6951FB78F02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1197127" y="4342374"/>
                    <a:ext cx="44130" cy="79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1">
                <p14:nvContentPartPr>
                  <p14:cNvPr id="565" name="Ink 564">
                    <a:extLst>
                      <a:ext uri="{FF2B5EF4-FFF2-40B4-BE49-F238E27FC236}">
                        <a16:creationId xmlns:a16="http://schemas.microsoft.com/office/drawing/2014/main" id="{A3F4780D-9401-4497-960C-B08A8F860C1E}"/>
                      </a:ext>
                    </a:extLst>
                  </p14:cNvPr>
                  <p14:cNvContentPartPr/>
                  <p14:nvPr/>
                </p14:nvContentPartPr>
                <p14:xfrm>
                  <a:off x="1203172" y="4399952"/>
                  <a:ext cx="43200" cy="226080"/>
                </p14:xfrm>
              </p:contentPart>
            </mc:Choice>
            <mc:Fallback>
              <p:pic>
                <p:nvPicPr>
                  <p:cNvPr id="565" name="Ink 564">
                    <a:extLst>
                      <a:ext uri="{FF2B5EF4-FFF2-40B4-BE49-F238E27FC236}">
                        <a16:creationId xmlns:a16="http://schemas.microsoft.com/office/drawing/2014/main" id="{A3F4780D-9401-4497-960C-B08A8F860C1E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1198584" y="4394937"/>
                    <a:ext cx="52375" cy="2361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3">
                <p14:nvContentPartPr>
                  <p14:cNvPr id="566" name="Ink 565">
                    <a:extLst>
                      <a:ext uri="{FF2B5EF4-FFF2-40B4-BE49-F238E27FC236}">
                        <a16:creationId xmlns:a16="http://schemas.microsoft.com/office/drawing/2014/main" id="{1181DD92-6D93-4999-9797-BFB3A97F0997}"/>
                      </a:ext>
                    </a:extLst>
                  </p14:cNvPr>
                  <p14:cNvContentPartPr/>
                  <p14:nvPr/>
                </p14:nvContentPartPr>
                <p14:xfrm>
                  <a:off x="1220092" y="4600112"/>
                  <a:ext cx="53280" cy="205560"/>
                </p14:xfrm>
              </p:contentPart>
            </mc:Choice>
            <mc:Fallback>
              <p:pic>
                <p:nvPicPr>
                  <p:cNvPr id="566" name="Ink 565">
                    <a:extLst>
                      <a:ext uri="{FF2B5EF4-FFF2-40B4-BE49-F238E27FC236}">
                        <a16:creationId xmlns:a16="http://schemas.microsoft.com/office/drawing/2014/main" id="{1181DD92-6D93-4999-9797-BFB3A97F0997}"/>
                      </a:ext>
                    </a:extLst>
                  </p:cNvPr>
                  <p:cNvPicPr/>
                  <p:nvPr/>
                </p:nvPicPr>
                <p:blipFill>
                  <a:blip r:embed="rId624"/>
                  <a:stretch>
                    <a:fillRect/>
                  </a:stretch>
                </p:blipFill>
                <p:spPr>
                  <a:xfrm>
                    <a:off x="1215525" y="4595088"/>
                    <a:ext cx="62414" cy="2156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5">
                <p14:nvContentPartPr>
                  <p14:cNvPr id="567" name="Ink 566">
                    <a:extLst>
                      <a:ext uri="{FF2B5EF4-FFF2-40B4-BE49-F238E27FC236}">
                        <a16:creationId xmlns:a16="http://schemas.microsoft.com/office/drawing/2014/main" id="{8AB7E6A7-0C74-4746-B709-E788A80D18B2}"/>
                      </a:ext>
                    </a:extLst>
                  </p14:cNvPr>
                  <p14:cNvContentPartPr/>
                  <p14:nvPr/>
                </p14:nvContentPartPr>
                <p14:xfrm>
                  <a:off x="1273012" y="4819352"/>
                  <a:ext cx="34920" cy="152280"/>
                </p14:xfrm>
              </p:contentPart>
            </mc:Choice>
            <mc:Fallback>
              <p:pic>
                <p:nvPicPr>
                  <p:cNvPr id="567" name="Ink 566">
                    <a:extLst>
                      <a:ext uri="{FF2B5EF4-FFF2-40B4-BE49-F238E27FC236}">
                        <a16:creationId xmlns:a16="http://schemas.microsoft.com/office/drawing/2014/main" id="{8AB7E6A7-0C74-4746-B709-E788A80D18B2}"/>
                      </a:ext>
                    </a:extLst>
                  </p:cNvPr>
                  <p:cNvPicPr/>
                  <p:nvPr/>
                </p:nvPicPr>
                <p:blipFill>
                  <a:blip r:embed="rId626"/>
                  <a:stretch>
                    <a:fillRect/>
                  </a:stretch>
                </p:blipFill>
                <p:spPr>
                  <a:xfrm>
                    <a:off x="1268457" y="4814332"/>
                    <a:ext cx="44030" cy="16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7">
                <p14:nvContentPartPr>
                  <p14:cNvPr id="569" name="Ink 568">
                    <a:extLst>
                      <a:ext uri="{FF2B5EF4-FFF2-40B4-BE49-F238E27FC236}">
                        <a16:creationId xmlns:a16="http://schemas.microsoft.com/office/drawing/2014/main" id="{1785FC6E-BC3D-430D-AC9D-2B11C94C1164}"/>
                      </a:ext>
                    </a:extLst>
                  </p14:cNvPr>
                  <p14:cNvContentPartPr/>
                  <p14:nvPr/>
                </p14:nvContentPartPr>
                <p14:xfrm>
                  <a:off x="1393972" y="5169230"/>
                  <a:ext cx="83880" cy="93240"/>
                </p14:xfrm>
              </p:contentPart>
            </mc:Choice>
            <mc:Fallback>
              <p:pic>
                <p:nvPicPr>
                  <p:cNvPr id="569" name="Ink 568">
                    <a:extLst>
                      <a:ext uri="{FF2B5EF4-FFF2-40B4-BE49-F238E27FC236}">
                        <a16:creationId xmlns:a16="http://schemas.microsoft.com/office/drawing/2014/main" id="{1785FC6E-BC3D-430D-AC9D-2B11C94C1164}"/>
                      </a:ext>
                    </a:extLst>
                  </p:cNvPr>
                  <p:cNvPicPr/>
                  <p:nvPr/>
                </p:nvPicPr>
                <p:blipFill>
                  <a:blip r:embed="rId628"/>
                  <a:stretch>
                    <a:fillRect/>
                  </a:stretch>
                </p:blipFill>
                <p:spPr>
                  <a:xfrm>
                    <a:off x="1389376" y="5164213"/>
                    <a:ext cx="93072" cy="1032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9">
                <p14:nvContentPartPr>
                  <p14:cNvPr id="570" name="Ink 569">
                    <a:extLst>
                      <a:ext uri="{FF2B5EF4-FFF2-40B4-BE49-F238E27FC236}">
                        <a16:creationId xmlns:a16="http://schemas.microsoft.com/office/drawing/2014/main" id="{7EC130F7-1DD0-401B-9F03-408C6DF675C1}"/>
                      </a:ext>
                    </a:extLst>
                  </p14:cNvPr>
                  <p14:cNvContentPartPr/>
                  <p14:nvPr/>
                </p14:nvContentPartPr>
                <p14:xfrm>
                  <a:off x="1387852" y="5074190"/>
                  <a:ext cx="78480" cy="94680"/>
                </p14:xfrm>
              </p:contentPart>
            </mc:Choice>
            <mc:Fallback>
              <p:pic>
                <p:nvPicPr>
                  <p:cNvPr id="570" name="Ink 569">
                    <a:extLst>
                      <a:ext uri="{FF2B5EF4-FFF2-40B4-BE49-F238E27FC236}">
                        <a16:creationId xmlns:a16="http://schemas.microsoft.com/office/drawing/2014/main" id="{7EC130F7-1DD0-401B-9F03-408C6DF675C1}"/>
                      </a:ext>
                    </a:extLst>
                  </p:cNvPr>
                  <p:cNvPicPr/>
                  <p:nvPr/>
                </p:nvPicPr>
                <p:blipFill>
                  <a:blip r:embed="rId630"/>
                  <a:stretch>
                    <a:fillRect/>
                  </a:stretch>
                </p:blipFill>
                <p:spPr>
                  <a:xfrm>
                    <a:off x="1383280" y="5069185"/>
                    <a:ext cx="87623" cy="1046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1">
                <p14:nvContentPartPr>
                  <p14:cNvPr id="571" name="Ink 570">
                    <a:extLst>
                      <a:ext uri="{FF2B5EF4-FFF2-40B4-BE49-F238E27FC236}">
                        <a16:creationId xmlns:a16="http://schemas.microsoft.com/office/drawing/2014/main" id="{8EE41AC2-473D-4088-8730-2D42B2D6FC70}"/>
                      </a:ext>
                    </a:extLst>
                  </p14:cNvPr>
                  <p14:cNvContentPartPr/>
                  <p14:nvPr/>
                </p14:nvContentPartPr>
                <p14:xfrm>
                  <a:off x="1323772" y="4877630"/>
                  <a:ext cx="88920" cy="190800"/>
                </p14:xfrm>
              </p:contentPart>
            </mc:Choice>
            <mc:Fallback>
              <p:pic>
                <p:nvPicPr>
                  <p:cNvPr id="571" name="Ink 570">
                    <a:extLst>
                      <a:ext uri="{FF2B5EF4-FFF2-40B4-BE49-F238E27FC236}">
                        <a16:creationId xmlns:a16="http://schemas.microsoft.com/office/drawing/2014/main" id="{8EE41AC2-473D-4088-8730-2D42B2D6FC70}"/>
                      </a:ext>
                    </a:extLst>
                  </p:cNvPr>
                  <p:cNvPicPr/>
                  <p:nvPr/>
                </p:nvPicPr>
                <p:blipFill>
                  <a:blip r:embed="rId632"/>
                  <a:stretch>
                    <a:fillRect/>
                  </a:stretch>
                </p:blipFill>
                <p:spPr>
                  <a:xfrm>
                    <a:off x="1319192" y="4872609"/>
                    <a:ext cx="98079" cy="2008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3">
                <p14:nvContentPartPr>
                  <p14:cNvPr id="573" name="Ink 572">
                    <a:extLst>
                      <a:ext uri="{FF2B5EF4-FFF2-40B4-BE49-F238E27FC236}">
                        <a16:creationId xmlns:a16="http://schemas.microsoft.com/office/drawing/2014/main" id="{90B5C406-CD43-46A7-AB52-E346D8F42FCF}"/>
                      </a:ext>
                    </a:extLst>
                  </p14:cNvPr>
                  <p14:cNvContentPartPr/>
                  <p14:nvPr/>
                </p14:nvContentPartPr>
                <p14:xfrm>
                  <a:off x="1436092" y="5288030"/>
                  <a:ext cx="107280" cy="150480"/>
                </p14:xfrm>
              </p:contentPart>
            </mc:Choice>
            <mc:Fallback>
              <p:pic>
                <p:nvPicPr>
                  <p:cNvPr id="573" name="Ink 572">
                    <a:extLst>
                      <a:ext uri="{FF2B5EF4-FFF2-40B4-BE49-F238E27FC236}">
                        <a16:creationId xmlns:a16="http://schemas.microsoft.com/office/drawing/2014/main" id="{90B5C406-CD43-46A7-AB52-E346D8F42FCF}"/>
                      </a:ext>
                    </a:extLst>
                  </p:cNvPr>
                  <p:cNvPicPr/>
                  <p:nvPr/>
                </p:nvPicPr>
                <p:blipFill>
                  <a:blip r:embed="rId634"/>
                  <a:stretch>
                    <a:fillRect/>
                  </a:stretch>
                </p:blipFill>
                <p:spPr>
                  <a:xfrm>
                    <a:off x="1431511" y="5283000"/>
                    <a:ext cx="116443" cy="1605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5">
                <p14:nvContentPartPr>
                  <p14:cNvPr id="574" name="Ink 573">
                    <a:extLst>
                      <a:ext uri="{FF2B5EF4-FFF2-40B4-BE49-F238E27FC236}">
                        <a16:creationId xmlns:a16="http://schemas.microsoft.com/office/drawing/2014/main" id="{C98D1AE4-7F6B-46AB-9314-ABDBAF6E75A4}"/>
                      </a:ext>
                    </a:extLst>
                  </p14:cNvPr>
                  <p14:cNvContentPartPr/>
                  <p14:nvPr/>
                </p14:nvContentPartPr>
                <p14:xfrm>
                  <a:off x="1499092" y="5336990"/>
                  <a:ext cx="106200" cy="124920"/>
                </p14:xfrm>
              </p:contentPart>
            </mc:Choice>
            <mc:Fallback>
              <p:pic>
                <p:nvPicPr>
                  <p:cNvPr id="574" name="Ink 573">
                    <a:extLst>
                      <a:ext uri="{FF2B5EF4-FFF2-40B4-BE49-F238E27FC236}">
                        <a16:creationId xmlns:a16="http://schemas.microsoft.com/office/drawing/2014/main" id="{C98D1AE4-7F6B-46AB-9314-ABDBAF6E75A4}"/>
                      </a:ext>
                    </a:extLst>
                  </p:cNvPr>
                  <p:cNvPicPr/>
                  <p:nvPr/>
                </p:nvPicPr>
                <p:blipFill>
                  <a:blip r:embed="rId636"/>
                  <a:stretch>
                    <a:fillRect/>
                  </a:stretch>
                </p:blipFill>
                <p:spPr>
                  <a:xfrm>
                    <a:off x="1494508" y="5331960"/>
                    <a:ext cx="115368" cy="1349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7">
                <p14:nvContentPartPr>
                  <p14:cNvPr id="575" name="Ink 574">
                    <a:extLst>
                      <a:ext uri="{FF2B5EF4-FFF2-40B4-BE49-F238E27FC236}">
                        <a16:creationId xmlns:a16="http://schemas.microsoft.com/office/drawing/2014/main" id="{F2391BBD-9E46-4555-A0B7-B939841CEDC6}"/>
                      </a:ext>
                    </a:extLst>
                  </p14:cNvPr>
                  <p14:cNvContentPartPr/>
                  <p14:nvPr/>
                </p14:nvContentPartPr>
                <p14:xfrm>
                  <a:off x="1549132" y="5360750"/>
                  <a:ext cx="159120" cy="123480"/>
                </p14:xfrm>
              </p:contentPart>
            </mc:Choice>
            <mc:Fallback>
              <p:pic>
                <p:nvPicPr>
                  <p:cNvPr id="575" name="Ink 574">
                    <a:extLst>
                      <a:ext uri="{FF2B5EF4-FFF2-40B4-BE49-F238E27FC236}">
                        <a16:creationId xmlns:a16="http://schemas.microsoft.com/office/drawing/2014/main" id="{F2391BBD-9E46-4555-A0B7-B939841CEDC6}"/>
                      </a:ext>
                    </a:extLst>
                  </p:cNvPr>
                  <p:cNvPicPr/>
                  <p:nvPr/>
                </p:nvPicPr>
                <p:blipFill>
                  <a:blip r:embed="rId638"/>
                  <a:stretch>
                    <a:fillRect/>
                  </a:stretch>
                </p:blipFill>
                <p:spPr>
                  <a:xfrm>
                    <a:off x="1544553" y="5355727"/>
                    <a:ext cx="168278" cy="133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9">
                <p14:nvContentPartPr>
                  <p14:cNvPr id="576" name="Ink 575">
                    <a:extLst>
                      <a:ext uri="{FF2B5EF4-FFF2-40B4-BE49-F238E27FC236}">
                        <a16:creationId xmlns:a16="http://schemas.microsoft.com/office/drawing/2014/main" id="{62A5D10C-A0DC-4137-BDDB-8E97B8A787CF}"/>
                      </a:ext>
                    </a:extLst>
                  </p14:cNvPr>
                  <p14:cNvContentPartPr/>
                  <p14:nvPr/>
                </p14:nvContentPartPr>
                <p14:xfrm>
                  <a:off x="1637692" y="5393510"/>
                  <a:ext cx="156240" cy="88920"/>
                </p14:xfrm>
              </p:contentPart>
            </mc:Choice>
            <mc:Fallback>
              <p:pic>
                <p:nvPicPr>
                  <p:cNvPr id="576" name="Ink 575">
                    <a:extLst>
                      <a:ext uri="{FF2B5EF4-FFF2-40B4-BE49-F238E27FC236}">
                        <a16:creationId xmlns:a16="http://schemas.microsoft.com/office/drawing/2014/main" id="{62A5D10C-A0DC-4137-BDDB-8E97B8A787CF}"/>
                      </a:ext>
                    </a:extLst>
                  </p:cNvPr>
                  <p:cNvPicPr/>
                  <p:nvPr/>
                </p:nvPicPr>
                <p:blipFill>
                  <a:blip r:embed="rId640"/>
                  <a:stretch>
                    <a:fillRect/>
                  </a:stretch>
                </p:blipFill>
                <p:spPr>
                  <a:xfrm>
                    <a:off x="1633108" y="5388500"/>
                    <a:ext cx="165408" cy="989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1">
                <p14:nvContentPartPr>
                  <p14:cNvPr id="577" name="Ink 576">
                    <a:extLst>
                      <a:ext uri="{FF2B5EF4-FFF2-40B4-BE49-F238E27FC236}">
                        <a16:creationId xmlns:a16="http://schemas.microsoft.com/office/drawing/2014/main" id="{FF30C720-F027-4460-B02F-DD11E0276548}"/>
                      </a:ext>
                    </a:extLst>
                  </p14:cNvPr>
                  <p14:cNvContentPartPr/>
                  <p14:nvPr/>
                </p14:nvContentPartPr>
                <p14:xfrm>
                  <a:off x="1756852" y="5417990"/>
                  <a:ext cx="99000" cy="36360"/>
                </p14:xfrm>
              </p:contentPart>
            </mc:Choice>
            <mc:Fallback>
              <p:pic>
                <p:nvPicPr>
                  <p:cNvPr id="577" name="Ink 576">
                    <a:extLst>
                      <a:ext uri="{FF2B5EF4-FFF2-40B4-BE49-F238E27FC236}">
                        <a16:creationId xmlns:a16="http://schemas.microsoft.com/office/drawing/2014/main" id="{FF30C720-F027-4460-B02F-DD11E0276548}"/>
                      </a:ext>
                    </a:extLst>
                  </p:cNvPr>
                  <p:cNvPicPr/>
                  <p:nvPr/>
                </p:nvPicPr>
                <p:blipFill>
                  <a:blip r:embed="rId642"/>
                  <a:stretch>
                    <a:fillRect/>
                  </a:stretch>
                </p:blipFill>
                <p:spPr>
                  <a:xfrm>
                    <a:off x="1752265" y="5412975"/>
                    <a:ext cx="108174" cy="463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3">
                <p14:nvContentPartPr>
                  <p14:cNvPr id="579" name="Ink 578">
                    <a:extLst>
                      <a:ext uri="{FF2B5EF4-FFF2-40B4-BE49-F238E27FC236}">
                        <a16:creationId xmlns:a16="http://schemas.microsoft.com/office/drawing/2014/main" id="{9D20B566-D69F-49E3-9D70-E47ACDA90F99}"/>
                      </a:ext>
                    </a:extLst>
                  </p14:cNvPr>
                  <p14:cNvContentPartPr/>
                  <p14:nvPr/>
                </p14:nvContentPartPr>
                <p14:xfrm>
                  <a:off x="2424292" y="5232230"/>
                  <a:ext cx="30240" cy="32760"/>
                </p14:xfrm>
              </p:contentPart>
            </mc:Choice>
            <mc:Fallback>
              <p:pic>
                <p:nvPicPr>
                  <p:cNvPr id="579" name="Ink 578">
                    <a:extLst>
                      <a:ext uri="{FF2B5EF4-FFF2-40B4-BE49-F238E27FC236}">
                        <a16:creationId xmlns:a16="http://schemas.microsoft.com/office/drawing/2014/main" id="{9D20B566-D69F-49E3-9D70-E47ACDA90F99}"/>
                      </a:ext>
                    </a:extLst>
                  </p:cNvPr>
                  <p:cNvPicPr/>
                  <p:nvPr/>
                </p:nvPicPr>
                <p:blipFill>
                  <a:blip r:embed="rId644"/>
                  <a:stretch>
                    <a:fillRect/>
                  </a:stretch>
                </p:blipFill>
                <p:spPr>
                  <a:xfrm>
                    <a:off x="2419699" y="5227190"/>
                    <a:ext cx="39427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5">
                <p14:nvContentPartPr>
                  <p14:cNvPr id="580" name="Ink 579">
                    <a:extLst>
                      <a:ext uri="{FF2B5EF4-FFF2-40B4-BE49-F238E27FC236}">
                        <a16:creationId xmlns:a16="http://schemas.microsoft.com/office/drawing/2014/main" id="{B26D4EA9-61D2-40AF-92C2-53F792F0CC97}"/>
                      </a:ext>
                    </a:extLst>
                  </p14:cNvPr>
                  <p14:cNvContentPartPr/>
                  <p14:nvPr/>
                </p14:nvContentPartPr>
                <p14:xfrm>
                  <a:off x="2414932" y="5258510"/>
                  <a:ext cx="38880" cy="45000"/>
                </p14:xfrm>
              </p:contentPart>
            </mc:Choice>
            <mc:Fallback>
              <p:pic>
                <p:nvPicPr>
                  <p:cNvPr id="580" name="Ink 579">
                    <a:extLst>
                      <a:ext uri="{FF2B5EF4-FFF2-40B4-BE49-F238E27FC236}">
                        <a16:creationId xmlns:a16="http://schemas.microsoft.com/office/drawing/2014/main" id="{B26D4EA9-61D2-40AF-92C2-53F792F0CC97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2410358" y="5253510"/>
                    <a:ext cx="48028" cy="5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7">
                <p14:nvContentPartPr>
                  <p14:cNvPr id="581" name="Ink 580">
                    <a:extLst>
                      <a:ext uri="{FF2B5EF4-FFF2-40B4-BE49-F238E27FC236}">
                        <a16:creationId xmlns:a16="http://schemas.microsoft.com/office/drawing/2014/main" id="{3F38E6DD-6558-48BD-B179-A871E262AF58}"/>
                      </a:ext>
                    </a:extLst>
                  </p14:cNvPr>
                  <p14:cNvContentPartPr/>
                  <p14:nvPr/>
                </p14:nvContentPartPr>
                <p14:xfrm>
                  <a:off x="2392612" y="5279390"/>
                  <a:ext cx="109800" cy="155520"/>
                </p14:xfrm>
              </p:contentPart>
            </mc:Choice>
            <mc:Fallback>
              <p:pic>
                <p:nvPicPr>
                  <p:cNvPr id="581" name="Ink 580">
                    <a:extLst>
                      <a:ext uri="{FF2B5EF4-FFF2-40B4-BE49-F238E27FC236}">
                        <a16:creationId xmlns:a16="http://schemas.microsoft.com/office/drawing/2014/main" id="{3F38E6DD-6558-48BD-B179-A871E262AF58}"/>
                      </a:ext>
                    </a:extLst>
                  </p:cNvPr>
                  <p:cNvPicPr/>
                  <p:nvPr/>
                </p:nvPicPr>
                <p:blipFill>
                  <a:blip r:embed="rId648"/>
                  <a:stretch>
                    <a:fillRect/>
                  </a:stretch>
                </p:blipFill>
                <p:spPr>
                  <a:xfrm>
                    <a:off x="2388037" y="5274373"/>
                    <a:ext cx="118950" cy="1655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9">
                <p14:nvContentPartPr>
                  <p14:cNvPr id="582" name="Ink 581">
                    <a:extLst>
                      <a:ext uri="{FF2B5EF4-FFF2-40B4-BE49-F238E27FC236}">
                        <a16:creationId xmlns:a16="http://schemas.microsoft.com/office/drawing/2014/main" id="{D1F6A68D-455F-4FF3-A231-A344CAD7C497}"/>
                      </a:ext>
                    </a:extLst>
                  </p14:cNvPr>
                  <p14:cNvContentPartPr/>
                  <p14:nvPr/>
                </p14:nvContentPartPr>
                <p14:xfrm>
                  <a:off x="2395132" y="5354990"/>
                  <a:ext cx="93600" cy="88200"/>
                </p14:xfrm>
              </p:contentPart>
            </mc:Choice>
            <mc:Fallback>
              <p:pic>
                <p:nvPicPr>
                  <p:cNvPr id="582" name="Ink 581">
                    <a:extLst>
                      <a:ext uri="{FF2B5EF4-FFF2-40B4-BE49-F238E27FC236}">
                        <a16:creationId xmlns:a16="http://schemas.microsoft.com/office/drawing/2014/main" id="{D1F6A68D-455F-4FF3-A231-A344CAD7C497}"/>
                      </a:ext>
                    </a:extLst>
                  </p:cNvPr>
                  <p:cNvPicPr/>
                  <p:nvPr/>
                </p:nvPicPr>
                <p:blipFill>
                  <a:blip r:embed="rId650"/>
                  <a:stretch>
                    <a:fillRect/>
                  </a:stretch>
                </p:blipFill>
                <p:spPr>
                  <a:xfrm>
                    <a:off x="2390548" y="5349974"/>
                    <a:ext cx="102769" cy="982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1">
                <p14:nvContentPartPr>
                  <p14:cNvPr id="583" name="Ink 582">
                    <a:extLst>
                      <a:ext uri="{FF2B5EF4-FFF2-40B4-BE49-F238E27FC236}">
                        <a16:creationId xmlns:a16="http://schemas.microsoft.com/office/drawing/2014/main" id="{1E673C1B-E8E3-4146-BA69-71B1D80E3DCD}"/>
                      </a:ext>
                    </a:extLst>
                  </p14:cNvPr>
                  <p14:cNvContentPartPr/>
                  <p14:nvPr/>
                </p14:nvContentPartPr>
                <p14:xfrm>
                  <a:off x="2374612" y="5385230"/>
                  <a:ext cx="147240" cy="179640"/>
                </p14:xfrm>
              </p:contentPart>
            </mc:Choice>
            <mc:Fallback>
              <p:pic>
                <p:nvPicPr>
                  <p:cNvPr id="583" name="Ink 582">
                    <a:extLst>
                      <a:ext uri="{FF2B5EF4-FFF2-40B4-BE49-F238E27FC236}">
                        <a16:creationId xmlns:a16="http://schemas.microsoft.com/office/drawing/2014/main" id="{1E673C1B-E8E3-4146-BA69-71B1D80E3DCD}"/>
                      </a:ext>
                    </a:extLst>
                  </p:cNvPr>
                  <p:cNvPicPr/>
                  <p:nvPr/>
                </p:nvPicPr>
                <p:blipFill>
                  <a:blip r:embed="rId652"/>
                  <a:stretch>
                    <a:fillRect/>
                  </a:stretch>
                </p:blipFill>
                <p:spPr>
                  <a:xfrm>
                    <a:off x="2370023" y="5380217"/>
                    <a:ext cx="156419" cy="1896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3">
                <p14:nvContentPartPr>
                  <p14:cNvPr id="584" name="Ink 583">
                    <a:extLst>
                      <a:ext uri="{FF2B5EF4-FFF2-40B4-BE49-F238E27FC236}">
                        <a16:creationId xmlns:a16="http://schemas.microsoft.com/office/drawing/2014/main" id="{419472B6-0A6C-48C5-93E4-ED998237F65D}"/>
                      </a:ext>
                    </a:extLst>
                  </p14:cNvPr>
                  <p14:cNvContentPartPr/>
                  <p14:nvPr/>
                </p14:nvContentPartPr>
                <p14:xfrm>
                  <a:off x="2428972" y="5524190"/>
                  <a:ext cx="102240" cy="78120"/>
                </p14:xfrm>
              </p:contentPart>
            </mc:Choice>
            <mc:Fallback>
              <p:pic>
                <p:nvPicPr>
                  <p:cNvPr id="584" name="Ink 583">
                    <a:extLst>
                      <a:ext uri="{FF2B5EF4-FFF2-40B4-BE49-F238E27FC236}">
                        <a16:creationId xmlns:a16="http://schemas.microsoft.com/office/drawing/2014/main" id="{419472B6-0A6C-48C5-93E4-ED998237F65D}"/>
                      </a:ext>
                    </a:extLst>
                  </p:cNvPr>
                  <p:cNvPicPr/>
                  <p:nvPr/>
                </p:nvPicPr>
                <p:blipFill>
                  <a:blip r:embed="rId654"/>
                  <a:stretch>
                    <a:fillRect/>
                  </a:stretch>
                </p:blipFill>
                <p:spPr>
                  <a:xfrm>
                    <a:off x="2424394" y="5519177"/>
                    <a:ext cx="111396" cy="88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5">
                <p14:nvContentPartPr>
                  <p14:cNvPr id="585" name="Ink 584">
                    <a:extLst>
                      <a:ext uri="{FF2B5EF4-FFF2-40B4-BE49-F238E27FC236}">
                        <a16:creationId xmlns:a16="http://schemas.microsoft.com/office/drawing/2014/main" id="{CCCD7799-BCF2-4525-A062-315678A6255F}"/>
                      </a:ext>
                    </a:extLst>
                  </p14:cNvPr>
                  <p14:cNvContentPartPr/>
                  <p14:nvPr/>
                </p14:nvContentPartPr>
                <p14:xfrm>
                  <a:off x="2454172" y="5571350"/>
                  <a:ext cx="78480" cy="108000"/>
                </p14:xfrm>
              </p:contentPart>
            </mc:Choice>
            <mc:Fallback>
              <p:pic>
                <p:nvPicPr>
                  <p:cNvPr id="585" name="Ink 584">
                    <a:extLst>
                      <a:ext uri="{FF2B5EF4-FFF2-40B4-BE49-F238E27FC236}">
                        <a16:creationId xmlns:a16="http://schemas.microsoft.com/office/drawing/2014/main" id="{CCCD7799-BCF2-4525-A062-315678A6255F}"/>
                      </a:ext>
                    </a:extLst>
                  </p:cNvPr>
                  <p:cNvPicPr/>
                  <p:nvPr/>
                </p:nvPicPr>
                <p:blipFill>
                  <a:blip r:embed="rId656"/>
                  <a:stretch>
                    <a:fillRect/>
                  </a:stretch>
                </p:blipFill>
                <p:spPr>
                  <a:xfrm>
                    <a:off x="2449600" y="5566327"/>
                    <a:ext cx="87623" cy="1180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7">
                <p14:nvContentPartPr>
                  <p14:cNvPr id="587" name="Ink 586">
                    <a:extLst>
                      <a:ext uri="{FF2B5EF4-FFF2-40B4-BE49-F238E27FC236}">
                        <a16:creationId xmlns:a16="http://schemas.microsoft.com/office/drawing/2014/main" id="{73D95A2B-92B8-4FEA-AFCA-7098C7EF278F}"/>
                      </a:ext>
                    </a:extLst>
                  </p14:cNvPr>
                  <p14:cNvContentPartPr/>
                  <p14:nvPr/>
                </p14:nvContentPartPr>
                <p14:xfrm>
                  <a:off x="2516812" y="5763590"/>
                  <a:ext cx="52920" cy="89280"/>
                </p14:xfrm>
              </p:contentPart>
            </mc:Choice>
            <mc:Fallback>
              <p:pic>
                <p:nvPicPr>
                  <p:cNvPr id="587" name="Ink 586">
                    <a:extLst>
                      <a:ext uri="{FF2B5EF4-FFF2-40B4-BE49-F238E27FC236}">
                        <a16:creationId xmlns:a16="http://schemas.microsoft.com/office/drawing/2014/main" id="{73D95A2B-92B8-4FEA-AFCA-7098C7EF278F}"/>
                      </a:ext>
                    </a:extLst>
                  </p:cNvPr>
                  <p:cNvPicPr/>
                  <p:nvPr/>
                </p:nvPicPr>
                <p:blipFill>
                  <a:blip r:embed="rId658"/>
                  <a:stretch>
                    <a:fillRect/>
                  </a:stretch>
                </p:blipFill>
                <p:spPr>
                  <a:xfrm>
                    <a:off x="2512243" y="5758560"/>
                    <a:ext cx="62057" cy="99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9">
                <p14:nvContentPartPr>
                  <p14:cNvPr id="588" name="Ink 587">
                    <a:extLst>
                      <a:ext uri="{FF2B5EF4-FFF2-40B4-BE49-F238E27FC236}">
                        <a16:creationId xmlns:a16="http://schemas.microsoft.com/office/drawing/2014/main" id="{20E563E0-8EC8-4F5F-AAAC-14EADD027020}"/>
                      </a:ext>
                    </a:extLst>
                  </p14:cNvPr>
                  <p14:cNvContentPartPr/>
                  <p14:nvPr/>
                </p14:nvContentPartPr>
                <p14:xfrm>
                  <a:off x="2537692" y="5839550"/>
                  <a:ext cx="39960" cy="71280"/>
                </p14:xfrm>
              </p:contentPart>
            </mc:Choice>
            <mc:Fallback>
              <p:pic>
                <p:nvPicPr>
                  <p:cNvPr id="588" name="Ink 587">
                    <a:extLst>
                      <a:ext uri="{FF2B5EF4-FFF2-40B4-BE49-F238E27FC236}">
                        <a16:creationId xmlns:a16="http://schemas.microsoft.com/office/drawing/2014/main" id="{20E563E0-8EC8-4F5F-AAAC-14EADD027020}"/>
                      </a:ext>
                    </a:extLst>
                  </p:cNvPr>
                  <p:cNvPicPr/>
                  <p:nvPr/>
                </p:nvPicPr>
                <p:blipFill>
                  <a:blip r:embed="rId660"/>
                  <a:stretch>
                    <a:fillRect/>
                  </a:stretch>
                </p:blipFill>
                <p:spPr>
                  <a:xfrm>
                    <a:off x="2533125" y="5834518"/>
                    <a:ext cx="49094" cy="813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1">
                <p14:nvContentPartPr>
                  <p14:cNvPr id="589" name="Ink 588">
                    <a:extLst>
                      <a:ext uri="{FF2B5EF4-FFF2-40B4-BE49-F238E27FC236}">
                        <a16:creationId xmlns:a16="http://schemas.microsoft.com/office/drawing/2014/main" id="{CB955B56-1774-4990-A686-355BC1F77F63}"/>
                      </a:ext>
                    </a:extLst>
                  </p14:cNvPr>
                  <p14:cNvContentPartPr/>
                  <p14:nvPr/>
                </p14:nvContentPartPr>
                <p14:xfrm>
                  <a:off x="2540572" y="5882390"/>
                  <a:ext cx="39240" cy="193320"/>
                </p14:xfrm>
              </p:contentPart>
            </mc:Choice>
            <mc:Fallback>
              <p:pic>
                <p:nvPicPr>
                  <p:cNvPr id="589" name="Ink 588">
                    <a:extLst>
                      <a:ext uri="{FF2B5EF4-FFF2-40B4-BE49-F238E27FC236}">
                        <a16:creationId xmlns:a16="http://schemas.microsoft.com/office/drawing/2014/main" id="{CB955B56-1774-4990-A686-355BC1F77F63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2536000" y="5877369"/>
                    <a:ext cx="48383" cy="2033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3">
                <p14:nvContentPartPr>
                  <p14:cNvPr id="590" name="Ink 589">
                    <a:extLst>
                      <a:ext uri="{FF2B5EF4-FFF2-40B4-BE49-F238E27FC236}">
                        <a16:creationId xmlns:a16="http://schemas.microsoft.com/office/drawing/2014/main" id="{A8CE7D56-8548-4A7E-80D7-6DA60ED45DE8}"/>
                      </a:ext>
                    </a:extLst>
                  </p14:cNvPr>
                  <p14:cNvContentPartPr/>
                  <p14:nvPr/>
                </p14:nvContentPartPr>
                <p14:xfrm>
                  <a:off x="2125492" y="5847470"/>
                  <a:ext cx="61560" cy="60120"/>
                </p14:xfrm>
              </p:contentPart>
            </mc:Choice>
            <mc:Fallback>
              <p:pic>
                <p:nvPicPr>
                  <p:cNvPr id="590" name="Ink 589">
                    <a:extLst>
                      <a:ext uri="{FF2B5EF4-FFF2-40B4-BE49-F238E27FC236}">
                        <a16:creationId xmlns:a16="http://schemas.microsoft.com/office/drawing/2014/main" id="{A8CE7D56-8548-4A7E-80D7-6DA60ED45DE8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2120932" y="5842425"/>
                    <a:ext cx="70680" cy="702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5">
                <p14:nvContentPartPr>
                  <p14:cNvPr id="591" name="Ink 590">
                    <a:extLst>
                      <a:ext uri="{FF2B5EF4-FFF2-40B4-BE49-F238E27FC236}">
                        <a16:creationId xmlns:a16="http://schemas.microsoft.com/office/drawing/2014/main" id="{E5BD7B37-FA29-407E-B36B-5F1FB291FBFB}"/>
                      </a:ext>
                    </a:extLst>
                  </p14:cNvPr>
                  <p14:cNvContentPartPr/>
                  <p14:nvPr/>
                </p14:nvContentPartPr>
                <p14:xfrm>
                  <a:off x="2156092" y="5898950"/>
                  <a:ext cx="55440" cy="104400"/>
                </p14:xfrm>
              </p:contentPart>
            </mc:Choice>
            <mc:Fallback>
              <p:pic>
                <p:nvPicPr>
                  <p:cNvPr id="591" name="Ink 590">
                    <a:extLst>
                      <a:ext uri="{FF2B5EF4-FFF2-40B4-BE49-F238E27FC236}">
                        <a16:creationId xmlns:a16="http://schemas.microsoft.com/office/drawing/2014/main" id="{E5BD7B37-FA29-407E-B36B-5F1FB291FBFB}"/>
                      </a:ext>
                    </a:extLst>
                  </p:cNvPr>
                  <p:cNvPicPr/>
                  <p:nvPr/>
                </p:nvPicPr>
                <p:blipFill>
                  <a:blip r:embed="rId666"/>
                  <a:stretch>
                    <a:fillRect/>
                  </a:stretch>
                </p:blipFill>
                <p:spPr>
                  <a:xfrm>
                    <a:off x="2151504" y="5893939"/>
                    <a:ext cx="64616" cy="1144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7">
                <p14:nvContentPartPr>
                  <p14:cNvPr id="592" name="Ink 591">
                    <a:extLst>
                      <a:ext uri="{FF2B5EF4-FFF2-40B4-BE49-F238E27FC236}">
                        <a16:creationId xmlns:a16="http://schemas.microsoft.com/office/drawing/2014/main" id="{102C70D1-DE86-47D1-A8C3-CD569ED672AD}"/>
                      </a:ext>
                    </a:extLst>
                  </p14:cNvPr>
                  <p14:cNvContentPartPr/>
                  <p14:nvPr/>
                </p14:nvContentPartPr>
                <p14:xfrm>
                  <a:off x="2099932" y="5766470"/>
                  <a:ext cx="40320" cy="46080"/>
                </p14:xfrm>
              </p:contentPart>
            </mc:Choice>
            <mc:Fallback>
              <p:pic>
                <p:nvPicPr>
                  <p:cNvPr id="592" name="Ink 591">
                    <a:extLst>
                      <a:ext uri="{FF2B5EF4-FFF2-40B4-BE49-F238E27FC236}">
                        <a16:creationId xmlns:a16="http://schemas.microsoft.com/office/drawing/2014/main" id="{102C70D1-DE86-47D1-A8C3-CD569ED672AD}"/>
                      </a:ext>
                    </a:extLst>
                  </p:cNvPr>
                  <p:cNvPicPr/>
                  <p:nvPr/>
                </p:nvPicPr>
                <p:blipFill>
                  <a:blip r:embed="rId668"/>
                  <a:stretch>
                    <a:fillRect/>
                  </a:stretch>
                </p:blipFill>
                <p:spPr>
                  <a:xfrm>
                    <a:off x="2095324" y="5761443"/>
                    <a:ext cx="49536" cy="561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9">
                <p14:nvContentPartPr>
                  <p14:cNvPr id="593" name="Ink 592">
                    <a:extLst>
                      <a:ext uri="{FF2B5EF4-FFF2-40B4-BE49-F238E27FC236}">
                        <a16:creationId xmlns:a16="http://schemas.microsoft.com/office/drawing/2014/main" id="{1518DAC5-097D-40CA-9C26-F5AEA0CE860E}"/>
                      </a:ext>
                    </a:extLst>
                  </p14:cNvPr>
                  <p14:cNvContentPartPr/>
                  <p14:nvPr/>
                </p14:nvContentPartPr>
                <p14:xfrm>
                  <a:off x="2087692" y="5751350"/>
                  <a:ext cx="45360" cy="31680"/>
                </p14:xfrm>
              </p:contentPart>
            </mc:Choice>
            <mc:Fallback>
              <p:pic>
                <p:nvPicPr>
                  <p:cNvPr id="593" name="Ink 592">
                    <a:extLst>
                      <a:ext uri="{FF2B5EF4-FFF2-40B4-BE49-F238E27FC236}">
                        <a16:creationId xmlns:a16="http://schemas.microsoft.com/office/drawing/2014/main" id="{1518DAC5-097D-40CA-9C26-F5AEA0CE860E}"/>
                      </a:ext>
                    </a:extLst>
                  </p:cNvPr>
                  <p:cNvPicPr/>
                  <p:nvPr/>
                </p:nvPicPr>
                <p:blipFill>
                  <a:blip r:embed="rId670"/>
                  <a:stretch>
                    <a:fillRect/>
                  </a:stretch>
                </p:blipFill>
                <p:spPr>
                  <a:xfrm>
                    <a:off x="2083118" y="5746348"/>
                    <a:ext cx="54508" cy="416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1">
                <p14:nvContentPartPr>
                  <p14:cNvPr id="594" name="Ink 593">
                    <a:extLst>
                      <a:ext uri="{FF2B5EF4-FFF2-40B4-BE49-F238E27FC236}">
                        <a16:creationId xmlns:a16="http://schemas.microsoft.com/office/drawing/2014/main" id="{FDDBF39A-8887-4C24-80EA-6BECFE613173}"/>
                      </a:ext>
                    </a:extLst>
                  </p14:cNvPr>
                  <p14:cNvContentPartPr/>
                  <p14:nvPr/>
                </p14:nvContentPartPr>
                <p14:xfrm>
                  <a:off x="2074732" y="5680790"/>
                  <a:ext cx="66600" cy="69120"/>
                </p14:xfrm>
              </p:contentPart>
            </mc:Choice>
            <mc:Fallback>
              <p:pic>
                <p:nvPicPr>
                  <p:cNvPr id="594" name="Ink 593">
                    <a:extLst>
                      <a:ext uri="{FF2B5EF4-FFF2-40B4-BE49-F238E27FC236}">
                        <a16:creationId xmlns:a16="http://schemas.microsoft.com/office/drawing/2014/main" id="{FDDBF39A-8887-4C24-80EA-6BECFE613173}"/>
                      </a:ext>
                    </a:extLst>
                  </p:cNvPr>
                  <p:cNvPicPr/>
                  <p:nvPr/>
                </p:nvPicPr>
                <p:blipFill>
                  <a:blip r:embed="rId672"/>
                  <a:stretch>
                    <a:fillRect/>
                  </a:stretch>
                </p:blipFill>
                <p:spPr>
                  <a:xfrm>
                    <a:off x="2070165" y="5675763"/>
                    <a:ext cx="75734" cy="791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3">
                <p14:nvContentPartPr>
                  <p14:cNvPr id="595" name="Ink 594">
                    <a:extLst>
                      <a:ext uri="{FF2B5EF4-FFF2-40B4-BE49-F238E27FC236}">
                        <a16:creationId xmlns:a16="http://schemas.microsoft.com/office/drawing/2014/main" id="{5311F989-5B78-4871-83F6-D727C3613C1F}"/>
                      </a:ext>
                    </a:extLst>
                  </p14:cNvPr>
                  <p14:cNvContentPartPr/>
                  <p14:nvPr/>
                </p14:nvContentPartPr>
                <p14:xfrm>
                  <a:off x="2063572" y="5602310"/>
                  <a:ext cx="56520" cy="72720"/>
                </p14:xfrm>
              </p:contentPart>
            </mc:Choice>
            <mc:Fallback>
              <p:pic>
                <p:nvPicPr>
                  <p:cNvPr id="595" name="Ink 594">
                    <a:extLst>
                      <a:ext uri="{FF2B5EF4-FFF2-40B4-BE49-F238E27FC236}">
                        <a16:creationId xmlns:a16="http://schemas.microsoft.com/office/drawing/2014/main" id="{5311F989-5B78-4871-83F6-D727C3613C1F}"/>
                      </a:ext>
                    </a:extLst>
                  </p:cNvPr>
                  <p:cNvPicPr/>
                  <p:nvPr/>
                </p:nvPicPr>
                <p:blipFill>
                  <a:blip r:embed="rId674"/>
                  <a:stretch>
                    <a:fillRect/>
                  </a:stretch>
                </p:blipFill>
                <p:spPr>
                  <a:xfrm>
                    <a:off x="2058989" y="5597295"/>
                    <a:ext cx="65685" cy="82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5">
                <p14:nvContentPartPr>
                  <p14:cNvPr id="596" name="Ink 595">
                    <a:extLst>
                      <a:ext uri="{FF2B5EF4-FFF2-40B4-BE49-F238E27FC236}">
                        <a16:creationId xmlns:a16="http://schemas.microsoft.com/office/drawing/2014/main" id="{DC16D9EE-2C46-4247-AB8A-9F77A2F3DCEB}"/>
                      </a:ext>
                    </a:extLst>
                  </p14:cNvPr>
                  <p14:cNvContentPartPr/>
                  <p14:nvPr/>
                </p14:nvContentPartPr>
                <p14:xfrm>
                  <a:off x="2067172" y="5546870"/>
                  <a:ext cx="69840" cy="62640"/>
                </p14:xfrm>
              </p:contentPart>
            </mc:Choice>
            <mc:Fallback>
              <p:pic>
                <p:nvPicPr>
                  <p:cNvPr id="596" name="Ink 595">
                    <a:extLst>
                      <a:ext uri="{FF2B5EF4-FFF2-40B4-BE49-F238E27FC236}">
                        <a16:creationId xmlns:a16="http://schemas.microsoft.com/office/drawing/2014/main" id="{DC16D9EE-2C46-4247-AB8A-9F77A2F3DCEB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2062592" y="5541859"/>
                    <a:ext cx="78999" cy="726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7">
                <p14:nvContentPartPr>
                  <p14:cNvPr id="597" name="Ink 596">
                    <a:extLst>
                      <a:ext uri="{FF2B5EF4-FFF2-40B4-BE49-F238E27FC236}">
                        <a16:creationId xmlns:a16="http://schemas.microsoft.com/office/drawing/2014/main" id="{CA98E381-3648-4465-996B-33DE3ABCA60E}"/>
                      </a:ext>
                    </a:extLst>
                  </p14:cNvPr>
                  <p14:cNvContentPartPr/>
                  <p14:nvPr/>
                </p14:nvContentPartPr>
                <p14:xfrm>
                  <a:off x="2090572" y="5508710"/>
                  <a:ext cx="55440" cy="24480"/>
                </p14:xfrm>
              </p:contentPart>
            </mc:Choice>
            <mc:Fallback>
              <p:pic>
                <p:nvPicPr>
                  <p:cNvPr id="597" name="Ink 596">
                    <a:extLst>
                      <a:ext uri="{FF2B5EF4-FFF2-40B4-BE49-F238E27FC236}">
                        <a16:creationId xmlns:a16="http://schemas.microsoft.com/office/drawing/2014/main" id="{CA98E381-3648-4465-996B-33DE3ABCA60E}"/>
                      </a:ext>
                    </a:extLst>
                  </p:cNvPr>
                  <p:cNvPicPr/>
                  <p:nvPr/>
                </p:nvPicPr>
                <p:blipFill>
                  <a:blip r:embed="rId678"/>
                  <a:stretch>
                    <a:fillRect/>
                  </a:stretch>
                </p:blipFill>
                <p:spPr>
                  <a:xfrm>
                    <a:off x="2086015" y="5503731"/>
                    <a:ext cx="64553" cy="344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9">
                <p14:nvContentPartPr>
                  <p14:cNvPr id="599" name="Ink 598">
                    <a:extLst>
                      <a:ext uri="{FF2B5EF4-FFF2-40B4-BE49-F238E27FC236}">
                        <a16:creationId xmlns:a16="http://schemas.microsoft.com/office/drawing/2014/main" id="{B0367143-0C7A-477A-A5F0-DF2FA007AC6D}"/>
                      </a:ext>
                    </a:extLst>
                  </p14:cNvPr>
                  <p14:cNvContentPartPr/>
                  <p14:nvPr/>
                </p14:nvContentPartPr>
                <p14:xfrm>
                  <a:off x="1895092" y="6424648"/>
                  <a:ext cx="41400" cy="26640"/>
                </p14:xfrm>
              </p:contentPart>
            </mc:Choice>
            <mc:Fallback>
              <p:pic>
                <p:nvPicPr>
                  <p:cNvPr id="599" name="Ink 598">
                    <a:extLst>
                      <a:ext uri="{FF2B5EF4-FFF2-40B4-BE49-F238E27FC236}">
                        <a16:creationId xmlns:a16="http://schemas.microsoft.com/office/drawing/2014/main" id="{B0367143-0C7A-477A-A5F0-DF2FA007AC6D}"/>
                      </a:ext>
                    </a:extLst>
                  </p:cNvPr>
                  <p:cNvPicPr/>
                  <p:nvPr/>
                </p:nvPicPr>
                <p:blipFill>
                  <a:blip r:embed="rId680"/>
                  <a:stretch>
                    <a:fillRect/>
                  </a:stretch>
                </p:blipFill>
                <p:spPr>
                  <a:xfrm>
                    <a:off x="1890492" y="6419653"/>
                    <a:ext cx="50600" cy="366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1">
                <p14:nvContentPartPr>
                  <p14:cNvPr id="600" name="Ink 599">
                    <a:extLst>
                      <a:ext uri="{FF2B5EF4-FFF2-40B4-BE49-F238E27FC236}">
                        <a16:creationId xmlns:a16="http://schemas.microsoft.com/office/drawing/2014/main" id="{B7690D2A-22C5-44FF-B774-5FBF5D2121C8}"/>
                      </a:ext>
                    </a:extLst>
                  </p14:cNvPr>
                  <p14:cNvContentPartPr/>
                  <p14:nvPr/>
                </p14:nvContentPartPr>
                <p14:xfrm>
                  <a:off x="1921372" y="6398008"/>
                  <a:ext cx="60840" cy="25200"/>
                </p14:xfrm>
              </p:contentPart>
            </mc:Choice>
            <mc:Fallback>
              <p:pic>
                <p:nvPicPr>
                  <p:cNvPr id="600" name="Ink 599">
                    <a:extLst>
                      <a:ext uri="{FF2B5EF4-FFF2-40B4-BE49-F238E27FC236}">
                        <a16:creationId xmlns:a16="http://schemas.microsoft.com/office/drawing/2014/main" id="{B7690D2A-22C5-44FF-B774-5FBF5D2121C8}"/>
                      </a:ext>
                    </a:extLst>
                  </p:cNvPr>
                  <p:cNvPicPr/>
                  <p:nvPr/>
                </p:nvPicPr>
                <p:blipFill>
                  <a:blip r:embed="rId682"/>
                  <a:stretch>
                    <a:fillRect/>
                  </a:stretch>
                </p:blipFill>
                <p:spPr>
                  <a:xfrm>
                    <a:off x="1916780" y="6393051"/>
                    <a:ext cx="70023" cy="35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3">
                <p14:nvContentPartPr>
                  <p14:cNvPr id="601" name="Ink 600">
                    <a:extLst>
                      <a:ext uri="{FF2B5EF4-FFF2-40B4-BE49-F238E27FC236}">
                        <a16:creationId xmlns:a16="http://schemas.microsoft.com/office/drawing/2014/main" id="{C9056B51-DCFB-4627-88F2-EBD0B4201E18}"/>
                      </a:ext>
                    </a:extLst>
                  </p14:cNvPr>
                  <p14:cNvContentPartPr/>
                  <p14:nvPr/>
                </p14:nvContentPartPr>
                <p14:xfrm>
                  <a:off x="1950532" y="6371368"/>
                  <a:ext cx="115560" cy="20520"/>
                </p14:xfrm>
              </p:contentPart>
            </mc:Choice>
            <mc:Fallback>
              <p:pic>
                <p:nvPicPr>
                  <p:cNvPr id="601" name="Ink 600">
                    <a:extLst>
                      <a:ext uri="{FF2B5EF4-FFF2-40B4-BE49-F238E27FC236}">
                        <a16:creationId xmlns:a16="http://schemas.microsoft.com/office/drawing/2014/main" id="{C9056B51-DCFB-4627-88F2-EBD0B4201E18}"/>
                      </a:ext>
                    </a:extLst>
                  </p:cNvPr>
                  <p:cNvPicPr/>
                  <p:nvPr/>
                </p:nvPicPr>
                <p:blipFill>
                  <a:blip r:embed="rId684"/>
                  <a:stretch>
                    <a:fillRect/>
                  </a:stretch>
                </p:blipFill>
                <p:spPr>
                  <a:xfrm>
                    <a:off x="1945955" y="6366343"/>
                    <a:ext cx="124713" cy="305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5">
                <p14:nvContentPartPr>
                  <p14:cNvPr id="602" name="Ink 601">
                    <a:extLst>
                      <a:ext uri="{FF2B5EF4-FFF2-40B4-BE49-F238E27FC236}">
                        <a16:creationId xmlns:a16="http://schemas.microsoft.com/office/drawing/2014/main" id="{87FEA923-93C7-4C96-AFB0-25970E3CFA9E}"/>
                      </a:ext>
                    </a:extLst>
                  </p14:cNvPr>
                  <p14:cNvContentPartPr/>
                  <p14:nvPr/>
                </p14:nvContentPartPr>
                <p14:xfrm>
                  <a:off x="1934692" y="6296848"/>
                  <a:ext cx="302400" cy="57600"/>
                </p14:xfrm>
              </p:contentPart>
            </mc:Choice>
            <mc:Fallback>
              <p:pic>
                <p:nvPicPr>
                  <p:cNvPr id="602" name="Ink 601">
                    <a:extLst>
                      <a:ext uri="{FF2B5EF4-FFF2-40B4-BE49-F238E27FC236}">
                        <a16:creationId xmlns:a16="http://schemas.microsoft.com/office/drawing/2014/main" id="{87FEA923-93C7-4C96-AFB0-25970E3CFA9E}"/>
                      </a:ext>
                    </a:extLst>
                  </p:cNvPr>
                  <p:cNvPicPr/>
                  <p:nvPr/>
                </p:nvPicPr>
                <p:blipFill>
                  <a:blip r:embed="rId686"/>
                  <a:stretch>
                    <a:fillRect/>
                  </a:stretch>
                </p:blipFill>
                <p:spPr>
                  <a:xfrm>
                    <a:off x="1930110" y="6291803"/>
                    <a:ext cx="311564" cy="6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7">
                <p14:nvContentPartPr>
                  <p14:cNvPr id="603" name="Ink 602">
                    <a:extLst>
                      <a:ext uri="{FF2B5EF4-FFF2-40B4-BE49-F238E27FC236}">
                        <a16:creationId xmlns:a16="http://schemas.microsoft.com/office/drawing/2014/main" id="{8BA82D6B-4A31-4EE5-99B0-C7E2949CA068}"/>
                      </a:ext>
                    </a:extLst>
                  </p14:cNvPr>
                  <p14:cNvContentPartPr/>
                  <p14:nvPr/>
                </p14:nvContentPartPr>
                <p14:xfrm>
                  <a:off x="1927132" y="6250768"/>
                  <a:ext cx="245520" cy="11520"/>
                </p14:xfrm>
              </p:contentPart>
            </mc:Choice>
            <mc:Fallback>
              <p:pic>
                <p:nvPicPr>
                  <p:cNvPr id="603" name="Ink 602">
                    <a:extLst>
                      <a:ext uri="{FF2B5EF4-FFF2-40B4-BE49-F238E27FC236}">
                        <a16:creationId xmlns:a16="http://schemas.microsoft.com/office/drawing/2014/main" id="{8BA82D6B-4A31-4EE5-99B0-C7E2949CA068}"/>
                      </a:ext>
                    </a:extLst>
                  </p:cNvPr>
                  <p:cNvPicPr/>
                  <p:nvPr/>
                </p:nvPicPr>
                <p:blipFill>
                  <a:blip r:embed="rId688"/>
                  <a:stretch>
                    <a:fillRect/>
                  </a:stretch>
                </p:blipFill>
                <p:spPr>
                  <a:xfrm>
                    <a:off x="1922550" y="6245831"/>
                    <a:ext cx="254684" cy="213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9">
                <p14:nvContentPartPr>
                  <p14:cNvPr id="604" name="Ink 603">
                    <a:extLst>
                      <a:ext uri="{FF2B5EF4-FFF2-40B4-BE49-F238E27FC236}">
                        <a16:creationId xmlns:a16="http://schemas.microsoft.com/office/drawing/2014/main" id="{8DEF2804-863B-4850-81B2-3DBC37FD331E}"/>
                      </a:ext>
                    </a:extLst>
                  </p14:cNvPr>
                  <p14:cNvContentPartPr/>
                  <p14:nvPr/>
                </p14:nvContentPartPr>
                <p14:xfrm>
                  <a:off x="1934692" y="6208288"/>
                  <a:ext cx="113040" cy="27000"/>
                </p14:xfrm>
              </p:contentPart>
            </mc:Choice>
            <mc:Fallback>
              <p:pic>
                <p:nvPicPr>
                  <p:cNvPr id="604" name="Ink 603">
                    <a:extLst>
                      <a:ext uri="{FF2B5EF4-FFF2-40B4-BE49-F238E27FC236}">
                        <a16:creationId xmlns:a16="http://schemas.microsoft.com/office/drawing/2014/main" id="{8DEF2804-863B-4850-81B2-3DBC37FD331E}"/>
                      </a:ext>
                    </a:extLst>
                  </p:cNvPr>
                  <p:cNvPicPr/>
                  <p:nvPr/>
                </p:nvPicPr>
                <p:blipFill>
                  <a:blip r:embed="rId690"/>
                  <a:stretch>
                    <a:fillRect/>
                  </a:stretch>
                </p:blipFill>
                <p:spPr>
                  <a:xfrm>
                    <a:off x="1930109" y="6203225"/>
                    <a:ext cx="122205" cy="371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1">
                <p14:nvContentPartPr>
                  <p14:cNvPr id="605" name="Ink 604">
                    <a:extLst>
                      <a:ext uri="{FF2B5EF4-FFF2-40B4-BE49-F238E27FC236}">
                        <a16:creationId xmlns:a16="http://schemas.microsoft.com/office/drawing/2014/main" id="{D037984C-7109-4E12-B502-27105F0B9547}"/>
                      </a:ext>
                    </a:extLst>
                  </p14:cNvPr>
                  <p14:cNvContentPartPr/>
                  <p14:nvPr/>
                </p14:nvContentPartPr>
                <p14:xfrm>
                  <a:off x="1936132" y="6186328"/>
                  <a:ext cx="138240" cy="15840"/>
                </p14:xfrm>
              </p:contentPart>
            </mc:Choice>
            <mc:Fallback>
              <p:pic>
                <p:nvPicPr>
                  <p:cNvPr id="605" name="Ink 604">
                    <a:extLst>
                      <a:ext uri="{FF2B5EF4-FFF2-40B4-BE49-F238E27FC236}">
                        <a16:creationId xmlns:a16="http://schemas.microsoft.com/office/drawing/2014/main" id="{D037984C-7109-4E12-B502-27105F0B9547}"/>
                      </a:ext>
                    </a:extLst>
                  </p:cNvPr>
                  <p:cNvPicPr/>
                  <p:nvPr/>
                </p:nvPicPr>
                <p:blipFill>
                  <a:blip r:embed="rId692"/>
                  <a:stretch>
                    <a:fillRect/>
                  </a:stretch>
                </p:blipFill>
                <p:spPr>
                  <a:xfrm>
                    <a:off x="1931549" y="6181326"/>
                    <a:ext cx="147405" cy="25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3">
                <p14:nvContentPartPr>
                  <p14:cNvPr id="606" name="Ink 605">
                    <a:extLst>
                      <a:ext uri="{FF2B5EF4-FFF2-40B4-BE49-F238E27FC236}">
                        <a16:creationId xmlns:a16="http://schemas.microsoft.com/office/drawing/2014/main" id="{B05DD503-439C-4F69-A27F-2844888C0532}"/>
                      </a:ext>
                    </a:extLst>
                  </p14:cNvPr>
                  <p14:cNvContentPartPr/>
                  <p14:nvPr/>
                </p14:nvContentPartPr>
                <p14:xfrm>
                  <a:off x="2113972" y="6215128"/>
                  <a:ext cx="162360" cy="16560"/>
                </p14:xfrm>
              </p:contentPart>
            </mc:Choice>
            <mc:Fallback>
              <p:pic>
                <p:nvPicPr>
                  <p:cNvPr id="606" name="Ink 605">
                    <a:extLst>
                      <a:ext uri="{FF2B5EF4-FFF2-40B4-BE49-F238E27FC236}">
                        <a16:creationId xmlns:a16="http://schemas.microsoft.com/office/drawing/2014/main" id="{B05DD503-439C-4F69-A27F-2844888C0532}"/>
                      </a:ext>
                    </a:extLst>
                  </p:cNvPr>
                  <p:cNvPicPr/>
                  <p:nvPr/>
                </p:nvPicPr>
                <p:blipFill>
                  <a:blip r:embed="rId694"/>
                  <a:stretch>
                    <a:fillRect/>
                  </a:stretch>
                </p:blipFill>
                <p:spPr>
                  <a:xfrm>
                    <a:off x="2109398" y="6210033"/>
                    <a:ext cx="171507" cy="26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5">
                <p14:nvContentPartPr>
                  <p14:cNvPr id="607" name="Ink 606">
                    <a:extLst>
                      <a:ext uri="{FF2B5EF4-FFF2-40B4-BE49-F238E27FC236}">
                        <a16:creationId xmlns:a16="http://schemas.microsoft.com/office/drawing/2014/main" id="{41C25428-A2A4-45A5-A778-AE826FDAC586}"/>
                      </a:ext>
                    </a:extLst>
                  </p14:cNvPr>
                  <p14:cNvContentPartPr/>
                  <p14:nvPr/>
                </p14:nvContentPartPr>
                <p14:xfrm>
                  <a:off x="2235652" y="6354808"/>
                  <a:ext cx="79560" cy="28440"/>
                </p14:xfrm>
              </p:contentPart>
            </mc:Choice>
            <mc:Fallback>
              <p:pic>
                <p:nvPicPr>
                  <p:cNvPr id="607" name="Ink 606">
                    <a:extLst>
                      <a:ext uri="{FF2B5EF4-FFF2-40B4-BE49-F238E27FC236}">
                        <a16:creationId xmlns:a16="http://schemas.microsoft.com/office/drawing/2014/main" id="{41C25428-A2A4-45A5-A778-AE826FDAC586}"/>
                      </a:ext>
                    </a:extLst>
                  </p:cNvPr>
                  <p:cNvPicPr/>
                  <p:nvPr/>
                </p:nvPicPr>
                <p:blipFill>
                  <a:blip r:embed="rId696"/>
                  <a:stretch>
                    <a:fillRect/>
                  </a:stretch>
                </p:blipFill>
                <p:spPr>
                  <a:xfrm>
                    <a:off x="2231062" y="6349789"/>
                    <a:ext cx="88740" cy="384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7">
                <p14:nvContentPartPr>
                  <p14:cNvPr id="609" name="Ink 608">
                    <a:extLst>
                      <a:ext uri="{FF2B5EF4-FFF2-40B4-BE49-F238E27FC236}">
                        <a16:creationId xmlns:a16="http://schemas.microsoft.com/office/drawing/2014/main" id="{3EA69AD4-F359-465E-B9EF-5114789B0410}"/>
                      </a:ext>
                    </a:extLst>
                  </p14:cNvPr>
                  <p14:cNvContentPartPr/>
                  <p14:nvPr/>
                </p14:nvContentPartPr>
                <p14:xfrm>
                  <a:off x="2229892" y="6199288"/>
                  <a:ext cx="105840" cy="22320"/>
                </p14:xfrm>
              </p:contentPart>
            </mc:Choice>
            <mc:Fallback>
              <p:pic>
                <p:nvPicPr>
                  <p:cNvPr id="609" name="Ink 608">
                    <a:extLst>
                      <a:ext uri="{FF2B5EF4-FFF2-40B4-BE49-F238E27FC236}">
                        <a16:creationId xmlns:a16="http://schemas.microsoft.com/office/drawing/2014/main" id="{3EA69AD4-F359-465E-B9EF-5114789B0410}"/>
                      </a:ext>
                    </a:extLst>
                  </p:cNvPr>
                  <p:cNvPicPr/>
                  <p:nvPr/>
                </p:nvPicPr>
                <p:blipFill>
                  <a:blip r:embed="rId698"/>
                  <a:stretch>
                    <a:fillRect/>
                  </a:stretch>
                </p:blipFill>
                <p:spPr>
                  <a:xfrm>
                    <a:off x="2225307" y="6194234"/>
                    <a:ext cx="115010" cy="324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9">
                <p14:nvContentPartPr>
                  <p14:cNvPr id="610" name="Ink 609">
                    <a:extLst>
                      <a:ext uri="{FF2B5EF4-FFF2-40B4-BE49-F238E27FC236}">
                        <a16:creationId xmlns:a16="http://schemas.microsoft.com/office/drawing/2014/main" id="{F736F158-EFAF-42E1-B078-7E02C4146A49}"/>
                      </a:ext>
                    </a:extLst>
                  </p14:cNvPr>
                  <p14:cNvContentPartPr/>
                  <p14:nvPr/>
                </p14:nvContentPartPr>
                <p14:xfrm>
                  <a:off x="2250412" y="6144208"/>
                  <a:ext cx="100800" cy="12960"/>
                </p14:xfrm>
              </p:contentPart>
            </mc:Choice>
            <mc:Fallback>
              <p:pic>
                <p:nvPicPr>
                  <p:cNvPr id="610" name="Ink 609">
                    <a:extLst>
                      <a:ext uri="{FF2B5EF4-FFF2-40B4-BE49-F238E27FC236}">
                        <a16:creationId xmlns:a16="http://schemas.microsoft.com/office/drawing/2014/main" id="{F736F158-EFAF-42E1-B078-7E02C4146A49}"/>
                      </a:ext>
                    </a:extLst>
                  </p:cNvPr>
                  <p:cNvPicPr/>
                  <p:nvPr/>
                </p:nvPicPr>
                <p:blipFill>
                  <a:blip r:embed="rId700"/>
                  <a:stretch>
                    <a:fillRect/>
                  </a:stretch>
                </p:blipFill>
                <p:spPr>
                  <a:xfrm>
                    <a:off x="2245830" y="6139191"/>
                    <a:ext cx="109964" cy="229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1">
                <p14:nvContentPartPr>
                  <p14:cNvPr id="611" name="Ink 610">
                    <a:extLst>
                      <a:ext uri="{FF2B5EF4-FFF2-40B4-BE49-F238E27FC236}">
                        <a16:creationId xmlns:a16="http://schemas.microsoft.com/office/drawing/2014/main" id="{78BAB3A7-F02F-4CCB-9249-6217250FB320}"/>
                      </a:ext>
                    </a:extLst>
                  </p14:cNvPr>
                  <p14:cNvContentPartPr/>
                  <p14:nvPr/>
                </p14:nvContentPartPr>
                <p14:xfrm>
                  <a:off x="2353372" y="6059608"/>
                  <a:ext cx="70920" cy="65160"/>
                </p14:xfrm>
              </p:contentPart>
            </mc:Choice>
            <mc:Fallback>
              <p:pic>
                <p:nvPicPr>
                  <p:cNvPr id="611" name="Ink 610">
                    <a:extLst>
                      <a:ext uri="{FF2B5EF4-FFF2-40B4-BE49-F238E27FC236}">
                        <a16:creationId xmlns:a16="http://schemas.microsoft.com/office/drawing/2014/main" id="{78BAB3A7-F02F-4CCB-9249-6217250FB320}"/>
                      </a:ext>
                    </a:extLst>
                  </p:cNvPr>
                  <p:cNvPicPr/>
                  <p:nvPr/>
                </p:nvPicPr>
                <p:blipFill>
                  <a:blip r:embed="rId702"/>
                  <a:stretch>
                    <a:fillRect/>
                  </a:stretch>
                </p:blipFill>
                <p:spPr>
                  <a:xfrm>
                    <a:off x="2348797" y="6054596"/>
                    <a:ext cx="80071" cy="75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3">
                <p14:nvContentPartPr>
                  <p14:cNvPr id="613" name="Ink 612">
                    <a:extLst>
                      <a:ext uri="{FF2B5EF4-FFF2-40B4-BE49-F238E27FC236}">
                        <a16:creationId xmlns:a16="http://schemas.microsoft.com/office/drawing/2014/main" id="{D43029D1-CC86-4D53-AE55-AE610667BAB6}"/>
                      </a:ext>
                    </a:extLst>
                  </p14:cNvPr>
                  <p14:cNvContentPartPr/>
                  <p14:nvPr/>
                </p14:nvContentPartPr>
                <p14:xfrm>
                  <a:off x="1879972" y="5972848"/>
                  <a:ext cx="32760" cy="19800"/>
                </p14:xfrm>
              </p:contentPart>
            </mc:Choice>
            <mc:Fallback>
              <p:pic>
                <p:nvPicPr>
                  <p:cNvPr id="613" name="Ink 612">
                    <a:extLst>
                      <a:ext uri="{FF2B5EF4-FFF2-40B4-BE49-F238E27FC236}">
                        <a16:creationId xmlns:a16="http://schemas.microsoft.com/office/drawing/2014/main" id="{D43029D1-CC86-4D53-AE55-AE610667BAB6}"/>
                      </a:ext>
                    </a:extLst>
                  </p:cNvPr>
                  <p:cNvPicPr/>
                  <p:nvPr/>
                </p:nvPicPr>
                <p:blipFill>
                  <a:blip r:embed="rId704"/>
                  <a:stretch>
                    <a:fillRect/>
                  </a:stretch>
                </p:blipFill>
                <p:spPr>
                  <a:xfrm>
                    <a:off x="1875401" y="5967793"/>
                    <a:ext cx="41902" cy="29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5">
                <p14:nvContentPartPr>
                  <p14:cNvPr id="614" name="Ink 613">
                    <a:extLst>
                      <a:ext uri="{FF2B5EF4-FFF2-40B4-BE49-F238E27FC236}">
                        <a16:creationId xmlns:a16="http://schemas.microsoft.com/office/drawing/2014/main" id="{13FEAB94-D124-488B-AB11-B39FE549BCCB}"/>
                      </a:ext>
                    </a:extLst>
                  </p14:cNvPr>
                  <p14:cNvContentPartPr/>
                  <p14:nvPr/>
                </p14:nvContentPartPr>
                <p14:xfrm>
                  <a:off x="1860172" y="5977528"/>
                  <a:ext cx="141480" cy="7560"/>
                </p14:xfrm>
              </p:contentPart>
            </mc:Choice>
            <mc:Fallback>
              <p:pic>
                <p:nvPicPr>
                  <p:cNvPr id="614" name="Ink 613">
                    <a:extLst>
                      <a:ext uri="{FF2B5EF4-FFF2-40B4-BE49-F238E27FC236}">
                        <a16:creationId xmlns:a16="http://schemas.microsoft.com/office/drawing/2014/main" id="{13FEAB94-D124-488B-AB11-B39FE549BCCB}"/>
                      </a:ext>
                    </a:extLst>
                  </p:cNvPr>
                  <p:cNvPicPr/>
                  <p:nvPr/>
                </p:nvPicPr>
                <p:blipFill>
                  <a:blip r:embed="rId706"/>
                  <a:stretch>
                    <a:fillRect/>
                  </a:stretch>
                </p:blipFill>
                <p:spPr>
                  <a:xfrm>
                    <a:off x="1855583" y="5972753"/>
                    <a:ext cx="150657" cy="171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7">
                <p14:nvContentPartPr>
                  <p14:cNvPr id="619" name="Ink 618">
                    <a:extLst>
                      <a:ext uri="{FF2B5EF4-FFF2-40B4-BE49-F238E27FC236}">
                        <a16:creationId xmlns:a16="http://schemas.microsoft.com/office/drawing/2014/main" id="{4E1860E1-71E9-4122-9F55-5B21C434FFBF}"/>
                      </a:ext>
                    </a:extLst>
                  </p14:cNvPr>
                  <p14:cNvContentPartPr/>
                  <p14:nvPr/>
                </p14:nvContentPartPr>
                <p14:xfrm>
                  <a:off x="2413132" y="4819768"/>
                  <a:ext cx="203400" cy="72360"/>
                </p14:xfrm>
              </p:contentPart>
            </mc:Choice>
            <mc:Fallback>
              <p:pic>
                <p:nvPicPr>
                  <p:cNvPr id="619" name="Ink 618">
                    <a:extLst>
                      <a:ext uri="{FF2B5EF4-FFF2-40B4-BE49-F238E27FC236}">
                        <a16:creationId xmlns:a16="http://schemas.microsoft.com/office/drawing/2014/main" id="{4E1860E1-71E9-4122-9F55-5B21C434FFBF}"/>
                      </a:ext>
                    </a:extLst>
                  </p:cNvPr>
                  <p:cNvPicPr/>
                  <p:nvPr/>
                </p:nvPicPr>
                <p:blipFill>
                  <a:blip r:embed="rId708"/>
                  <a:stretch>
                    <a:fillRect/>
                  </a:stretch>
                </p:blipFill>
                <p:spPr>
                  <a:xfrm>
                    <a:off x="2408553" y="4814749"/>
                    <a:ext cx="212559" cy="823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9">
                <p14:nvContentPartPr>
                  <p14:cNvPr id="620" name="Ink 619">
                    <a:extLst>
                      <a:ext uri="{FF2B5EF4-FFF2-40B4-BE49-F238E27FC236}">
                        <a16:creationId xmlns:a16="http://schemas.microsoft.com/office/drawing/2014/main" id="{BA48D63A-584E-4DAB-BF03-100AA829C726}"/>
                      </a:ext>
                    </a:extLst>
                  </p14:cNvPr>
                  <p14:cNvContentPartPr/>
                  <p14:nvPr/>
                </p14:nvContentPartPr>
                <p14:xfrm>
                  <a:off x="2446252" y="4801408"/>
                  <a:ext cx="178920" cy="46080"/>
                </p14:xfrm>
              </p:contentPart>
            </mc:Choice>
            <mc:Fallback>
              <p:pic>
                <p:nvPicPr>
                  <p:cNvPr id="620" name="Ink 619">
                    <a:extLst>
                      <a:ext uri="{FF2B5EF4-FFF2-40B4-BE49-F238E27FC236}">
                        <a16:creationId xmlns:a16="http://schemas.microsoft.com/office/drawing/2014/main" id="{BA48D63A-584E-4DAB-BF03-100AA829C726}"/>
                      </a:ext>
                    </a:extLst>
                  </p:cNvPr>
                  <p:cNvPicPr/>
                  <p:nvPr/>
                </p:nvPicPr>
                <p:blipFill>
                  <a:blip r:embed="rId710"/>
                  <a:stretch>
                    <a:fillRect/>
                  </a:stretch>
                </p:blipFill>
                <p:spPr>
                  <a:xfrm>
                    <a:off x="2441674" y="4796381"/>
                    <a:ext cx="188076" cy="561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1">
                <p14:nvContentPartPr>
                  <p14:cNvPr id="621" name="Ink 620">
                    <a:extLst>
                      <a:ext uri="{FF2B5EF4-FFF2-40B4-BE49-F238E27FC236}">
                        <a16:creationId xmlns:a16="http://schemas.microsoft.com/office/drawing/2014/main" id="{46FF12AD-293B-4124-9F27-F7087EC993A8}"/>
                      </a:ext>
                    </a:extLst>
                  </p14:cNvPr>
                  <p14:cNvContentPartPr/>
                  <p14:nvPr/>
                </p14:nvContentPartPr>
                <p14:xfrm>
                  <a:off x="2458852" y="4777288"/>
                  <a:ext cx="165240" cy="41400"/>
                </p14:xfrm>
              </p:contentPart>
            </mc:Choice>
            <mc:Fallback>
              <p:pic>
                <p:nvPicPr>
                  <p:cNvPr id="621" name="Ink 620">
                    <a:extLst>
                      <a:ext uri="{FF2B5EF4-FFF2-40B4-BE49-F238E27FC236}">
                        <a16:creationId xmlns:a16="http://schemas.microsoft.com/office/drawing/2014/main" id="{46FF12AD-293B-4124-9F27-F7087EC993A8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2454273" y="4772270"/>
                    <a:ext cx="174399" cy="514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3">
                <p14:nvContentPartPr>
                  <p14:cNvPr id="622" name="Ink 621">
                    <a:extLst>
                      <a:ext uri="{FF2B5EF4-FFF2-40B4-BE49-F238E27FC236}">
                        <a16:creationId xmlns:a16="http://schemas.microsoft.com/office/drawing/2014/main" id="{E0AE4495-CCF2-446B-9FF3-0ED33C5CFF89}"/>
                      </a:ext>
                    </a:extLst>
                  </p14:cNvPr>
                  <p14:cNvContentPartPr/>
                  <p14:nvPr/>
                </p14:nvContentPartPr>
                <p14:xfrm>
                  <a:off x="2491972" y="4727608"/>
                  <a:ext cx="107280" cy="66240"/>
                </p14:xfrm>
              </p:contentPart>
            </mc:Choice>
            <mc:Fallback>
              <p:pic>
                <p:nvPicPr>
                  <p:cNvPr id="622" name="Ink 621">
                    <a:extLst>
                      <a:ext uri="{FF2B5EF4-FFF2-40B4-BE49-F238E27FC236}">
                        <a16:creationId xmlns:a16="http://schemas.microsoft.com/office/drawing/2014/main" id="{E0AE4495-CCF2-446B-9FF3-0ED33C5CFF89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2487391" y="4722609"/>
                    <a:ext cx="116443" cy="762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5">
                <p14:nvContentPartPr>
                  <p14:cNvPr id="623" name="Ink 622">
                    <a:extLst>
                      <a:ext uri="{FF2B5EF4-FFF2-40B4-BE49-F238E27FC236}">
                        <a16:creationId xmlns:a16="http://schemas.microsoft.com/office/drawing/2014/main" id="{1375B4EB-8DDA-4758-83CD-648F03C43EE4}"/>
                      </a:ext>
                    </a:extLst>
                  </p14:cNvPr>
                  <p14:cNvContentPartPr/>
                  <p14:nvPr/>
                </p14:nvContentPartPr>
                <p14:xfrm>
                  <a:off x="2557132" y="4868368"/>
                  <a:ext cx="120240" cy="97920"/>
                </p14:xfrm>
              </p:contentPart>
            </mc:Choice>
            <mc:Fallback>
              <p:pic>
                <p:nvPicPr>
                  <p:cNvPr id="623" name="Ink 622">
                    <a:extLst>
                      <a:ext uri="{FF2B5EF4-FFF2-40B4-BE49-F238E27FC236}">
                        <a16:creationId xmlns:a16="http://schemas.microsoft.com/office/drawing/2014/main" id="{1375B4EB-8DDA-4758-83CD-648F03C43EE4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2552551" y="4863346"/>
                    <a:ext cx="129401" cy="107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7">
                <p14:nvContentPartPr>
                  <p14:cNvPr id="624" name="Ink 623">
                    <a:extLst>
                      <a:ext uri="{FF2B5EF4-FFF2-40B4-BE49-F238E27FC236}">
                        <a16:creationId xmlns:a16="http://schemas.microsoft.com/office/drawing/2014/main" id="{40ECC0A7-7B53-4CD6-8E32-90289B4B9554}"/>
                      </a:ext>
                    </a:extLst>
                  </p14:cNvPr>
                  <p14:cNvContentPartPr/>
                  <p14:nvPr/>
                </p14:nvContentPartPr>
                <p14:xfrm>
                  <a:off x="2586652" y="4945048"/>
                  <a:ext cx="99360" cy="122040"/>
                </p14:xfrm>
              </p:contentPart>
            </mc:Choice>
            <mc:Fallback>
              <p:pic>
                <p:nvPicPr>
                  <p:cNvPr id="624" name="Ink 623">
                    <a:extLst>
                      <a:ext uri="{FF2B5EF4-FFF2-40B4-BE49-F238E27FC236}">
                        <a16:creationId xmlns:a16="http://schemas.microsoft.com/office/drawing/2014/main" id="{40ECC0A7-7B53-4CD6-8E32-90289B4B9554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2582084" y="4940033"/>
                    <a:ext cx="108497" cy="1320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9">
                <p14:nvContentPartPr>
                  <p14:cNvPr id="625" name="Ink 624">
                    <a:extLst>
                      <a:ext uri="{FF2B5EF4-FFF2-40B4-BE49-F238E27FC236}">
                        <a16:creationId xmlns:a16="http://schemas.microsoft.com/office/drawing/2014/main" id="{0FF1A7D3-F262-460B-9B06-3AA5FCB516B2}"/>
                      </a:ext>
                    </a:extLst>
                  </p14:cNvPr>
                  <p14:cNvContentPartPr/>
                  <p14:nvPr/>
                </p14:nvContentPartPr>
                <p14:xfrm>
                  <a:off x="2628052" y="5042248"/>
                  <a:ext cx="52920" cy="53640"/>
                </p14:xfrm>
              </p:contentPart>
            </mc:Choice>
            <mc:Fallback>
              <p:pic>
                <p:nvPicPr>
                  <p:cNvPr id="625" name="Ink 624">
                    <a:extLst>
                      <a:ext uri="{FF2B5EF4-FFF2-40B4-BE49-F238E27FC236}">
                        <a16:creationId xmlns:a16="http://schemas.microsoft.com/office/drawing/2014/main" id="{0FF1A7D3-F262-460B-9B06-3AA5FCB516B2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2623450" y="5037219"/>
                    <a:ext cx="62123" cy="636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1">
                <p14:nvContentPartPr>
                  <p14:cNvPr id="626" name="Ink 625">
                    <a:extLst>
                      <a:ext uri="{FF2B5EF4-FFF2-40B4-BE49-F238E27FC236}">
                        <a16:creationId xmlns:a16="http://schemas.microsoft.com/office/drawing/2014/main" id="{F4BFDA0F-4CBD-4640-9BF8-C2D6F5A7616E}"/>
                      </a:ext>
                    </a:extLst>
                  </p14:cNvPr>
                  <p14:cNvContentPartPr/>
                  <p14:nvPr/>
                </p14:nvContentPartPr>
                <p14:xfrm>
                  <a:off x="2615092" y="5063128"/>
                  <a:ext cx="80280" cy="108360"/>
                </p14:xfrm>
              </p:contentPart>
            </mc:Choice>
            <mc:Fallback>
              <p:pic>
                <p:nvPicPr>
                  <p:cNvPr id="626" name="Ink 625">
                    <a:extLst>
                      <a:ext uri="{FF2B5EF4-FFF2-40B4-BE49-F238E27FC236}">
                        <a16:creationId xmlns:a16="http://schemas.microsoft.com/office/drawing/2014/main" id="{F4BFDA0F-4CBD-4640-9BF8-C2D6F5A7616E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2610505" y="5058107"/>
                    <a:ext cx="89455" cy="1184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3">
                <p14:nvContentPartPr>
                  <p14:cNvPr id="628" name="Ink 627">
                    <a:extLst>
                      <a:ext uri="{FF2B5EF4-FFF2-40B4-BE49-F238E27FC236}">
                        <a16:creationId xmlns:a16="http://schemas.microsoft.com/office/drawing/2014/main" id="{6F44C47B-8D49-4254-92CB-5E6B42C7446D}"/>
                      </a:ext>
                    </a:extLst>
                  </p14:cNvPr>
                  <p14:cNvContentPartPr/>
                  <p14:nvPr/>
                </p14:nvContentPartPr>
                <p14:xfrm>
                  <a:off x="2215492" y="4770088"/>
                  <a:ext cx="27000" cy="47880"/>
                </p14:xfrm>
              </p:contentPart>
            </mc:Choice>
            <mc:Fallback>
              <p:pic>
                <p:nvPicPr>
                  <p:cNvPr id="628" name="Ink 627">
                    <a:extLst>
                      <a:ext uri="{FF2B5EF4-FFF2-40B4-BE49-F238E27FC236}">
                        <a16:creationId xmlns:a16="http://schemas.microsoft.com/office/drawing/2014/main" id="{6F44C47B-8D49-4254-92CB-5E6B42C7446D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2210929" y="4765048"/>
                    <a:ext cx="36127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5">
                <p14:nvContentPartPr>
                  <p14:cNvPr id="630" name="Ink 629">
                    <a:extLst>
                      <a:ext uri="{FF2B5EF4-FFF2-40B4-BE49-F238E27FC236}">
                        <a16:creationId xmlns:a16="http://schemas.microsoft.com/office/drawing/2014/main" id="{5498BD6C-3C8D-4E51-A38D-08CEE73A938C}"/>
                      </a:ext>
                    </a:extLst>
                  </p14:cNvPr>
                  <p14:cNvContentPartPr/>
                  <p14:nvPr/>
                </p14:nvContentPartPr>
                <p14:xfrm>
                  <a:off x="2123332" y="4724008"/>
                  <a:ext cx="70560" cy="38160"/>
                </p14:xfrm>
              </p:contentPart>
            </mc:Choice>
            <mc:Fallback>
              <p:pic>
                <p:nvPicPr>
                  <p:cNvPr id="630" name="Ink 629">
                    <a:extLst>
                      <a:ext uri="{FF2B5EF4-FFF2-40B4-BE49-F238E27FC236}">
                        <a16:creationId xmlns:a16="http://schemas.microsoft.com/office/drawing/2014/main" id="{5498BD6C-3C8D-4E51-A38D-08CEE73A938C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2118755" y="4718976"/>
                    <a:ext cx="79714" cy="482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7">
                <p14:nvContentPartPr>
                  <p14:cNvPr id="632" name="Ink 631">
                    <a:extLst>
                      <a:ext uri="{FF2B5EF4-FFF2-40B4-BE49-F238E27FC236}">
                        <a16:creationId xmlns:a16="http://schemas.microsoft.com/office/drawing/2014/main" id="{A06078FE-FC18-49D3-AC5A-2F8AD6A514A7}"/>
                      </a:ext>
                    </a:extLst>
                  </p14:cNvPr>
                  <p14:cNvContentPartPr/>
                  <p14:nvPr/>
                </p14:nvContentPartPr>
                <p14:xfrm>
                  <a:off x="2687092" y="5958808"/>
                  <a:ext cx="117360" cy="6840"/>
                </p14:xfrm>
              </p:contentPart>
            </mc:Choice>
            <mc:Fallback>
              <p:pic>
                <p:nvPicPr>
                  <p:cNvPr id="632" name="Ink 631">
                    <a:extLst>
                      <a:ext uri="{FF2B5EF4-FFF2-40B4-BE49-F238E27FC236}">
                        <a16:creationId xmlns:a16="http://schemas.microsoft.com/office/drawing/2014/main" id="{A06078FE-FC18-49D3-AC5A-2F8AD6A514A7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2682520" y="5953980"/>
                    <a:ext cx="126505" cy="16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9">
                <p14:nvContentPartPr>
                  <p14:cNvPr id="633" name="Ink 632">
                    <a:extLst>
                      <a:ext uri="{FF2B5EF4-FFF2-40B4-BE49-F238E27FC236}">
                        <a16:creationId xmlns:a16="http://schemas.microsoft.com/office/drawing/2014/main" id="{64EF28A8-9110-4D3E-AA76-3E04363A829E}"/>
                      </a:ext>
                    </a:extLst>
                  </p14:cNvPr>
                  <p14:cNvContentPartPr/>
                  <p14:nvPr/>
                </p14:nvContentPartPr>
                <p14:xfrm>
                  <a:off x="2696812" y="5926768"/>
                  <a:ext cx="243720" cy="23040"/>
                </p14:xfrm>
              </p:contentPart>
            </mc:Choice>
            <mc:Fallback>
              <p:pic>
                <p:nvPicPr>
                  <p:cNvPr id="633" name="Ink 632">
                    <a:extLst>
                      <a:ext uri="{FF2B5EF4-FFF2-40B4-BE49-F238E27FC236}">
                        <a16:creationId xmlns:a16="http://schemas.microsoft.com/office/drawing/2014/main" id="{64EF28A8-9110-4D3E-AA76-3E04363A829E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2692235" y="5921741"/>
                    <a:ext cx="252874" cy="330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1">
                <p14:nvContentPartPr>
                  <p14:cNvPr id="634" name="Ink 633">
                    <a:extLst>
                      <a:ext uri="{FF2B5EF4-FFF2-40B4-BE49-F238E27FC236}">
                        <a16:creationId xmlns:a16="http://schemas.microsoft.com/office/drawing/2014/main" id="{73B91167-5982-4650-92AA-ABE1C31F490A}"/>
                      </a:ext>
                    </a:extLst>
                  </p14:cNvPr>
                  <p14:cNvContentPartPr/>
                  <p14:nvPr/>
                </p14:nvContentPartPr>
                <p14:xfrm>
                  <a:off x="2696812" y="5860168"/>
                  <a:ext cx="336240" cy="41760"/>
                </p14:xfrm>
              </p:contentPart>
            </mc:Choice>
            <mc:Fallback>
              <p:pic>
                <p:nvPicPr>
                  <p:cNvPr id="634" name="Ink 633">
                    <a:extLst>
                      <a:ext uri="{FF2B5EF4-FFF2-40B4-BE49-F238E27FC236}">
                        <a16:creationId xmlns:a16="http://schemas.microsoft.com/office/drawing/2014/main" id="{73B91167-5982-4650-92AA-ABE1C31F490A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2692232" y="5855157"/>
                    <a:ext cx="345400" cy="51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3">
                <p14:nvContentPartPr>
                  <p14:cNvPr id="635" name="Ink 634">
                    <a:extLst>
                      <a:ext uri="{FF2B5EF4-FFF2-40B4-BE49-F238E27FC236}">
                        <a16:creationId xmlns:a16="http://schemas.microsoft.com/office/drawing/2014/main" id="{E1DD9716-C8DF-4281-B334-8CC97E379F9A}"/>
                      </a:ext>
                    </a:extLst>
                  </p14:cNvPr>
                  <p14:cNvContentPartPr/>
                  <p14:nvPr/>
                </p14:nvContentPartPr>
                <p14:xfrm>
                  <a:off x="2878612" y="5985448"/>
                  <a:ext cx="187200" cy="22680"/>
                </p14:xfrm>
              </p:contentPart>
            </mc:Choice>
            <mc:Fallback>
              <p:pic>
                <p:nvPicPr>
                  <p:cNvPr id="635" name="Ink 634">
                    <a:extLst>
                      <a:ext uri="{FF2B5EF4-FFF2-40B4-BE49-F238E27FC236}">
                        <a16:creationId xmlns:a16="http://schemas.microsoft.com/office/drawing/2014/main" id="{E1DD9716-C8DF-4281-B334-8CC97E379F9A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2874028" y="5980408"/>
                    <a:ext cx="196369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5">
                <p14:nvContentPartPr>
                  <p14:cNvPr id="636" name="Ink 635">
                    <a:extLst>
                      <a:ext uri="{FF2B5EF4-FFF2-40B4-BE49-F238E27FC236}">
                        <a16:creationId xmlns:a16="http://schemas.microsoft.com/office/drawing/2014/main" id="{3331029E-443D-4F64-B466-499DC25937D3}"/>
                      </a:ext>
                    </a:extLst>
                  </p14:cNvPr>
                  <p14:cNvContentPartPr/>
                  <p14:nvPr/>
                </p14:nvContentPartPr>
                <p14:xfrm>
                  <a:off x="2936212" y="6058168"/>
                  <a:ext cx="136800" cy="14760"/>
                </p14:xfrm>
              </p:contentPart>
            </mc:Choice>
            <mc:Fallback>
              <p:pic>
                <p:nvPicPr>
                  <p:cNvPr id="636" name="Ink 635">
                    <a:extLst>
                      <a:ext uri="{FF2B5EF4-FFF2-40B4-BE49-F238E27FC236}">
                        <a16:creationId xmlns:a16="http://schemas.microsoft.com/office/drawing/2014/main" id="{3331029E-443D-4F64-B466-499DC25937D3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2931639" y="6053107"/>
                    <a:ext cx="145945" cy="248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7">
                <p14:nvContentPartPr>
                  <p14:cNvPr id="638" name="Ink 637">
                    <a:extLst>
                      <a:ext uri="{FF2B5EF4-FFF2-40B4-BE49-F238E27FC236}">
                        <a16:creationId xmlns:a16="http://schemas.microsoft.com/office/drawing/2014/main" id="{6D57C2E3-080C-4964-84E6-133C125CC1C2}"/>
                      </a:ext>
                    </a:extLst>
                  </p14:cNvPr>
                  <p14:cNvContentPartPr/>
                  <p14:nvPr/>
                </p14:nvContentPartPr>
                <p14:xfrm>
                  <a:off x="2057092" y="6020008"/>
                  <a:ext cx="95400" cy="15840"/>
                </p14:xfrm>
              </p:contentPart>
            </mc:Choice>
            <mc:Fallback>
              <p:pic>
                <p:nvPicPr>
                  <p:cNvPr id="638" name="Ink 637">
                    <a:extLst>
                      <a:ext uri="{FF2B5EF4-FFF2-40B4-BE49-F238E27FC236}">
                        <a16:creationId xmlns:a16="http://schemas.microsoft.com/office/drawing/2014/main" id="{6D57C2E3-080C-4964-84E6-133C125CC1C2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2052513" y="6015006"/>
                    <a:ext cx="104558" cy="25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9">
                <p14:nvContentPartPr>
                  <p14:cNvPr id="639" name="Ink 638">
                    <a:extLst>
                      <a:ext uri="{FF2B5EF4-FFF2-40B4-BE49-F238E27FC236}">
                        <a16:creationId xmlns:a16="http://schemas.microsoft.com/office/drawing/2014/main" id="{61EA9AEF-06CB-4D62-8849-3AE20C33C007}"/>
                      </a:ext>
                    </a:extLst>
                  </p14:cNvPr>
                  <p14:cNvContentPartPr/>
                  <p14:nvPr/>
                </p14:nvContentPartPr>
                <p14:xfrm>
                  <a:off x="2073292" y="5996248"/>
                  <a:ext cx="82080" cy="23760"/>
                </p14:xfrm>
              </p:contentPart>
            </mc:Choice>
            <mc:Fallback>
              <p:pic>
                <p:nvPicPr>
                  <p:cNvPr id="639" name="Ink 638">
                    <a:extLst>
                      <a:ext uri="{FF2B5EF4-FFF2-40B4-BE49-F238E27FC236}">
                        <a16:creationId xmlns:a16="http://schemas.microsoft.com/office/drawing/2014/main" id="{61EA9AEF-06CB-4D62-8849-3AE20C33C007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2068711" y="5991246"/>
                    <a:ext cx="91242" cy="337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1">
                <p14:nvContentPartPr>
                  <p14:cNvPr id="641" name="Ink 640">
                    <a:extLst>
                      <a:ext uri="{FF2B5EF4-FFF2-40B4-BE49-F238E27FC236}">
                        <a16:creationId xmlns:a16="http://schemas.microsoft.com/office/drawing/2014/main" id="{EEBE5C3F-D636-4BB3-9FB7-6E05C6CEE1EC}"/>
                      </a:ext>
                    </a:extLst>
                  </p14:cNvPr>
                  <p14:cNvContentPartPr/>
                  <p14:nvPr/>
                </p14:nvContentPartPr>
                <p14:xfrm>
                  <a:off x="1582612" y="6048808"/>
                  <a:ext cx="360" cy="360"/>
                </p14:xfrm>
              </p:contentPart>
            </mc:Choice>
            <mc:Fallback>
              <p:pic>
                <p:nvPicPr>
                  <p:cNvPr id="641" name="Ink 640">
                    <a:extLst>
                      <a:ext uri="{FF2B5EF4-FFF2-40B4-BE49-F238E27FC236}">
                        <a16:creationId xmlns:a16="http://schemas.microsoft.com/office/drawing/2014/main" id="{EEBE5C3F-D636-4BB3-9FB7-6E05C6CEE1EC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578292" y="604448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2">
                <p14:nvContentPartPr>
                  <p14:cNvPr id="642" name="Ink 641">
                    <a:extLst>
                      <a:ext uri="{FF2B5EF4-FFF2-40B4-BE49-F238E27FC236}">
                        <a16:creationId xmlns:a16="http://schemas.microsoft.com/office/drawing/2014/main" id="{7B51A7CB-8101-4F46-BD23-05509E1F9210}"/>
                      </a:ext>
                    </a:extLst>
                  </p14:cNvPr>
                  <p14:cNvContentPartPr/>
                  <p14:nvPr/>
                </p14:nvContentPartPr>
                <p14:xfrm>
                  <a:off x="1632652" y="6048808"/>
                  <a:ext cx="360" cy="360"/>
                </p14:xfrm>
              </p:contentPart>
            </mc:Choice>
            <mc:Fallback>
              <p:pic>
                <p:nvPicPr>
                  <p:cNvPr id="642" name="Ink 641">
                    <a:extLst>
                      <a:ext uri="{FF2B5EF4-FFF2-40B4-BE49-F238E27FC236}">
                        <a16:creationId xmlns:a16="http://schemas.microsoft.com/office/drawing/2014/main" id="{7B51A7CB-8101-4F46-BD23-05509E1F9210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28332" y="604448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3">
                <p14:nvContentPartPr>
                  <p14:cNvPr id="643" name="Ink 642">
                    <a:extLst>
                      <a:ext uri="{FF2B5EF4-FFF2-40B4-BE49-F238E27FC236}">
                        <a16:creationId xmlns:a16="http://schemas.microsoft.com/office/drawing/2014/main" id="{20BFC8DE-023B-4930-A94E-D85480E24FAC}"/>
                      </a:ext>
                    </a:extLst>
                  </p14:cNvPr>
                  <p14:cNvContentPartPr/>
                  <p14:nvPr/>
                </p14:nvContentPartPr>
                <p14:xfrm>
                  <a:off x="1590532" y="6022528"/>
                  <a:ext cx="102600" cy="22680"/>
                </p14:xfrm>
              </p:contentPart>
            </mc:Choice>
            <mc:Fallback>
              <p:pic>
                <p:nvPicPr>
                  <p:cNvPr id="643" name="Ink 642">
                    <a:extLst>
                      <a:ext uri="{FF2B5EF4-FFF2-40B4-BE49-F238E27FC236}">
                        <a16:creationId xmlns:a16="http://schemas.microsoft.com/office/drawing/2014/main" id="{20BFC8DE-023B-4930-A94E-D85480E24FAC}"/>
                      </a:ext>
                    </a:extLst>
                  </p:cNvPr>
                  <p:cNvPicPr/>
                  <p:nvPr/>
                </p:nvPicPr>
                <p:blipFill>
                  <a:blip r:embed="rId744"/>
                  <a:stretch>
                    <a:fillRect/>
                  </a:stretch>
                </p:blipFill>
                <p:spPr>
                  <a:xfrm>
                    <a:off x="1585955" y="6017488"/>
                    <a:ext cx="111754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5">
                <p14:nvContentPartPr>
                  <p14:cNvPr id="644" name="Ink 643">
                    <a:extLst>
                      <a:ext uri="{FF2B5EF4-FFF2-40B4-BE49-F238E27FC236}">
                        <a16:creationId xmlns:a16="http://schemas.microsoft.com/office/drawing/2014/main" id="{B49C7B72-FAC1-468A-B535-2416C0C46F81}"/>
                      </a:ext>
                    </a:extLst>
                  </p14:cNvPr>
                  <p14:cNvContentPartPr/>
                  <p14:nvPr/>
                </p14:nvContentPartPr>
                <p14:xfrm>
                  <a:off x="1536892" y="5981848"/>
                  <a:ext cx="196200" cy="23760"/>
                </p14:xfrm>
              </p:contentPart>
            </mc:Choice>
            <mc:Fallback>
              <p:pic>
                <p:nvPicPr>
                  <p:cNvPr id="644" name="Ink 643">
                    <a:extLst>
                      <a:ext uri="{FF2B5EF4-FFF2-40B4-BE49-F238E27FC236}">
                        <a16:creationId xmlns:a16="http://schemas.microsoft.com/office/drawing/2014/main" id="{B49C7B72-FAC1-468A-B535-2416C0C46F81}"/>
                      </a:ext>
                    </a:extLst>
                  </p:cNvPr>
                  <p:cNvPicPr/>
                  <p:nvPr/>
                </p:nvPicPr>
                <p:blipFill>
                  <a:blip r:embed="rId746"/>
                  <a:stretch>
                    <a:fillRect/>
                  </a:stretch>
                </p:blipFill>
                <p:spPr>
                  <a:xfrm>
                    <a:off x="1532311" y="5976846"/>
                    <a:ext cx="205361" cy="337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7">
                <p14:nvContentPartPr>
                  <p14:cNvPr id="645" name="Ink 644">
                    <a:extLst>
                      <a:ext uri="{FF2B5EF4-FFF2-40B4-BE49-F238E27FC236}">
                        <a16:creationId xmlns:a16="http://schemas.microsoft.com/office/drawing/2014/main" id="{EFAC1796-BFCA-4DDF-A654-47136F44A80C}"/>
                      </a:ext>
                    </a:extLst>
                  </p14:cNvPr>
                  <p14:cNvContentPartPr/>
                  <p14:nvPr/>
                </p14:nvContentPartPr>
                <p14:xfrm>
                  <a:off x="1427452" y="5933248"/>
                  <a:ext cx="367920" cy="36000"/>
                </p14:xfrm>
              </p:contentPart>
            </mc:Choice>
            <mc:Fallback>
              <p:pic>
                <p:nvPicPr>
                  <p:cNvPr id="645" name="Ink 644">
                    <a:extLst>
                      <a:ext uri="{FF2B5EF4-FFF2-40B4-BE49-F238E27FC236}">
                        <a16:creationId xmlns:a16="http://schemas.microsoft.com/office/drawing/2014/main" id="{EFAC1796-BFCA-4DDF-A654-47136F44A80C}"/>
                      </a:ext>
                    </a:extLst>
                  </p:cNvPr>
                  <p:cNvPicPr/>
                  <p:nvPr/>
                </p:nvPicPr>
                <p:blipFill>
                  <a:blip r:embed="rId748"/>
                  <a:stretch>
                    <a:fillRect/>
                  </a:stretch>
                </p:blipFill>
                <p:spPr>
                  <a:xfrm>
                    <a:off x="1422872" y="5928225"/>
                    <a:ext cx="377080" cy="460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9">
                <p14:nvContentPartPr>
                  <p14:cNvPr id="646" name="Ink 645">
                    <a:extLst>
                      <a:ext uri="{FF2B5EF4-FFF2-40B4-BE49-F238E27FC236}">
                        <a16:creationId xmlns:a16="http://schemas.microsoft.com/office/drawing/2014/main" id="{0F2BDC85-3463-44B9-AEDC-80DFAF5789FE}"/>
                      </a:ext>
                    </a:extLst>
                  </p14:cNvPr>
                  <p14:cNvContentPartPr/>
                  <p14:nvPr/>
                </p14:nvContentPartPr>
                <p14:xfrm>
                  <a:off x="1430692" y="5850808"/>
                  <a:ext cx="244800" cy="72360"/>
                </p14:xfrm>
              </p:contentPart>
            </mc:Choice>
            <mc:Fallback>
              <p:pic>
                <p:nvPicPr>
                  <p:cNvPr id="646" name="Ink 645">
                    <a:extLst>
                      <a:ext uri="{FF2B5EF4-FFF2-40B4-BE49-F238E27FC236}">
                        <a16:creationId xmlns:a16="http://schemas.microsoft.com/office/drawing/2014/main" id="{0F2BDC85-3463-44B9-AEDC-80DFAF5789FE}"/>
                      </a:ext>
                    </a:extLst>
                  </p:cNvPr>
                  <p:cNvPicPr/>
                  <p:nvPr/>
                </p:nvPicPr>
                <p:blipFill>
                  <a:blip r:embed="rId750"/>
                  <a:stretch>
                    <a:fillRect/>
                  </a:stretch>
                </p:blipFill>
                <p:spPr>
                  <a:xfrm>
                    <a:off x="1426109" y="5845789"/>
                    <a:ext cx="253966" cy="823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1">
                <p14:nvContentPartPr>
                  <p14:cNvPr id="647" name="Ink 646">
                    <a:extLst>
                      <a:ext uri="{FF2B5EF4-FFF2-40B4-BE49-F238E27FC236}">
                        <a16:creationId xmlns:a16="http://schemas.microsoft.com/office/drawing/2014/main" id="{D338E27E-FB71-4B68-A6D2-13EC18A43472}"/>
                      </a:ext>
                    </a:extLst>
                  </p14:cNvPr>
                  <p14:cNvContentPartPr/>
                  <p14:nvPr/>
                </p14:nvContentPartPr>
                <p14:xfrm>
                  <a:off x="1834252" y="5926048"/>
                  <a:ext cx="125640" cy="9360"/>
                </p14:xfrm>
              </p:contentPart>
            </mc:Choice>
            <mc:Fallback>
              <p:pic>
                <p:nvPicPr>
                  <p:cNvPr id="647" name="Ink 646">
                    <a:extLst>
                      <a:ext uri="{FF2B5EF4-FFF2-40B4-BE49-F238E27FC236}">
                        <a16:creationId xmlns:a16="http://schemas.microsoft.com/office/drawing/2014/main" id="{D338E27E-FB71-4B68-A6D2-13EC18A43472}"/>
                      </a:ext>
                    </a:extLst>
                  </p:cNvPr>
                  <p:cNvPicPr/>
                  <p:nvPr/>
                </p:nvPicPr>
                <p:blipFill>
                  <a:blip r:embed="rId752"/>
                  <a:stretch>
                    <a:fillRect/>
                  </a:stretch>
                </p:blipFill>
                <p:spPr>
                  <a:xfrm>
                    <a:off x="1829669" y="5921165"/>
                    <a:ext cx="134805" cy="19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3">
                <p14:nvContentPartPr>
                  <p14:cNvPr id="648" name="Ink 647">
                    <a:extLst>
                      <a:ext uri="{FF2B5EF4-FFF2-40B4-BE49-F238E27FC236}">
                        <a16:creationId xmlns:a16="http://schemas.microsoft.com/office/drawing/2014/main" id="{DCCB4B57-E6BB-4372-8AA1-E2F7A63C5CCF}"/>
                      </a:ext>
                    </a:extLst>
                  </p14:cNvPr>
                  <p14:cNvContentPartPr/>
                  <p14:nvPr/>
                </p14:nvContentPartPr>
                <p14:xfrm>
                  <a:off x="1878892" y="5878168"/>
                  <a:ext cx="68400" cy="15120"/>
                </p14:xfrm>
              </p:contentPart>
            </mc:Choice>
            <mc:Fallback>
              <p:pic>
                <p:nvPicPr>
                  <p:cNvPr id="648" name="Ink 647">
                    <a:extLst>
                      <a:ext uri="{FF2B5EF4-FFF2-40B4-BE49-F238E27FC236}">
                        <a16:creationId xmlns:a16="http://schemas.microsoft.com/office/drawing/2014/main" id="{DCCB4B57-E6BB-4372-8AA1-E2F7A63C5CCF}"/>
                      </a:ext>
                    </a:extLst>
                  </p:cNvPr>
                  <p:cNvPicPr/>
                  <p:nvPr/>
                </p:nvPicPr>
                <p:blipFill>
                  <a:blip r:embed="rId754"/>
                  <a:stretch>
                    <a:fillRect/>
                  </a:stretch>
                </p:blipFill>
                <p:spPr>
                  <a:xfrm>
                    <a:off x="1874307" y="5873128"/>
                    <a:ext cx="77571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5">
                <p14:nvContentPartPr>
                  <p14:cNvPr id="649" name="Ink 648">
                    <a:extLst>
                      <a:ext uri="{FF2B5EF4-FFF2-40B4-BE49-F238E27FC236}">
                        <a16:creationId xmlns:a16="http://schemas.microsoft.com/office/drawing/2014/main" id="{00DE8989-F741-4DE0-9A94-ED5CEE44C692}"/>
                      </a:ext>
                    </a:extLst>
                  </p14:cNvPr>
                  <p14:cNvContentPartPr/>
                  <p14:nvPr/>
                </p14:nvContentPartPr>
                <p14:xfrm>
                  <a:off x="1807252" y="6128368"/>
                  <a:ext cx="111600" cy="18000"/>
                </p14:xfrm>
              </p:contentPart>
            </mc:Choice>
            <mc:Fallback>
              <p:pic>
                <p:nvPicPr>
                  <p:cNvPr id="649" name="Ink 648">
                    <a:extLst>
                      <a:ext uri="{FF2B5EF4-FFF2-40B4-BE49-F238E27FC236}">
                        <a16:creationId xmlns:a16="http://schemas.microsoft.com/office/drawing/2014/main" id="{00DE8989-F741-4DE0-9A94-ED5CEE44C692}"/>
                      </a:ext>
                    </a:extLst>
                  </p:cNvPr>
                  <p:cNvPicPr/>
                  <p:nvPr/>
                </p:nvPicPr>
                <p:blipFill>
                  <a:blip r:embed="rId756"/>
                  <a:stretch>
                    <a:fillRect/>
                  </a:stretch>
                </p:blipFill>
                <p:spPr>
                  <a:xfrm>
                    <a:off x="1802681" y="6123345"/>
                    <a:ext cx="120741" cy="280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7">
                <p14:nvContentPartPr>
                  <p14:cNvPr id="650" name="Ink 649">
                    <a:extLst>
                      <a:ext uri="{FF2B5EF4-FFF2-40B4-BE49-F238E27FC236}">
                        <a16:creationId xmlns:a16="http://schemas.microsoft.com/office/drawing/2014/main" id="{71FE0ACC-33B6-4BEB-A6D1-2A51A396D1B0}"/>
                      </a:ext>
                    </a:extLst>
                  </p14:cNvPr>
                  <p14:cNvContentPartPr/>
                  <p14:nvPr/>
                </p14:nvContentPartPr>
                <p14:xfrm>
                  <a:off x="1808692" y="6110368"/>
                  <a:ext cx="112320" cy="15840"/>
                </p14:xfrm>
              </p:contentPart>
            </mc:Choice>
            <mc:Fallback>
              <p:pic>
                <p:nvPicPr>
                  <p:cNvPr id="650" name="Ink 649">
                    <a:extLst>
                      <a:ext uri="{FF2B5EF4-FFF2-40B4-BE49-F238E27FC236}">
                        <a16:creationId xmlns:a16="http://schemas.microsoft.com/office/drawing/2014/main" id="{71FE0ACC-33B6-4BEB-A6D1-2A51A396D1B0}"/>
                      </a:ext>
                    </a:extLst>
                  </p:cNvPr>
                  <p:cNvPicPr/>
                  <p:nvPr/>
                </p:nvPicPr>
                <p:blipFill>
                  <a:blip r:embed="rId758"/>
                  <a:stretch>
                    <a:fillRect/>
                  </a:stretch>
                </p:blipFill>
                <p:spPr>
                  <a:xfrm>
                    <a:off x="1804108" y="6105366"/>
                    <a:ext cx="121489" cy="25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9">
                <p14:nvContentPartPr>
                  <p14:cNvPr id="651" name="Ink 650">
                    <a:extLst>
                      <a:ext uri="{FF2B5EF4-FFF2-40B4-BE49-F238E27FC236}">
                        <a16:creationId xmlns:a16="http://schemas.microsoft.com/office/drawing/2014/main" id="{611D07EE-02F6-4E1A-B2E5-3DFE33C5903F}"/>
                      </a:ext>
                    </a:extLst>
                  </p14:cNvPr>
                  <p14:cNvContentPartPr/>
                  <p14:nvPr/>
                </p14:nvContentPartPr>
                <p14:xfrm>
                  <a:off x="1795732" y="6069688"/>
                  <a:ext cx="133560" cy="21240"/>
                </p14:xfrm>
              </p:contentPart>
            </mc:Choice>
            <mc:Fallback>
              <p:pic>
                <p:nvPicPr>
                  <p:cNvPr id="651" name="Ink 650">
                    <a:extLst>
                      <a:ext uri="{FF2B5EF4-FFF2-40B4-BE49-F238E27FC236}">
                        <a16:creationId xmlns:a16="http://schemas.microsoft.com/office/drawing/2014/main" id="{611D07EE-02F6-4E1A-B2E5-3DFE33C5903F}"/>
                      </a:ext>
                    </a:extLst>
                  </p:cNvPr>
                  <p:cNvPicPr/>
                  <p:nvPr/>
                </p:nvPicPr>
                <p:blipFill>
                  <a:blip r:embed="rId760"/>
                  <a:stretch>
                    <a:fillRect/>
                  </a:stretch>
                </p:blipFill>
                <p:spPr>
                  <a:xfrm>
                    <a:off x="1791153" y="6064690"/>
                    <a:ext cx="142718" cy="312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1">
                <p14:nvContentPartPr>
                  <p14:cNvPr id="653" name="Ink 652">
                    <a:extLst>
                      <a:ext uri="{FF2B5EF4-FFF2-40B4-BE49-F238E27FC236}">
                        <a16:creationId xmlns:a16="http://schemas.microsoft.com/office/drawing/2014/main" id="{1F440C3C-CCA2-457A-9473-4A0CAEF8E906}"/>
                      </a:ext>
                    </a:extLst>
                  </p14:cNvPr>
                  <p14:cNvContentPartPr/>
                  <p14:nvPr/>
                </p14:nvContentPartPr>
                <p14:xfrm>
                  <a:off x="2294548" y="5862646"/>
                  <a:ext cx="87480" cy="33840"/>
                </p14:xfrm>
              </p:contentPart>
            </mc:Choice>
            <mc:Fallback>
              <p:pic>
                <p:nvPicPr>
                  <p:cNvPr id="653" name="Ink 652">
                    <a:extLst>
                      <a:ext uri="{FF2B5EF4-FFF2-40B4-BE49-F238E27FC236}">
                        <a16:creationId xmlns:a16="http://schemas.microsoft.com/office/drawing/2014/main" id="{1F440C3C-CCA2-457A-9473-4A0CAEF8E906}"/>
                      </a:ext>
                    </a:extLst>
                  </p:cNvPr>
                  <p:cNvPicPr/>
                  <p:nvPr/>
                </p:nvPicPr>
                <p:blipFill>
                  <a:blip r:embed="rId762"/>
                  <a:stretch>
                    <a:fillRect/>
                  </a:stretch>
                </p:blipFill>
                <p:spPr>
                  <a:xfrm>
                    <a:off x="2289964" y="5857633"/>
                    <a:ext cx="96648" cy="438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3">
                <p14:nvContentPartPr>
                  <p14:cNvPr id="654" name="Ink 653">
                    <a:extLst>
                      <a:ext uri="{FF2B5EF4-FFF2-40B4-BE49-F238E27FC236}">
                        <a16:creationId xmlns:a16="http://schemas.microsoft.com/office/drawing/2014/main" id="{C3E324CB-93C8-412F-A9B9-4C887CD890BC}"/>
                      </a:ext>
                    </a:extLst>
                  </p14:cNvPr>
                  <p14:cNvContentPartPr/>
                  <p14:nvPr/>
                </p14:nvContentPartPr>
                <p14:xfrm>
                  <a:off x="2353588" y="5822326"/>
                  <a:ext cx="38880" cy="38880"/>
                </p14:xfrm>
              </p:contentPart>
            </mc:Choice>
            <mc:Fallback>
              <p:pic>
                <p:nvPicPr>
                  <p:cNvPr id="654" name="Ink 653">
                    <a:extLst>
                      <a:ext uri="{FF2B5EF4-FFF2-40B4-BE49-F238E27FC236}">
                        <a16:creationId xmlns:a16="http://schemas.microsoft.com/office/drawing/2014/main" id="{C3E324CB-93C8-412F-A9B9-4C887CD890BC}"/>
                      </a:ext>
                    </a:extLst>
                  </p:cNvPr>
                  <p:cNvPicPr/>
                  <p:nvPr/>
                </p:nvPicPr>
                <p:blipFill>
                  <a:blip r:embed="rId764"/>
                  <a:stretch>
                    <a:fillRect/>
                  </a:stretch>
                </p:blipFill>
                <p:spPr>
                  <a:xfrm>
                    <a:off x="2349014" y="5817309"/>
                    <a:ext cx="48028" cy="489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5">
                <p14:nvContentPartPr>
                  <p14:cNvPr id="657" name="Ink 656">
                    <a:extLst>
                      <a:ext uri="{FF2B5EF4-FFF2-40B4-BE49-F238E27FC236}">
                        <a16:creationId xmlns:a16="http://schemas.microsoft.com/office/drawing/2014/main" id="{F15E5515-6FDA-4DA5-A794-F015A5062648}"/>
                      </a:ext>
                    </a:extLst>
                  </p14:cNvPr>
                  <p14:cNvContentPartPr/>
                  <p14:nvPr/>
                </p14:nvContentPartPr>
                <p14:xfrm>
                  <a:off x="3180141" y="6075907"/>
                  <a:ext cx="42120" cy="9360"/>
                </p14:xfrm>
              </p:contentPart>
            </mc:Choice>
            <mc:Fallback>
              <p:pic>
                <p:nvPicPr>
                  <p:cNvPr id="657" name="Ink 656">
                    <a:extLst>
                      <a:ext uri="{FF2B5EF4-FFF2-40B4-BE49-F238E27FC236}">
                        <a16:creationId xmlns:a16="http://schemas.microsoft.com/office/drawing/2014/main" id="{F15E5515-6FDA-4DA5-A794-F015A5062648}"/>
                      </a:ext>
                    </a:extLst>
                  </p:cNvPr>
                  <p:cNvPicPr/>
                  <p:nvPr/>
                </p:nvPicPr>
                <p:blipFill>
                  <a:blip r:embed="rId766"/>
                  <a:stretch>
                    <a:fillRect/>
                  </a:stretch>
                </p:blipFill>
                <p:spPr>
                  <a:xfrm>
                    <a:off x="3175546" y="6070802"/>
                    <a:ext cx="51310" cy="195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7">
                <p14:nvContentPartPr>
                  <p14:cNvPr id="659" name="Ink 658">
                    <a:extLst>
                      <a:ext uri="{FF2B5EF4-FFF2-40B4-BE49-F238E27FC236}">
                        <a16:creationId xmlns:a16="http://schemas.microsoft.com/office/drawing/2014/main" id="{D046D969-6F92-4F6A-99E9-1186191107C6}"/>
                      </a:ext>
                    </a:extLst>
                  </p14:cNvPr>
                  <p14:cNvContentPartPr/>
                  <p14:nvPr/>
                </p14:nvContentPartPr>
                <p14:xfrm>
                  <a:off x="3324141" y="5839747"/>
                  <a:ext cx="69120" cy="14400"/>
                </p14:xfrm>
              </p:contentPart>
            </mc:Choice>
            <mc:Fallback>
              <p:pic>
                <p:nvPicPr>
                  <p:cNvPr id="659" name="Ink 658">
                    <a:extLst>
                      <a:ext uri="{FF2B5EF4-FFF2-40B4-BE49-F238E27FC236}">
                        <a16:creationId xmlns:a16="http://schemas.microsoft.com/office/drawing/2014/main" id="{D046D969-6F92-4F6A-99E9-1186191107C6}"/>
                      </a:ext>
                    </a:extLst>
                  </p:cNvPr>
                  <p:cNvPicPr/>
                  <p:nvPr/>
                </p:nvPicPr>
                <p:blipFill>
                  <a:blip r:embed="rId768"/>
                  <a:stretch>
                    <a:fillRect/>
                  </a:stretch>
                </p:blipFill>
                <p:spPr>
                  <a:xfrm>
                    <a:off x="3319558" y="5834665"/>
                    <a:ext cx="78285" cy="24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9">
                <p14:nvContentPartPr>
                  <p14:cNvPr id="660" name="Ink 659">
                    <a:extLst>
                      <a:ext uri="{FF2B5EF4-FFF2-40B4-BE49-F238E27FC236}">
                        <a16:creationId xmlns:a16="http://schemas.microsoft.com/office/drawing/2014/main" id="{4FEF5B7F-F708-44CB-9F40-FA3661FD29AF}"/>
                      </a:ext>
                    </a:extLst>
                  </p14:cNvPr>
                  <p14:cNvContentPartPr/>
                  <p14:nvPr/>
                </p14:nvContentPartPr>
                <p14:xfrm>
                  <a:off x="3316941" y="5867107"/>
                  <a:ext cx="54360" cy="11160"/>
                </p14:xfrm>
              </p:contentPart>
            </mc:Choice>
            <mc:Fallback>
              <p:pic>
                <p:nvPicPr>
                  <p:cNvPr id="660" name="Ink 659">
                    <a:extLst>
                      <a:ext uri="{FF2B5EF4-FFF2-40B4-BE49-F238E27FC236}">
                        <a16:creationId xmlns:a16="http://schemas.microsoft.com/office/drawing/2014/main" id="{4FEF5B7F-F708-44CB-9F40-FA3661FD29AF}"/>
                      </a:ext>
                    </a:extLst>
                  </p:cNvPr>
                  <p:cNvPicPr/>
                  <p:nvPr/>
                </p:nvPicPr>
                <p:blipFill>
                  <a:blip r:embed="rId770"/>
                  <a:stretch>
                    <a:fillRect/>
                  </a:stretch>
                </p:blipFill>
                <p:spPr>
                  <a:xfrm>
                    <a:off x="3312347" y="5862147"/>
                    <a:ext cx="63548" cy="2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1">
                <p14:nvContentPartPr>
                  <p14:cNvPr id="661" name="Ink 660">
                    <a:extLst>
                      <a:ext uri="{FF2B5EF4-FFF2-40B4-BE49-F238E27FC236}">
                        <a16:creationId xmlns:a16="http://schemas.microsoft.com/office/drawing/2014/main" id="{E7D326AE-54CD-43BA-9558-DCF35A6AE598}"/>
                      </a:ext>
                    </a:extLst>
                  </p14:cNvPr>
                  <p14:cNvContentPartPr/>
                  <p14:nvPr/>
                </p14:nvContentPartPr>
                <p14:xfrm>
                  <a:off x="3274101" y="5870707"/>
                  <a:ext cx="11520" cy="6840"/>
                </p14:xfrm>
              </p:contentPart>
            </mc:Choice>
            <mc:Fallback>
              <p:pic>
                <p:nvPicPr>
                  <p:cNvPr id="661" name="Ink 660">
                    <a:extLst>
                      <a:ext uri="{FF2B5EF4-FFF2-40B4-BE49-F238E27FC236}">
                        <a16:creationId xmlns:a16="http://schemas.microsoft.com/office/drawing/2014/main" id="{E7D326AE-54CD-43BA-9558-DCF35A6AE598}"/>
                      </a:ext>
                    </a:extLst>
                  </p:cNvPr>
                  <p:cNvPicPr/>
                  <p:nvPr/>
                </p:nvPicPr>
                <p:blipFill>
                  <a:blip r:embed="rId772"/>
                  <a:stretch>
                    <a:fillRect/>
                  </a:stretch>
                </p:blipFill>
                <p:spPr>
                  <a:xfrm>
                    <a:off x="3269642" y="5865879"/>
                    <a:ext cx="20439" cy="16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3">
                <p14:nvContentPartPr>
                  <p14:cNvPr id="663" name="Ink 662">
                    <a:extLst>
                      <a:ext uri="{FF2B5EF4-FFF2-40B4-BE49-F238E27FC236}">
                        <a16:creationId xmlns:a16="http://schemas.microsoft.com/office/drawing/2014/main" id="{A5FCAFD7-00ED-4E2E-A326-A2DA449AC5F2}"/>
                      </a:ext>
                    </a:extLst>
                  </p14:cNvPr>
                  <p14:cNvContentPartPr/>
                  <p14:nvPr/>
                </p14:nvContentPartPr>
                <p14:xfrm>
                  <a:off x="942999" y="5885107"/>
                  <a:ext cx="73440" cy="17640"/>
                </p14:xfrm>
              </p:contentPart>
            </mc:Choice>
            <mc:Fallback>
              <p:pic>
                <p:nvPicPr>
                  <p:cNvPr id="663" name="Ink 662">
                    <a:extLst>
                      <a:ext uri="{FF2B5EF4-FFF2-40B4-BE49-F238E27FC236}">
                        <a16:creationId xmlns:a16="http://schemas.microsoft.com/office/drawing/2014/main" id="{A5FCAFD7-00ED-4E2E-A326-A2DA449AC5F2}"/>
                      </a:ext>
                    </a:extLst>
                  </p:cNvPr>
                  <p:cNvPicPr/>
                  <p:nvPr/>
                </p:nvPicPr>
                <p:blipFill>
                  <a:blip r:embed="rId774"/>
                  <a:stretch>
                    <a:fillRect/>
                  </a:stretch>
                </p:blipFill>
                <p:spPr>
                  <a:xfrm>
                    <a:off x="938409" y="5880067"/>
                    <a:ext cx="8262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5">
                <p14:nvContentPartPr>
                  <p14:cNvPr id="664" name="Ink 663">
                    <a:extLst>
                      <a:ext uri="{FF2B5EF4-FFF2-40B4-BE49-F238E27FC236}">
                        <a16:creationId xmlns:a16="http://schemas.microsoft.com/office/drawing/2014/main" id="{825626A0-904F-4330-BAA2-F46FAE55D508}"/>
                      </a:ext>
                    </a:extLst>
                  </p14:cNvPr>
                  <p14:cNvContentPartPr/>
                  <p14:nvPr/>
                </p14:nvContentPartPr>
                <p14:xfrm>
                  <a:off x="904119" y="5898787"/>
                  <a:ext cx="167040" cy="27360"/>
                </p14:xfrm>
              </p:contentPart>
            </mc:Choice>
            <mc:Fallback>
              <p:pic>
                <p:nvPicPr>
                  <p:cNvPr id="664" name="Ink 663">
                    <a:extLst>
                      <a:ext uri="{FF2B5EF4-FFF2-40B4-BE49-F238E27FC236}">
                        <a16:creationId xmlns:a16="http://schemas.microsoft.com/office/drawing/2014/main" id="{825626A0-904F-4330-BAA2-F46FAE55D508}"/>
                      </a:ext>
                    </a:extLst>
                  </p:cNvPr>
                  <p:cNvPicPr/>
                  <p:nvPr/>
                </p:nvPicPr>
                <p:blipFill>
                  <a:blip r:embed="rId776"/>
                  <a:stretch>
                    <a:fillRect/>
                  </a:stretch>
                </p:blipFill>
                <p:spPr>
                  <a:xfrm>
                    <a:off x="899543" y="5893812"/>
                    <a:ext cx="176193" cy="373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7">
                <p14:nvContentPartPr>
                  <p14:cNvPr id="665" name="Ink 664">
                    <a:extLst>
                      <a:ext uri="{FF2B5EF4-FFF2-40B4-BE49-F238E27FC236}">
                        <a16:creationId xmlns:a16="http://schemas.microsoft.com/office/drawing/2014/main" id="{E2412C5D-F272-4BF4-869F-8B4070408F2D}"/>
                      </a:ext>
                    </a:extLst>
                  </p14:cNvPr>
                  <p14:cNvContentPartPr/>
                  <p14:nvPr/>
                </p14:nvContentPartPr>
                <p14:xfrm>
                  <a:off x="966399" y="5925067"/>
                  <a:ext cx="16560" cy="12240"/>
                </p14:xfrm>
              </p:contentPart>
            </mc:Choice>
            <mc:Fallback>
              <p:pic>
                <p:nvPicPr>
                  <p:cNvPr id="665" name="Ink 664">
                    <a:extLst>
                      <a:ext uri="{FF2B5EF4-FFF2-40B4-BE49-F238E27FC236}">
                        <a16:creationId xmlns:a16="http://schemas.microsoft.com/office/drawing/2014/main" id="{E2412C5D-F272-4BF4-869F-8B4070408F2D}"/>
                      </a:ext>
                    </a:extLst>
                  </p:cNvPr>
                  <p:cNvPicPr/>
                  <p:nvPr/>
                </p:nvPicPr>
                <p:blipFill>
                  <a:blip r:embed="rId778"/>
                  <a:stretch>
                    <a:fillRect/>
                  </a:stretch>
                </p:blipFill>
                <p:spPr>
                  <a:xfrm>
                    <a:off x="961778" y="5920171"/>
                    <a:ext cx="25803" cy="22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9">
                <p14:nvContentPartPr>
                  <p14:cNvPr id="666" name="Ink 665">
                    <a:extLst>
                      <a:ext uri="{FF2B5EF4-FFF2-40B4-BE49-F238E27FC236}">
                        <a16:creationId xmlns:a16="http://schemas.microsoft.com/office/drawing/2014/main" id="{6096D23F-CDCD-4224-9F04-9FF06B5C27FE}"/>
                      </a:ext>
                    </a:extLst>
                  </p14:cNvPr>
                  <p14:cNvContentPartPr/>
                  <p14:nvPr/>
                </p14:nvContentPartPr>
                <p14:xfrm>
                  <a:off x="1173759" y="5708707"/>
                  <a:ext cx="150840" cy="20160"/>
                </p14:xfrm>
              </p:contentPart>
            </mc:Choice>
            <mc:Fallback>
              <p:pic>
                <p:nvPicPr>
                  <p:cNvPr id="666" name="Ink 665">
                    <a:extLst>
                      <a:ext uri="{FF2B5EF4-FFF2-40B4-BE49-F238E27FC236}">
                        <a16:creationId xmlns:a16="http://schemas.microsoft.com/office/drawing/2014/main" id="{6096D23F-CDCD-4224-9F04-9FF06B5C27FE}"/>
                      </a:ext>
                    </a:extLst>
                  </p:cNvPr>
                  <p:cNvPicPr/>
                  <p:nvPr/>
                </p:nvPicPr>
                <p:blipFill>
                  <a:blip r:embed="rId780"/>
                  <a:stretch>
                    <a:fillRect/>
                  </a:stretch>
                </p:blipFill>
                <p:spPr>
                  <a:xfrm>
                    <a:off x="1169177" y="5703770"/>
                    <a:ext cx="160005" cy="300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1">
                <p14:nvContentPartPr>
                  <p14:cNvPr id="667" name="Ink 666">
                    <a:extLst>
                      <a:ext uri="{FF2B5EF4-FFF2-40B4-BE49-F238E27FC236}">
                        <a16:creationId xmlns:a16="http://schemas.microsoft.com/office/drawing/2014/main" id="{F05DC1CD-140F-4340-8EA2-FBEDAF1A16C2}"/>
                      </a:ext>
                    </a:extLst>
                  </p14:cNvPr>
                  <p14:cNvContentPartPr/>
                  <p14:nvPr/>
                </p14:nvContentPartPr>
                <p14:xfrm>
                  <a:off x="1188159" y="5729587"/>
                  <a:ext cx="55080" cy="16560"/>
                </p14:xfrm>
              </p:contentPart>
            </mc:Choice>
            <mc:Fallback>
              <p:pic>
                <p:nvPicPr>
                  <p:cNvPr id="667" name="Ink 666">
                    <a:extLst>
                      <a:ext uri="{FF2B5EF4-FFF2-40B4-BE49-F238E27FC236}">
                        <a16:creationId xmlns:a16="http://schemas.microsoft.com/office/drawing/2014/main" id="{F05DC1CD-140F-4340-8EA2-FBEDAF1A16C2}"/>
                      </a:ext>
                    </a:extLst>
                  </p:cNvPr>
                  <p:cNvPicPr/>
                  <p:nvPr/>
                </p:nvPicPr>
                <p:blipFill>
                  <a:blip r:embed="rId782"/>
                  <a:stretch>
                    <a:fillRect/>
                  </a:stretch>
                </p:blipFill>
                <p:spPr>
                  <a:xfrm>
                    <a:off x="1183569" y="5724619"/>
                    <a:ext cx="64260" cy="26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3">
                <p14:nvContentPartPr>
                  <p14:cNvPr id="668" name="Ink 667">
                    <a:extLst>
                      <a:ext uri="{FF2B5EF4-FFF2-40B4-BE49-F238E27FC236}">
                        <a16:creationId xmlns:a16="http://schemas.microsoft.com/office/drawing/2014/main" id="{79BF7AD6-BFA2-4641-88DD-26152159CF65}"/>
                      </a:ext>
                    </a:extLst>
                  </p14:cNvPr>
                  <p14:cNvContentPartPr/>
                  <p14:nvPr/>
                </p14:nvContentPartPr>
                <p14:xfrm>
                  <a:off x="1215519" y="5741467"/>
                  <a:ext cx="28800" cy="3960"/>
                </p14:xfrm>
              </p:contentPart>
            </mc:Choice>
            <mc:Fallback>
              <p:pic>
                <p:nvPicPr>
                  <p:cNvPr id="668" name="Ink 667">
                    <a:extLst>
                      <a:ext uri="{FF2B5EF4-FFF2-40B4-BE49-F238E27FC236}">
                        <a16:creationId xmlns:a16="http://schemas.microsoft.com/office/drawing/2014/main" id="{79BF7AD6-BFA2-4641-88DD-26152159CF65}"/>
                      </a:ext>
                    </a:extLst>
                  </p:cNvPr>
                  <p:cNvPicPr/>
                  <p:nvPr/>
                </p:nvPicPr>
                <p:blipFill>
                  <a:blip r:embed="rId784"/>
                  <a:stretch>
                    <a:fillRect/>
                  </a:stretch>
                </p:blipFill>
                <p:spPr>
                  <a:xfrm>
                    <a:off x="1210972" y="5736715"/>
                    <a:ext cx="37895" cy="134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5">
                <p14:nvContentPartPr>
                  <p14:cNvPr id="671" name="Ink 670">
                    <a:extLst>
                      <a:ext uri="{FF2B5EF4-FFF2-40B4-BE49-F238E27FC236}">
                        <a16:creationId xmlns:a16="http://schemas.microsoft.com/office/drawing/2014/main" id="{5FBD1A6C-F367-484E-BCE7-B4FB4E94B550}"/>
                      </a:ext>
                    </a:extLst>
                  </p14:cNvPr>
                  <p14:cNvContentPartPr/>
                  <p14:nvPr/>
                </p14:nvContentPartPr>
                <p14:xfrm>
                  <a:off x="3122785" y="4610241"/>
                  <a:ext cx="16560" cy="117000"/>
                </p14:xfrm>
              </p:contentPart>
            </mc:Choice>
            <mc:Fallback>
              <p:pic>
                <p:nvPicPr>
                  <p:cNvPr id="671" name="Ink 670">
                    <a:extLst>
                      <a:ext uri="{FF2B5EF4-FFF2-40B4-BE49-F238E27FC236}">
                        <a16:creationId xmlns:a16="http://schemas.microsoft.com/office/drawing/2014/main" id="{5FBD1A6C-F367-484E-BCE7-B4FB4E94B550}"/>
                      </a:ext>
                    </a:extLst>
                  </p:cNvPr>
                  <p:cNvPicPr/>
                  <p:nvPr/>
                </p:nvPicPr>
                <p:blipFill>
                  <a:blip r:embed="rId786"/>
                  <a:stretch>
                    <a:fillRect/>
                  </a:stretch>
                </p:blipFill>
                <p:spPr>
                  <a:xfrm>
                    <a:off x="3118269" y="4605227"/>
                    <a:ext cx="25593" cy="12702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76B560B5-7064-4ACB-BC61-75D37C3C1C97}"/>
              </a:ext>
            </a:extLst>
          </p:cNvPr>
          <p:cNvGrpSpPr/>
          <p:nvPr/>
        </p:nvGrpSpPr>
        <p:grpSpPr>
          <a:xfrm>
            <a:off x="7272445" y="2349581"/>
            <a:ext cx="1867998" cy="1347431"/>
            <a:chOff x="10062429" y="5262850"/>
            <a:chExt cx="1867998" cy="1347431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8B537790-2EB6-4EB9-B0A6-B2322D42B0F0}"/>
                </a:ext>
              </a:extLst>
            </p:cNvPr>
            <p:cNvSpPr/>
            <p:nvPr/>
          </p:nvSpPr>
          <p:spPr>
            <a:xfrm>
              <a:off x="10062429" y="5262850"/>
              <a:ext cx="1446122" cy="1347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7600EC30-AF04-4FEF-B18A-C966887296A8}"/>
                    </a:ext>
                  </a:extLst>
                </p14:cNvPr>
                <p14:cNvContentPartPr/>
                <p14:nvPr/>
              </p14:nvContentPartPr>
              <p14:xfrm>
                <a:off x="11390756" y="5638162"/>
                <a:ext cx="32400" cy="3168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7600EC30-AF04-4FEF-B18A-C966887296A8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1355116" y="5602162"/>
                  <a:ext cx="104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75526B48-A3B0-493F-95D3-7E50D51B8EC5}"/>
                    </a:ext>
                  </a:extLst>
                </p14:cNvPr>
                <p14:cNvContentPartPr/>
                <p14:nvPr/>
              </p14:nvContentPartPr>
              <p14:xfrm>
                <a:off x="11404436" y="6104722"/>
                <a:ext cx="59760" cy="9216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75526B48-A3B0-493F-95D3-7E50D51B8EC5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1368796" y="6069082"/>
                  <a:ext cx="131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997603ED-F38C-4ADE-8D9F-CE2D728E8F98}"/>
                    </a:ext>
                  </a:extLst>
                </p14:cNvPr>
                <p14:cNvContentPartPr/>
                <p14:nvPr/>
              </p14:nvContentPartPr>
              <p14:xfrm>
                <a:off x="11404076" y="5756962"/>
                <a:ext cx="64800" cy="17460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997603ED-F38C-4ADE-8D9F-CE2D728E8F98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1368076" y="5721322"/>
                  <a:ext cx="136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0BD96C48-DF89-4619-9CF6-DBCB703640BC}"/>
                    </a:ext>
                  </a:extLst>
                </p14:cNvPr>
                <p14:cNvContentPartPr/>
                <p14:nvPr/>
              </p14:nvContentPartPr>
              <p14:xfrm>
                <a:off x="11085476" y="5620882"/>
                <a:ext cx="143640" cy="19296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0BD96C48-DF89-4619-9CF6-DBCB703640BC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1022476" y="5557882"/>
                  <a:ext cx="269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20675635-2857-4E49-9943-EE1F15B0AD40}"/>
                    </a:ext>
                  </a:extLst>
                </p14:cNvPr>
                <p14:cNvContentPartPr/>
                <p14:nvPr/>
              </p14:nvContentPartPr>
              <p14:xfrm>
                <a:off x="10351796" y="5650762"/>
                <a:ext cx="398520" cy="91008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20675635-2857-4E49-9943-EE1F15B0AD40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0288796" y="5587762"/>
                  <a:ext cx="52416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883BEB2E-3053-4A68-9B7D-935E63276BBB}"/>
                    </a:ext>
                  </a:extLst>
                </p14:cNvPr>
                <p14:cNvContentPartPr/>
                <p14:nvPr/>
              </p14:nvContentPartPr>
              <p14:xfrm>
                <a:off x="10310427" y="5593791"/>
                <a:ext cx="477720" cy="99288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883BEB2E-3053-4A68-9B7D-935E63276BBB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0301787" y="5584791"/>
                  <a:ext cx="49536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E353A2E8-2574-4E99-A779-3C51DDEEBF64}"/>
                    </a:ext>
                  </a:extLst>
                </p14:cNvPr>
                <p14:cNvContentPartPr/>
                <p14:nvPr/>
              </p14:nvContentPartPr>
              <p14:xfrm>
                <a:off x="11036907" y="5577231"/>
                <a:ext cx="210960" cy="29700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E353A2E8-2574-4E99-A779-3C51DDEEBF64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1028267" y="5568591"/>
                  <a:ext cx="228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56B98059-DA49-4F43-BEF4-BA70900F41BC}"/>
                    </a:ext>
                  </a:extLst>
                </p14:cNvPr>
                <p14:cNvContentPartPr/>
                <p14:nvPr/>
              </p14:nvContentPartPr>
              <p14:xfrm>
                <a:off x="11370267" y="5855511"/>
                <a:ext cx="138240" cy="11268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56B98059-DA49-4F43-BEF4-BA70900F41BC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1361267" y="5846511"/>
                  <a:ext cx="155880" cy="13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0512D65C-A427-4639-873B-F594F113AA5B}"/>
                </a:ext>
              </a:extLst>
            </p:cNvPr>
            <p:cNvGrpSpPr/>
            <p:nvPr/>
          </p:nvGrpSpPr>
          <p:grpSpPr>
            <a:xfrm>
              <a:off x="11380347" y="5598831"/>
              <a:ext cx="92880" cy="274320"/>
              <a:chOff x="11380347" y="5598831"/>
              <a:chExt cx="92880" cy="27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03">
                <p14:nvContentPartPr>
                  <p14:cNvPr id="700" name="Ink 699">
                    <a:extLst>
                      <a:ext uri="{FF2B5EF4-FFF2-40B4-BE49-F238E27FC236}">
                        <a16:creationId xmlns:a16="http://schemas.microsoft.com/office/drawing/2014/main" id="{BC9A2DD6-45CC-4153-9B52-E9C682858D0C}"/>
                      </a:ext>
                    </a:extLst>
                  </p14:cNvPr>
                  <p14:cNvContentPartPr/>
                  <p14:nvPr/>
                </p14:nvContentPartPr>
                <p14:xfrm>
                  <a:off x="11421387" y="5726991"/>
                  <a:ext cx="51840" cy="146160"/>
                </p14:xfrm>
              </p:contentPart>
            </mc:Choice>
            <mc:Fallback>
              <p:pic>
                <p:nvPicPr>
                  <p:cNvPr id="700" name="Ink 699">
                    <a:extLst>
                      <a:ext uri="{FF2B5EF4-FFF2-40B4-BE49-F238E27FC236}">
                        <a16:creationId xmlns:a16="http://schemas.microsoft.com/office/drawing/2014/main" id="{BC9A2DD6-45CC-4153-9B52-E9C682858D0C}"/>
                      </a:ext>
                    </a:extLst>
                  </p:cNvPr>
                  <p:cNvPicPr/>
                  <p:nvPr/>
                </p:nvPicPr>
                <p:blipFill>
                  <a:blip r:embed="rId804"/>
                  <a:stretch>
                    <a:fillRect/>
                  </a:stretch>
                </p:blipFill>
                <p:spPr>
                  <a:xfrm>
                    <a:off x="11412747" y="5717991"/>
                    <a:ext cx="6948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5">
                <p14:nvContentPartPr>
                  <p14:cNvPr id="701" name="Ink 700">
                    <a:extLst>
                      <a:ext uri="{FF2B5EF4-FFF2-40B4-BE49-F238E27FC236}">
                        <a16:creationId xmlns:a16="http://schemas.microsoft.com/office/drawing/2014/main" id="{ECAD63D8-216A-4F24-AA79-516772DAF277}"/>
                      </a:ext>
                    </a:extLst>
                  </p14:cNvPr>
                  <p14:cNvContentPartPr/>
                  <p14:nvPr/>
                </p14:nvContentPartPr>
                <p14:xfrm>
                  <a:off x="11380347" y="5598831"/>
                  <a:ext cx="84600" cy="102600"/>
                </p14:xfrm>
              </p:contentPart>
            </mc:Choice>
            <mc:Fallback>
              <p:pic>
                <p:nvPicPr>
                  <p:cNvPr id="701" name="Ink 700">
                    <a:extLst>
                      <a:ext uri="{FF2B5EF4-FFF2-40B4-BE49-F238E27FC236}">
                        <a16:creationId xmlns:a16="http://schemas.microsoft.com/office/drawing/2014/main" id="{ECAD63D8-216A-4F24-AA79-516772DAF277}"/>
                      </a:ext>
                    </a:extLst>
                  </p:cNvPr>
                  <p:cNvPicPr/>
                  <p:nvPr/>
                </p:nvPicPr>
                <p:blipFill>
                  <a:blip r:embed="rId806"/>
                  <a:stretch>
                    <a:fillRect/>
                  </a:stretch>
                </p:blipFill>
                <p:spPr>
                  <a:xfrm>
                    <a:off x="11371347" y="5590191"/>
                    <a:ext cx="102240" cy="120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16EAAC7D-A7A4-4EC3-839B-3526334621E2}"/>
                    </a:ext>
                  </a:extLst>
                </p14:cNvPr>
                <p14:cNvContentPartPr/>
                <p14:nvPr/>
              </p14:nvContentPartPr>
              <p14:xfrm>
                <a:off x="11409867" y="6074031"/>
                <a:ext cx="90720" cy="15048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6EAAC7D-A7A4-4EC3-839B-3526334621E2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1401227" y="6065391"/>
                  <a:ext cx="108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6D0DA6AA-50DC-422F-A29E-80D3C4D3B4AD}"/>
                    </a:ext>
                  </a:extLst>
                </p14:cNvPr>
                <p14:cNvContentPartPr/>
                <p14:nvPr/>
              </p14:nvContentPartPr>
              <p14:xfrm>
                <a:off x="10718667" y="5337111"/>
                <a:ext cx="360" cy="36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6D0DA6AA-50DC-422F-A29E-80D3C4D3B4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10027" y="53281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231F7712-7591-4BFE-9F02-8DA1167267F1}"/>
                </a:ext>
              </a:extLst>
            </p:cNvPr>
            <p:cNvSpPr/>
            <p:nvPr/>
          </p:nvSpPr>
          <p:spPr>
            <a:xfrm>
              <a:off x="11150221" y="56381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AF5FC969-4C81-4A86-8B6B-5B5FD7F63D88}"/>
                </a:ext>
              </a:extLst>
            </p:cNvPr>
            <p:cNvSpPr/>
            <p:nvPr/>
          </p:nvSpPr>
          <p:spPr>
            <a:xfrm>
              <a:off x="10526427" y="59453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9009D385-D38D-47C7-A878-989F68645E66}"/>
                </a:ext>
              </a:extLst>
            </p:cNvPr>
            <p:cNvSpPr/>
            <p:nvPr/>
          </p:nvSpPr>
          <p:spPr>
            <a:xfrm>
              <a:off x="11401035" y="618125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4C8EB90F-4C8A-46F8-81A4-726EE23DDE3F}"/>
                </a:ext>
              </a:extLst>
            </p:cNvPr>
            <p:cNvSpPr txBox="1"/>
            <p:nvPr/>
          </p:nvSpPr>
          <p:spPr>
            <a:xfrm>
              <a:off x="10792091" y="5400981"/>
              <a:ext cx="51268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AM1</a:t>
              </a:r>
            </a:p>
          </p:txBody>
        </p:sp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D63D5322-1995-4FC1-878B-34873E0D3694}"/>
                </a:ext>
              </a:extLst>
            </p:cNvPr>
            <p:cNvSpPr txBox="1"/>
            <p:nvPr/>
          </p:nvSpPr>
          <p:spPr>
            <a:xfrm>
              <a:off x="11016027" y="6027231"/>
              <a:ext cx="914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AM2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2615F4B5-01BA-4332-8D07-7D5C09704DB5}"/>
                </a:ext>
              </a:extLst>
            </p:cNvPr>
            <p:cNvSpPr txBox="1"/>
            <p:nvPr/>
          </p:nvSpPr>
          <p:spPr>
            <a:xfrm>
              <a:off x="10578945" y="5789021"/>
              <a:ext cx="914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AM3</a:t>
              </a:r>
            </a:p>
          </p:txBody>
        </p: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E3CBCF06-8202-4ABC-A906-DF0B62E86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1955" y="5921483"/>
              <a:ext cx="93261" cy="3589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36203E41-B1BE-4A4B-9AD6-E291EBBE67A8}"/>
              </a:ext>
            </a:extLst>
          </p:cNvPr>
          <p:cNvGrpSpPr/>
          <p:nvPr/>
        </p:nvGrpSpPr>
        <p:grpSpPr>
          <a:xfrm>
            <a:off x="10134560" y="2232092"/>
            <a:ext cx="2420600" cy="1478236"/>
            <a:chOff x="10062429" y="5132045"/>
            <a:chExt cx="2420600" cy="1478236"/>
          </a:xfrm>
        </p:grpSpPr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D344EA8-8D41-4D9C-88E7-FF1CF0F31F7A}"/>
                </a:ext>
              </a:extLst>
            </p:cNvPr>
            <p:cNvSpPr/>
            <p:nvPr/>
          </p:nvSpPr>
          <p:spPr>
            <a:xfrm>
              <a:off x="10062429" y="5262850"/>
              <a:ext cx="1446122" cy="1347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B5BD9B79-3014-4D04-A7B2-92BE6F24C953}"/>
                    </a:ext>
                  </a:extLst>
                </p14:cNvPr>
                <p14:cNvContentPartPr/>
                <p14:nvPr/>
              </p14:nvContentPartPr>
              <p14:xfrm>
                <a:off x="11390756" y="5638162"/>
                <a:ext cx="32400" cy="31680"/>
              </p14:xfrm>
            </p:contentPart>
          </mc:Choice>
          <mc:Fallback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B5BD9B79-3014-4D04-A7B2-92BE6F24C953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1355116" y="5602162"/>
                  <a:ext cx="104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D7BE2A2E-EA09-46A4-92E2-29282BF7016F}"/>
                    </a:ext>
                  </a:extLst>
                </p14:cNvPr>
                <p14:cNvContentPartPr/>
                <p14:nvPr/>
              </p14:nvContentPartPr>
              <p14:xfrm>
                <a:off x="11404436" y="6104722"/>
                <a:ext cx="59760" cy="9216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D7BE2A2E-EA09-46A4-92E2-29282BF7016F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1368796" y="6069082"/>
                  <a:ext cx="131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C1245B30-E011-4F13-8C4C-3944C6800988}"/>
                    </a:ext>
                  </a:extLst>
                </p14:cNvPr>
                <p14:cNvContentPartPr/>
                <p14:nvPr/>
              </p14:nvContentPartPr>
              <p14:xfrm>
                <a:off x="11404076" y="5756962"/>
                <a:ext cx="64800" cy="17460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C1245B30-E011-4F13-8C4C-3944C6800988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1368076" y="5721322"/>
                  <a:ext cx="136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0B7C930B-8C5B-4416-B47B-59AB7A695814}"/>
                    </a:ext>
                  </a:extLst>
                </p14:cNvPr>
                <p14:cNvContentPartPr/>
                <p14:nvPr/>
              </p14:nvContentPartPr>
              <p14:xfrm>
                <a:off x="11085476" y="5620882"/>
                <a:ext cx="143640" cy="19296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0B7C930B-8C5B-4416-B47B-59AB7A695814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1022476" y="5557882"/>
                  <a:ext cx="269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5BD7CA5E-2F52-4A24-B338-12BC9745CF16}"/>
                    </a:ext>
                  </a:extLst>
                </p14:cNvPr>
                <p14:cNvContentPartPr/>
                <p14:nvPr/>
              </p14:nvContentPartPr>
              <p14:xfrm>
                <a:off x="10351796" y="5650762"/>
                <a:ext cx="398520" cy="91008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5BD7CA5E-2F52-4A24-B338-12BC9745CF16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0288796" y="5587762"/>
                  <a:ext cx="52416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F813049C-AD06-4C80-9731-ADF64A63721D}"/>
                    </a:ext>
                  </a:extLst>
                </p14:cNvPr>
                <p14:cNvContentPartPr/>
                <p14:nvPr/>
              </p14:nvContentPartPr>
              <p14:xfrm>
                <a:off x="10310427" y="5593791"/>
                <a:ext cx="477720" cy="99288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F813049C-AD06-4C80-9731-ADF64A63721D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0301787" y="5584791"/>
                  <a:ext cx="49536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CD519B6C-2552-4AD8-8EA7-4743EBFCCF45}"/>
                    </a:ext>
                  </a:extLst>
                </p14:cNvPr>
                <p14:cNvContentPartPr/>
                <p14:nvPr/>
              </p14:nvContentPartPr>
              <p14:xfrm>
                <a:off x="11036907" y="5577231"/>
                <a:ext cx="210960" cy="29700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CD519B6C-2552-4AD8-8EA7-4743EBFCCF45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1028267" y="5568591"/>
                  <a:ext cx="228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CBD8618A-15AE-40E7-8FDD-B2A61BF4EDB6}"/>
                    </a:ext>
                  </a:extLst>
                </p14:cNvPr>
                <p14:cNvContentPartPr/>
                <p14:nvPr/>
              </p14:nvContentPartPr>
              <p14:xfrm>
                <a:off x="11370267" y="5855511"/>
                <a:ext cx="138240" cy="11268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CBD8618A-15AE-40E7-8FDD-B2A61BF4EDB6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1361267" y="5846511"/>
                  <a:ext cx="155880" cy="13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15BE23CA-661A-4EFD-8BBE-6B3BD4806B1E}"/>
                </a:ext>
              </a:extLst>
            </p:cNvPr>
            <p:cNvGrpSpPr/>
            <p:nvPr/>
          </p:nvGrpSpPr>
          <p:grpSpPr>
            <a:xfrm>
              <a:off x="11380347" y="5598831"/>
              <a:ext cx="92880" cy="274320"/>
              <a:chOff x="11380347" y="5598831"/>
              <a:chExt cx="92880" cy="27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8">
                <p14:nvContentPartPr>
                  <p14:cNvPr id="781" name="Ink 780">
                    <a:extLst>
                      <a:ext uri="{FF2B5EF4-FFF2-40B4-BE49-F238E27FC236}">
                        <a16:creationId xmlns:a16="http://schemas.microsoft.com/office/drawing/2014/main" id="{78B19DCF-1FE1-4405-8DE0-CCFABA3D48B1}"/>
                      </a:ext>
                    </a:extLst>
                  </p14:cNvPr>
                  <p14:cNvContentPartPr/>
                  <p14:nvPr/>
                </p14:nvContentPartPr>
                <p14:xfrm>
                  <a:off x="11421387" y="5726991"/>
                  <a:ext cx="51840" cy="146160"/>
                </p14:xfrm>
              </p:contentPart>
            </mc:Choice>
            <mc:Fallback>
              <p:pic>
                <p:nvPicPr>
                  <p:cNvPr id="781" name="Ink 780">
                    <a:extLst>
                      <a:ext uri="{FF2B5EF4-FFF2-40B4-BE49-F238E27FC236}">
                        <a16:creationId xmlns:a16="http://schemas.microsoft.com/office/drawing/2014/main" id="{78B19DCF-1FE1-4405-8DE0-CCFABA3D48B1}"/>
                      </a:ext>
                    </a:extLst>
                  </p:cNvPr>
                  <p:cNvPicPr/>
                  <p:nvPr/>
                </p:nvPicPr>
                <p:blipFill>
                  <a:blip r:embed="rId804"/>
                  <a:stretch>
                    <a:fillRect/>
                  </a:stretch>
                </p:blipFill>
                <p:spPr>
                  <a:xfrm>
                    <a:off x="11412747" y="5717991"/>
                    <a:ext cx="6948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9">
                <p14:nvContentPartPr>
                  <p14:cNvPr id="782" name="Ink 781">
                    <a:extLst>
                      <a:ext uri="{FF2B5EF4-FFF2-40B4-BE49-F238E27FC236}">
                        <a16:creationId xmlns:a16="http://schemas.microsoft.com/office/drawing/2014/main" id="{8C6678A1-F3CD-4313-9BE3-B0D02EB11A1C}"/>
                      </a:ext>
                    </a:extLst>
                  </p14:cNvPr>
                  <p14:cNvContentPartPr/>
                  <p14:nvPr/>
                </p14:nvContentPartPr>
                <p14:xfrm>
                  <a:off x="11380347" y="5598831"/>
                  <a:ext cx="84600" cy="102600"/>
                </p14:xfrm>
              </p:contentPart>
            </mc:Choice>
            <mc:Fallback>
              <p:pic>
                <p:nvPicPr>
                  <p:cNvPr id="782" name="Ink 781">
                    <a:extLst>
                      <a:ext uri="{FF2B5EF4-FFF2-40B4-BE49-F238E27FC236}">
                        <a16:creationId xmlns:a16="http://schemas.microsoft.com/office/drawing/2014/main" id="{8C6678A1-F3CD-4313-9BE3-B0D02EB11A1C}"/>
                      </a:ext>
                    </a:extLst>
                  </p:cNvPr>
                  <p:cNvPicPr/>
                  <p:nvPr/>
                </p:nvPicPr>
                <p:blipFill>
                  <a:blip r:embed="rId806"/>
                  <a:stretch>
                    <a:fillRect/>
                  </a:stretch>
                </p:blipFill>
                <p:spPr>
                  <a:xfrm>
                    <a:off x="11371347" y="5590191"/>
                    <a:ext cx="102240" cy="120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1F6E4B35-F4F6-4652-9D8E-6ED6974818C1}"/>
                    </a:ext>
                  </a:extLst>
                </p14:cNvPr>
                <p14:cNvContentPartPr/>
                <p14:nvPr/>
              </p14:nvContentPartPr>
              <p14:xfrm>
                <a:off x="11409867" y="6074031"/>
                <a:ext cx="90720" cy="15048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1F6E4B35-F4F6-4652-9D8E-6ED6974818C1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1401227" y="6065391"/>
                  <a:ext cx="108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CADE9560-713A-4800-9784-27B64118095A}"/>
                    </a:ext>
                  </a:extLst>
                </p14:cNvPr>
                <p14:cNvContentPartPr/>
                <p14:nvPr/>
              </p14:nvContentPartPr>
              <p14:xfrm>
                <a:off x="10718667" y="5337111"/>
                <a:ext cx="360" cy="36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CADE9560-713A-4800-9784-27B6411809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10027" y="53281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69" name="Isosceles Triangle 768">
              <a:extLst>
                <a:ext uri="{FF2B5EF4-FFF2-40B4-BE49-F238E27FC236}">
                  <a16:creationId xmlns:a16="http://schemas.microsoft.com/office/drawing/2014/main" id="{C42401FF-8BF1-4045-8CA1-F4BCB028974A}"/>
                </a:ext>
              </a:extLst>
            </p:cNvPr>
            <p:cNvSpPr/>
            <p:nvPr/>
          </p:nvSpPr>
          <p:spPr>
            <a:xfrm>
              <a:off x="11283325" y="5262850"/>
              <a:ext cx="180511" cy="13204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Isosceles Triangle 769">
              <a:extLst>
                <a:ext uri="{FF2B5EF4-FFF2-40B4-BE49-F238E27FC236}">
                  <a16:creationId xmlns:a16="http://schemas.microsoft.com/office/drawing/2014/main" id="{06EF6C3D-EF7A-4066-8E20-FAAA510BDE07}"/>
                </a:ext>
              </a:extLst>
            </p:cNvPr>
            <p:cNvSpPr/>
            <p:nvPr/>
          </p:nvSpPr>
          <p:spPr>
            <a:xfrm>
              <a:off x="11525980" y="5484975"/>
              <a:ext cx="180511" cy="13204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1" name="Straight Arrow Connector 770">
              <a:extLst>
                <a:ext uri="{FF2B5EF4-FFF2-40B4-BE49-F238E27FC236}">
                  <a16:creationId xmlns:a16="http://schemas.microsoft.com/office/drawing/2014/main" id="{23BA37B8-5A76-4FA1-B4F4-74DEED68C867}"/>
                </a:ext>
              </a:extLst>
            </p:cNvPr>
            <p:cNvCxnSpPr>
              <a:cxnSpLocks/>
              <a:endCxn id="770" idx="1"/>
            </p:cNvCxnSpPr>
            <p:nvPr/>
          </p:nvCxnSpPr>
          <p:spPr>
            <a:xfrm>
              <a:off x="11447307" y="5424439"/>
              <a:ext cx="123801" cy="126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6872710-5618-4734-8A42-F423B9C529E8}"/>
                </a:ext>
              </a:extLst>
            </p:cNvPr>
            <p:cNvSpPr txBox="1"/>
            <p:nvPr/>
          </p:nvSpPr>
          <p:spPr>
            <a:xfrm>
              <a:off x="11333500" y="5132045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6AAF65B5-FBD4-4F8F-A1F3-EF1601FB464A}"/>
                </a:ext>
              </a:extLst>
            </p:cNvPr>
            <p:cNvSpPr txBox="1"/>
            <p:nvPr/>
          </p:nvSpPr>
          <p:spPr>
            <a:xfrm>
              <a:off x="11568629" y="5345994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B86BD784-D386-47FF-986F-0610A3F60C99}"/>
              </a:ext>
            </a:extLst>
          </p:cNvPr>
          <p:cNvGrpSpPr/>
          <p:nvPr/>
        </p:nvGrpSpPr>
        <p:grpSpPr>
          <a:xfrm>
            <a:off x="7449724" y="3843871"/>
            <a:ext cx="1535400" cy="1414440"/>
            <a:chOff x="7430472" y="4446076"/>
            <a:chExt cx="1535400" cy="14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8C4112E3-AC8C-41B3-8D7D-C5E127D4E095}"/>
                    </a:ext>
                  </a:extLst>
                </p14:cNvPr>
                <p14:cNvContentPartPr/>
                <p14:nvPr/>
              </p14:nvContentPartPr>
              <p14:xfrm>
                <a:off x="7439472" y="4752436"/>
                <a:ext cx="1411200" cy="898200"/>
              </p14:xfrm>
            </p:contentPart>
          </mc:Choice>
          <mc:Fallback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8C4112E3-AC8C-41B3-8D7D-C5E127D4E095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7435152" y="4748116"/>
                  <a:ext cx="141984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A1879A8C-89BC-459E-9ACD-3FC17368C39B}"/>
                    </a:ext>
                  </a:extLst>
                </p14:cNvPr>
                <p14:cNvContentPartPr/>
                <p14:nvPr/>
              </p14:nvContentPartPr>
              <p14:xfrm>
                <a:off x="8325792" y="4452916"/>
                <a:ext cx="249840" cy="345600"/>
              </p14:xfrm>
            </p:contentPart>
          </mc:Choice>
          <mc:Fallback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A1879A8C-89BC-459E-9ACD-3FC17368C39B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8321472" y="4448596"/>
                  <a:ext cx="258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3165EF95-3BF9-46A9-9FFA-1C4F53C414C2}"/>
                    </a:ext>
                  </a:extLst>
                </p14:cNvPr>
                <p14:cNvContentPartPr/>
                <p14:nvPr/>
              </p14:nvContentPartPr>
              <p14:xfrm>
                <a:off x="8462232" y="4504756"/>
                <a:ext cx="104040" cy="90000"/>
              </p14:xfrm>
            </p:contentPart>
          </mc:Choice>
          <mc:Fallback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3165EF95-3BF9-46A9-9FFA-1C4F53C414C2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8457912" y="4500436"/>
                  <a:ext cx="112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90289B92-05F0-49E1-A1B1-220F80C3959A}"/>
                    </a:ext>
                  </a:extLst>
                </p14:cNvPr>
                <p14:cNvContentPartPr/>
                <p14:nvPr/>
              </p14:nvContentPartPr>
              <p14:xfrm>
                <a:off x="8428392" y="4446076"/>
                <a:ext cx="136800" cy="228600"/>
              </p14:xfrm>
            </p:contentPart>
          </mc:Choice>
          <mc:Fallback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90289B92-05F0-49E1-A1B1-220F80C3959A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8424072" y="4441756"/>
                  <a:ext cx="145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254CB626-2456-46E9-BE75-8EBEDDB7D48D}"/>
                    </a:ext>
                  </a:extLst>
                </p14:cNvPr>
                <p14:cNvContentPartPr/>
                <p14:nvPr/>
              </p14:nvContentPartPr>
              <p14:xfrm>
                <a:off x="7689312" y="4861156"/>
                <a:ext cx="17640" cy="129960"/>
              </p14:xfrm>
            </p:contentPart>
          </mc:Choice>
          <mc:Fallback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254CB626-2456-46E9-BE75-8EBEDDB7D48D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7684992" y="4856836"/>
                  <a:ext cx="26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87F31547-D969-4614-B48B-84B20AD2F2B7}"/>
                    </a:ext>
                  </a:extLst>
                </p14:cNvPr>
                <p14:cNvContentPartPr/>
                <p14:nvPr/>
              </p14:nvContentPartPr>
              <p14:xfrm>
                <a:off x="7626672" y="5344276"/>
                <a:ext cx="224640" cy="176400"/>
              </p14:xfrm>
            </p:contentPart>
          </mc:Choice>
          <mc:Fallback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87F31547-D969-4614-B48B-84B20AD2F2B7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7622352" y="5339956"/>
                  <a:ext cx="233280" cy="185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FFEEA398-ADBE-4B7E-93CD-73FFE939F863}"/>
                </a:ext>
              </a:extLst>
            </p:cNvPr>
            <p:cNvGrpSpPr/>
            <p:nvPr/>
          </p:nvGrpSpPr>
          <p:grpSpPr>
            <a:xfrm>
              <a:off x="7430472" y="4475236"/>
              <a:ext cx="1535400" cy="1385280"/>
              <a:chOff x="7430472" y="4475236"/>
              <a:chExt cx="1535400" cy="1385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34">
                <p14:nvContentPartPr>
                  <p14:cNvPr id="795" name="Ink 794">
                    <a:extLst>
                      <a:ext uri="{FF2B5EF4-FFF2-40B4-BE49-F238E27FC236}">
                        <a16:creationId xmlns:a16="http://schemas.microsoft.com/office/drawing/2014/main" id="{312213F4-C088-4614-8C34-7988A53FEEA3}"/>
                      </a:ext>
                    </a:extLst>
                  </p14:cNvPr>
                  <p14:cNvContentPartPr/>
                  <p14:nvPr/>
                </p14:nvContentPartPr>
                <p14:xfrm>
                  <a:off x="7706592" y="4837036"/>
                  <a:ext cx="104400" cy="135000"/>
                </p14:xfrm>
              </p:contentPart>
            </mc:Choice>
            <mc:Fallback>
              <p:pic>
                <p:nvPicPr>
                  <p:cNvPr id="795" name="Ink 794">
                    <a:extLst>
                      <a:ext uri="{FF2B5EF4-FFF2-40B4-BE49-F238E27FC236}">
                        <a16:creationId xmlns:a16="http://schemas.microsoft.com/office/drawing/2014/main" id="{312213F4-C088-4614-8C34-7988A53FEEA3}"/>
                      </a:ext>
                    </a:extLst>
                  </p:cNvPr>
                  <p:cNvPicPr/>
                  <p:nvPr/>
                </p:nvPicPr>
                <p:blipFill>
                  <a:blip r:embed="rId835"/>
                  <a:stretch>
                    <a:fillRect/>
                  </a:stretch>
                </p:blipFill>
                <p:spPr>
                  <a:xfrm>
                    <a:off x="7702272" y="4832716"/>
                    <a:ext cx="11304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6">
                <p14:nvContentPartPr>
                  <p14:cNvPr id="796" name="Ink 795">
                    <a:extLst>
                      <a:ext uri="{FF2B5EF4-FFF2-40B4-BE49-F238E27FC236}">
                        <a16:creationId xmlns:a16="http://schemas.microsoft.com/office/drawing/2014/main" id="{E1F0A9A5-B0B6-4A6B-A9E8-A1A21059FB4A}"/>
                      </a:ext>
                    </a:extLst>
                  </p14:cNvPr>
                  <p14:cNvContentPartPr/>
                  <p14:nvPr/>
                </p14:nvContentPartPr>
                <p14:xfrm>
                  <a:off x="7852392" y="4894636"/>
                  <a:ext cx="65520" cy="63000"/>
                </p14:xfrm>
              </p:contentPart>
            </mc:Choice>
            <mc:Fallback>
              <p:pic>
                <p:nvPicPr>
                  <p:cNvPr id="796" name="Ink 795">
                    <a:extLst>
                      <a:ext uri="{FF2B5EF4-FFF2-40B4-BE49-F238E27FC236}">
                        <a16:creationId xmlns:a16="http://schemas.microsoft.com/office/drawing/2014/main" id="{E1F0A9A5-B0B6-4A6B-A9E8-A1A21059FB4A}"/>
                      </a:ext>
                    </a:extLst>
                  </p:cNvPr>
                  <p:cNvPicPr/>
                  <p:nvPr/>
                </p:nvPicPr>
                <p:blipFill>
                  <a:blip r:embed="rId837"/>
                  <a:stretch>
                    <a:fillRect/>
                  </a:stretch>
                </p:blipFill>
                <p:spPr>
                  <a:xfrm>
                    <a:off x="7848072" y="4890316"/>
                    <a:ext cx="7416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8">
                <p14:nvContentPartPr>
                  <p14:cNvPr id="797" name="Ink 796">
                    <a:extLst>
                      <a:ext uri="{FF2B5EF4-FFF2-40B4-BE49-F238E27FC236}">
                        <a16:creationId xmlns:a16="http://schemas.microsoft.com/office/drawing/2014/main" id="{48606730-4776-4989-91F0-C61A9FBC202F}"/>
                      </a:ext>
                    </a:extLst>
                  </p14:cNvPr>
                  <p14:cNvContentPartPr/>
                  <p14:nvPr/>
                </p14:nvContentPartPr>
                <p14:xfrm>
                  <a:off x="7978032" y="4819036"/>
                  <a:ext cx="64800" cy="151560"/>
                </p14:xfrm>
              </p:contentPart>
            </mc:Choice>
            <mc:Fallback>
              <p:pic>
                <p:nvPicPr>
                  <p:cNvPr id="797" name="Ink 796">
                    <a:extLst>
                      <a:ext uri="{FF2B5EF4-FFF2-40B4-BE49-F238E27FC236}">
                        <a16:creationId xmlns:a16="http://schemas.microsoft.com/office/drawing/2014/main" id="{48606730-4776-4989-91F0-C61A9FBC202F}"/>
                      </a:ext>
                    </a:extLst>
                  </p:cNvPr>
                  <p:cNvPicPr/>
                  <p:nvPr/>
                </p:nvPicPr>
                <p:blipFill>
                  <a:blip r:embed="rId839"/>
                  <a:stretch>
                    <a:fillRect/>
                  </a:stretch>
                </p:blipFill>
                <p:spPr>
                  <a:xfrm>
                    <a:off x="7973712" y="4814716"/>
                    <a:ext cx="7344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0">
                <p14:nvContentPartPr>
                  <p14:cNvPr id="798" name="Ink 797">
                    <a:extLst>
                      <a:ext uri="{FF2B5EF4-FFF2-40B4-BE49-F238E27FC236}">
                        <a16:creationId xmlns:a16="http://schemas.microsoft.com/office/drawing/2014/main" id="{F3B67FE0-A61B-4536-9788-F42A8EDE16B2}"/>
                      </a:ext>
                    </a:extLst>
                  </p14:cNvPr>
                  <p14:cNvContentPartPr/>
                  <p14:nvPr/>
                </p14:nvContentPartPr>
                <p14:xfrm>
                  <a:off x="8075952" y="4922356"/>
                  <a:ext cx="6480" cy="30240"/>
                </p14:xfrm>
              </p:contentPart>
            </mc:Choice>
            <mc:Fallback>
              <p:pic>
                <p:nvPicPr>
                  <p:cNvPr id="798" name="Ink 797">
                    <a:extLst>
                      <a:ext uri="{FF2B5EF4-FFF2-40B4-BE49-F238E27FC236}">
                        <a16:creationId xmlns:a16="http://schemas.microsoft.com/office/drawing/2014/main" id="{F3B67FE0-A61B-4536-9788-F42A8EDE16B2}"/>
                      </a:ext>
                    </a:extLst>
                  </p:cNvPr>
                  <p:cNvPicPr/>
                  <p:nvPr/>
                </p:nvPicPr>
                <p:blipFill>
                  <a:blip r:embed="rId841"/>
                  <a:stretch>
                    <a:fillRect/>
                  </a:stretch>
                </p:blipFill>
                <p:spPr>
                  <a:xfrm>
                    <a:off x="8071632" y="4918036"/>
                    <a:ext cx="1512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2">
                <p14:nvContentPartPr>
                  <p14:cNvPr id="799" name="Ink 798">
                    <a:extLst>
                      <a:ext uri="{FF2B5EF4-FFF2-40B4-BE49-F238E27FC236}">
                        <a16:creationId xmlns:a16="http://schemas.microsoft.com/office/drawing/2014/main" id="{3985764E-6684-46D6-BDC9-9260CC171F3E}"/>
                      </a:ext>
                    </a:extLst>
                  </p14:cNvPr>
                  <p14:cNvContentPartPr/>
                  <p14:nvPr/>
                </p14:nvContentPartPr>
                <p14:xfrm>
                  <a:off x="8081712" y="4889956"/>
                  <a:ext cx="4680" cy="360"/>
                </p14:xfrm>
              </p:contentPart>
            </mc:Choice>
            <mc:Fallback>
              <p:pic>
                <p:nvPicPr>
                  <p:cNvPr id="799" name="Ink 798">
                    <a:extLst>
                      <a:ext uri="{FF2B5EF4-FFF2-40B4-BE49-F238E27FC236}">
                        <a16:creationId xmlns:a16="http://schemas.microsoft.com/office/drawing/2014/main" id="{3985764E-6684-46D6-BDC9-9260CC171F3E}"/>
                      </a:ext>
                    </a:extLst>
                  </p:cNvPr>
                  <p:cNvPicPr/>
                  <p:nvPr/>
                </p:nvPicPr>
                <p:blipFill>
                  <a:blip r:embed="rId843"/>
                  <a:stretch>
                    <a:fillRect/>
                  </a:stretch>
                </p:blipFill>
                <p:spPr>
                  <a:xfrm>
                    <a:off x="8077392" y="4885636"/>
                    <a:ext cx="1332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4">
                <p14:nvContentPartPr>
                  <p14:cNvPr id="800" name="Ink 799">
                    <a:extLst>
                      <a:ext uri="{FF2B5EF4-FFF2-40B4-BE49-F238E27FC236}">
                        <a16:creationId xmlns:a16="http://schemas.microsoft.com/office/drawing/2014/main" id="{E50A0815-EDE4-4E3C-AA40-68771B9A7CD3}"/>
                      </a:ext>
                    </a:extLst>
                  </p14:cNvPr>
                  <p14:cNvContentPartPr/>
                  <p14:nvPr/>
                </p14:nvContentPartPr>
                <p14:xfrm>
                  <a:off x="8095032" y="4905796"/>
                  <a:ext cx="45360" cy="46800"/>
                </p14:xfrm>
              </p:contentPart>
            </mc:Choice>
            <mc:Fallback>
              <p:pic>
                <p:nvPicPr>
                  <p:cNvPr id="800" name="Ink 799">
                    <a:extLst>
                      <a:ext uri="{FF2B5EF4-FFF2-40B4-BE49-F238E27FC236}">
                        <a16:creationId xmlns:a16="http://schemas.microsoft.com/office/drawing/2014/main" id="{E50A0815-EDE4-4E3C-AA40-68771B9A7CD3}"/>
                      </a:ext>
                    </a:extLst>
                  </p:cNvPr>
                  <p:cNvPicPr/>
                  <p:nvPr/>
                </p:nvPicPr>
                <p:blipFill>
                  <a:blip r:embed="rId845"/>
                  <a:stretch>
                    <a:fillRect/>
                  </a:stretch>
                </p:blipFill>
                <p:spPr>
                  <a:xfrm>
                    <a:off x="8090712" y="4901476"/>
                    <a:ext cx="5400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6">
                <p14:nvContentPartPr>
                  <p14:cNvPr id="801" name="Ink 800">
                    <a:extLst>
                      <a:ext uri="{FF2B5EF4-FFF2-40B4-BE49-F238E27FC236}">
                        <a16:creationId xmlns:a16="http://schemas.microsoft.com/office/drawing/2014/main" id="{D9292B47-0607-406C-A187-9A0183E136A6}"/>
                      </a:ext>
                    </a:extLst>
                  </p14:cNvPr>
                  <p14:cNvContentPartPr/>
                  <p14:nvPr/>
                </p14:nvContentPartPr>
                <p14:xfrm>
                  <a:off x="8286192" y="4870516"/>
                  <a:ext cx="58680" cy="144000"/>
                </p14:xfrm>
              </p:contentPart>
            </mc:Choice>
            <mc:Fallback>
              <p:pic>
                <p:nvPicPr>
                  <p:cNvPr id="801" name="Ink 800">
                    <a:extLst>
                      <a:ext uri="{FF2B5EF4-FFF2-40B4-BE49-F238E27FC236}">
                        <a16:creationId xmlns:a16="http://schemas.microsoft.com/office/drawing/2014/main" id="{D9292B47-0607-406C-A187-9A0183E136A6}"/>
                      </a:ext>
                    </a:extLst>
                  </p:cNvPr>
                  <p:cNvPicPr/>
                  <p:nvPr/>
                </p:nvPicPr>
                <p:blipFill>
                  <a:blip r:embed="rId847"/>
                  <a:stretch>
                    <a:fillRect/>
                  </a:stretch>
                </p:blipFill>
                <p:spPr>
                  <a:xfrm>
                    <a:off x="8281872" y="4866196"/>
                    <a:ext cx="673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8">
                <p14:nvContentPartPr>
                  <p14:cNvPr id="802" name="Ink 801">
                    <a:extLst>
                      <a:ext uri="{FF2B5EF4-FFF2-40B4-BE49-F238E27FC236}">
                        <a16:creationId xmlns:a16="http://schemas.microsoft.com/office/drawing/2014/main" id="{C11E352B-58FA-40E6-8DB9-1576703A5DAE}"/>
                      </a:ext>
                    </a:extLst>
                  </p14:cNvPr>
                  <p14:cNvContentPartPr/>
                  <p14:nvPr/>
                </p14:nvContentPartPr>
                <p14:xfrm>
                  <a:off x="8291592" y="4941076"/>
                  <a:ext cx="21600" cy="5760"/>
                </p14:xfrm>
              </p:contentPart>
            </mc:Choice>
            <mc:Fallback>
              <p:pic>
                <p:nvPicPr>
                  <p:cNvPr id="802" name="Ink 801">
                    <a:extLst>
                      <a:ext uri="{FF2B5EF4-FFF2-40B4-BE49-F238E27FC236}">
                        <a16:creationId xmlns:a16="http://schemas.microsoft.com/office/drawing/2014/main" id="{C11E352B-58FA-40E6-8DB9-1576703A5DAE}"/>
                      </a:ext>
                    </a:extLst>
                  </p:cNvPr>
                  <p:cNvPicPr/>
                  <p:nvPr/>
                </p:nvPicPr>
                <p:blipFill>
                  <a:blip r:embed="rId849"/>
                  <a:stretch>
                    <a:fillRect/>
                  </a:stretch>
                </p:blipFill>
                <p:spPr>
                  <a:xfrm>
                    <a:off x="8287272" y="4936756"/>
                    <a:ext cx="30240" cy="1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0">
                <p14:nvContentPartPr>
                  <p14:cNvPr id="803" name="Ink 802">
                    <a:extLst>
                      <a:ext uri="{FF2B5EF4-FFF2-40B4-BE49-F238E27FC236}">
                        <a16:creationId xmlns:a16="http://schemas.microsoft.com/office/drawing/2014/main" id="{B867AC15-8AF9-4C3B-B268-BE66119BACBB}"/>
                      </a:ext>
                    </a:extLst>
                  </p14:cNvPr>
                  <p14:cNvContentPartPr/>
                  <p14:nvPr/>
                </p14:nvContentPartPr>
                <p14:xfrm>
                  <a:off x="8365392" y="4848196"/>
                  <a:ext cx="122040" cy="217080"/>
                </p14:xfrm>
              </p:contentPart>
            </mc:Choice>
            <mc:Fallback>
              <p:pic>
                <p:nvPicPr>
                  <p:cNvPr id="803" name="Ink 802">
                    <a:extLst>
                      <a:ext uri="{FF2B5EF4-FFF2-40B4-BE49-F238E27FC236}">
                        <a16:creationId xmlns:a16="http://schemas.microsoft.com/office/drawing/2014/main" id="{B867AC15-8AF9-4C3B-B268-BE66119BACBB}"/>
                      </a:ext>
                    </a:extLst>
                  </p:cNvPr>
                  <p:cNvPicPr/>
                  <p:nvPr/>
                </p:nvPicPr>
                <p:blipFill>
                  <a:blip r:embed="rId851"/>
                  <a:stretch>
                    <a:fillRect/>
                  </a:stretch>
                </p:blipFill>
                <p:spPr>
                  <a:xfrm>
                    <a:off x="8361072" y="4843876"/>
                    <a:ext cx="13068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2">
                <p14:nvContentPartPr>
                  <p14:cNvPr id="805" name="Ink 804">
                    <a:extLst>
                      <a:ext uri="{FF2B5EF4-FFF2-40B4-BE49-F238E27FC236}">
                        <a16:creationId xmlns:a16="http://schemas.microsoft.com/office/drawing/2014/main" id="{ADF5AF6E-51F2-476E-85B4-050CC75134A7}"/>
                      </a:ext>
                    </a:extLst>
                  </p14:cNvPr>
                  <p14:cNvContentPartPr/>
                  <p14:nvPr/>
                </p14:nvContentPartPr>
                <p14:xfrm>
                  <a:off x="8264232" y="5332396"/>
                  <a:ext cx="38880" cy="324720"/>
                </p14:xfrm>
              </p:contentPart>
            </mc:Choice>
            <mc:Fallback>
              <p:pic>
                <p:nvPicPr>
                  <p:cNvPr id="805" name="Ink 804">
                    <a:extLst>
                      <a:ext uri="{FF2B5EF4-FFF2-40B4-BE49-F238E27FC236}">
                        <a16:creationId xmlns:a16="http://schemas.microsoft.com/office/drawing/2014/main" id="{ADF5AF6E-51F2-476E-85B4-050CC75134A7}"/>
                      </a:ext>
                    </a:extLst>
                  </p:cNvPr>
                  <p:cNvPicPr/>
                  <p:nvPr/>
                </p:nvPicPr>
                <p:blipFill>
                  <a:blip r:embed="rId853"/>
                  <a:stretch>
                    <a:fillRect/>
                  </a:stretch>
                </p:blipFill>
                <p:spPr>
                  <a:xfrm>
                    <a:off x="8259912" y="5328076"/>
                    <a:ext cx="47520" cy="33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4">
                <p14:nvContentPartPr>
                  <p14:cNvPr id="806" name="Ink 805">
                    <a:extLst>
                      <a:ext uri="{FF2B5EF4-FFF2-40B4-BE49-F238E27FC236}">
                        <a16:creationId xmlns:a16="http://schemas.microsoft.com/office/drawing/2014/main" id="{10CF8C8A-74EB-42EA-8A74-2D15C6294326}"/>
                      </a:ext>
                    </a:extLst>
                  </p14:cNvPr>
                  <p14:cNvContentPartPr/>
                  <p14:nvPr/>
                </p14:nvContentPartPr>
                <p14:xfrm>
                  <a:off x="8291592" y="5338516"/>
                  <a:ext cx="218160" cy="302040"/>
                </p14:xfrm>
              </p:contentPart>
            </mc:Choice>
            <mc:Fallback>
              <p:pic>
                <p:nvPicPr>
                  <p:cNvPr id="806" name="Ink 805">
                    <a:extLst>
                      <a:ext uri="{FF2B5EF4-FFF2-40B4-BE49-F238E27FC236}">
                        <a16:creationId xmlns:a16="http://schemas.microsoft.com/office/drawing/2014/main" id="{10CF8C8A-74EB-42EA-8A74-2D15C6294326}"/>
                      </a:ext>
                    </a:extLst>
                  </p:cNvPr>
                  <p:cNvPicPr/>
                  <p:nvPr/>
                </p:nvPicPr>
                <p:blipFill>
                  <a:blip r:embed="rId855"/>
                  <a:stretch>
                    <a:fillRect/>
                  </a:stretch>
                </p:blipFill>
                <p:spPr>
                  <a:xfrm>
                    <a:off x="8287272" y="5334196"/>
                    <a:ext cx="226800" cy="31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6">
                <p14:nvContentPartPr>
                  <p14:cNvPr id="807" name="Ink 806">
                    <a:extLst>
                      <a:ext uri="{FF2B5EF4-FFF2-40B4-BE49-F238E27FC236}">
                        <a16:creationId xmlns:a16="http://schemas.microsoft.com/office/drawing/2014/main" id="{4AE15C56-3C73-4574-89AD-B567C07CDB96}"/>
                      </a:ext>
                    </a:extLst>
                  </p14:cNvPr>
                  <p14:cNvContentPartPr/>
                  <p14:nvPr/>
                </p14:nvContentPartPr>
                <p14:xfrm>
                  <a:off x="8415432" y="5480356"/>
                  <a:ext cx="39960" cy="46080"/>
                </p14:xfrm>
              </p:contentPart>
            </mc:Choice>
            <mc:Fallback>
              <p:pic>
                <p:nvPicPr>
                  <p:cNvPr id="807" name="Ink 806">
                    <a:extLst>
                      <a:ext uri="{FF2B5EF4-FFF2-40B4-BE49-F238E27FC236}">
                        <a16:creationId xmlns:a16="http://schemas.microsoft.com/office/drawing/2014/main" id="{4AE15C56-3C73-4574-89AD-B567C07CDB96}"/>
                      </a:ext>
                    </a:extLst>
                  </p:cNvPr>
                  <p:cNvPicPr/>
                  <p:nvPr/>
                </p:nvPicPr>
                <p:blipFill>
                  <a:blip r:embed="rId857"/>
                  <a:stretch>
                    <a:fillRect/>
                  </a:stretch>
                </p:blipFill>
                <p:spPr>
                  <a:xfrm>
                    <a:off x="8411112" y="5476036"/>
                    <a:ext cx="486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8">
                <p14:nvContentPartPr>
                  <p14:cNvPr id="809" name="Ink 808">
                    <a:extLst>
                      <a:ext uri="{FF2B5EF4-FFF2-40B4-BE49-F238E27FC236}">
                        <a16:creationId xmlns:a16="http://schemas.microsoft.com/office/drawing/2014/main" id="{BA35031C-D63E-4D76-BEF4-D79DDE4A034E}"/>
                      </a:ext>
                    </a:extLst>
                  </p14:cNvPr>
                  <p14:cNvContentPartPr/>
                  <p14:nvPr/>
                </p14:nvContentPartPr>
                <p14:xfrm>
                  <a:off x="7619832" y="5048356"/>
                  <a:ext cx="247680" cy="189720"/>
                </p14:xfrm>
              </p:contentPart>
            </mc:Choice>
            <mc:Fallback>
              <p:pic>
                <p:nvPicPr>
                  <p:cNvPr id="809" name="Ink 808">
                    <a:extLst>
                      <a:ext uri="{FF2B5EF4-FFF2-40B4-BE49-F238E27FC236}">
                        <a16:creationId xmlns:a16="http://schemas.microsoft.com/office/drawing/2014/main" id="{BA35031C-D63E-4D76-BEF4-D79DDE4A034E}"/>
                      </a:ext>
                    </a:extLst>
                  </p:cNvPr>
                  <p:cNvPicPr/>
                  <p:nvPr/>
                </p:nvPicPr>
                <p:blipFill>
                  <a:blip r:embed="rId859"/>
                  <a:stretch>
                    <a:fillRect/>
                  </a:stretch>
                </p:blipFill>
                <p:spPr>
                  <a:xfrm>
                    <a:off x="7615512" y="5044036"/>
                    <a:ext cx="25632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0">
                <p14:nvContentPartPr>
                  <p14:cNvPr id="811" name="Ink 810">
                    <a:extLst>
                      <a:ext uri="{FF2B5EF4-FFF2-40B4-BE49-F238E27FC236}">
                        <a16:creationId xmlns:a16="http://schemas.microsoft.com/office/drawing/2014/main" id="{399E8747-3F42-4665-9A10-F995BE30E61D}"/>
                      </a:ext>
                    </a:extLst>
                  </p14:cNvPr>
                  <p14:cNvContentPartPr/>
                  <p14:nvPr/>
                </p14:nvContentPartPr>
                <p14:xfrm>
                  <a:off x="7943112" y="5082556"/>
                  <a:ext cx="289080" cy="184320"/>
                </p14:xfrm>
              </p:contentPart>
            </mc:Choice>
            <mc:Fallback>
              <p:pic>
                <p:nvPicPr>
                  <p:cNvPr id="811" name="Ink 810">
                    <a:extLst>
                      <a:ext uri="{FF2B5EF4-FFF2-40B4-BE49-F238E27FC236}">
                        <a16:creationId xmlns:a16="http://schemas.microsoft.com/office/drawing/2014/main" id="{399E8747-3F42-4665-9A10-F995BE30E61D}"/>
                      </a:ext>
                    </a:extLst>
                  </p:cNvPr>
                  <p:cNvPicPr/>
                  <p:nvPr/>
                </p:nvPicPr>
                <p:blipFill>
                  <a:blip r:embed="rId861"/>
                  <a:stretch>
                    <a:fillRect/>
                  </a:stretch>
                </p:blipFill>
                <p:spPr>
                  <a:xfrm>
                    <a:off x="7938792" y="5078236"/>
                    <a:ext cx="29772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2">
                <p14:nvContentPartPr>
                  <p14:cNvPr id="813" name="Ink 812">
                    <a:extLst>
                      <a:ext uri="{FF2B5EF4-FFF2-40B4-BE49-F238E27FC236}">
                        <a16:creationId xmlns:a16="http://schemas.microsoft.com/office/drawing/2014/main" id="{D35B4954-334C-4DEE-BEA5-B99C7EE9F83B}"/>
                      </a:ext>
                    </a:extLst>
                  </p14:cNvPr>
                  <p14:cNvContentPartPr/>
                  <p14:nvPr/>
                </p14:nvContentPartPr>
                <p14:xfrm>
                  <a:off x="8322192" y="5077156"/>
                  <a:ext cx="283320" cy="201600"/>
                </p14:xfrm>
              </p:contentPart>
            </mc:Choice>
            <mc:Fallback>
              <p:pic>
                <p:nvPicPr>
                  <p:cNvPr id="813" name="Ink 812">
                    <a:extLst>
                      <a:ext uri="{FF2B5EF4-FFF2-40B4-BE49-F238E27FC236}">
                        <a16:creationId xmlns:a16="http://schemas.microsoft.com/office/drawing/2014/main" id="{D35B4954-334C-4DEE-BEA5-B99C7EE9F83B}"/>
                      </a:ext>
                    </a:extLst>
                  </p:cNvPr>
                  <p:cNvPicPr/>
                  <p:nvPr/>
                </p:nvPicPr>
                <p:blipFill>
                  <a:blip r:embed="rId863"/>
                  <a:stretch>
                    <a:fillRect/>
                  </a:stretch>
                </p:blipFill>
                <p:spPr>
                  <a:xfrm>
                    <a:off x="8317872" y="5072836"/>
                    <a:ext cx="29196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4">
                <p14:nvContentPartPr>
                  <p14:cNvPr id="814" name="Ink 813">
                    <a:extLst>
                      <a:ext uri="{FF2B5EF4-FFF2-40B4-BE49-F238E27FC236}">
                        <a16:creationId xmlns:a16="http://schemas.microsoft.com/office/drawing/2014/main" id="{B3828BC8-A50B-4528-838B-93DD66765F06}"/>
                      </a:ext>
                    </a:extLst>
                  </p14:cNvPr>
                  <p14:cNvContentPartPr/>
                  <p14:nvPr/>
                </p14:nvContentPartPr>
                <p14:xfrm>
                  <a:off x="8443872" y="5105596"/>
                  <a:ext cx="13320" cy="186120"/>
                </p14:xfrm>
              </p:contentPart>
            </mc:Choice>
            <mc:Fallback>
              <p:pic>
                <p:nvPicPr>
                  <p:cNvPr id="814" name="Ink 813">
                    <a:extLst>
                      <a:ext uri="{FF2B5EF4-FFF2-40B4-BE49-F238E27FC236}">
                        <a16:creationId xmlns:a16="http://schemas.microsoft.com/office/drawing/2014/main" id="{B3828BC8-A50B-4528-838B-93DD66765F06}"/>
                      </a:ext>
                    </a:extLst>
                  </p:cNvPr>
                  <p:cNvPicPr/>
                  <p:nvPr/>
                </p:nvPicPr>
                <p:blipFill>
                  <a:blip r:embed="rId865"/>
                  <a:stretch>
                    <a:fillRect/>
                  </a:stretch>
                </p:blipFill>
                <p:spPr>
                  <a:xfrm>
                    <a:off x="8439552" y="5101276"/>
                    <a:ext cx="2196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6">
                <p14:nvContentPartPr>
                  <p14:cNvPr id="816" name="Ink 815">
                    <a:extLst>
                      <a:ext uri="{FF2B5EF4-FFF2-40B4-BE49-F238E27FC236}">
                        <a16:creationId xmlns:a16="http://schemas.microsoft.com/office/drawing/2014/main" id="{CA8F7EF5-0CCC-4C36-ADCA-582EF9C8E11A}"/>
                      </a:ext>
                    </a:extLst>
                  </p14:cNvPr>
                  <p14:cNvContentPartPr/>
                  <p14:nvPr/>
                </p14:nvContentPartPr>
                <p14:xfrm>
                  <a:off x="8331552" y="5179396"/>
                  <a:ext cx="235440" cy="360"/>
                </p14:xfrm>
              </p:contentPart>
            </mc:Choice>
            <mc:Fallback>
              <p:pic>
                <p:nvPicPr>
                  <p:cNvPr id="816" name="Ink 815">
                    <a:extLst>
                      <a:ext uri="{FF2B5EF4-FFF2-40B4-BE49-F238E27FC236}">
                        <a16:creationId xmlns:a16="http://schemas.microsoft.com/office/drawing/2014/main" id="{CA8F7EF5-0CCC-4C36-ADCA-582EF9C8E11A}"/>
                      </a:ext>
                    </a:extLst>
                  </p:cNvPr>
                  <p:cNvPicPr/>
                  <p:nvPr/>
                </p:nvPicPr>
                <p:blipFill>
                  <a:blip r:embed="rId867"/>
                  <a:stretch>
                    <a:fillRect/>
                  </a:stretch>
                </p:blipFill>
                <p:spPr>
                  <a:xfrm>
                    <a:off x="8327232" y="5175076"/>
                    <a:ext cx="24408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8">
                <p14:nvContentPartPr>
                  <p14:cNvPr id="817" name="Ink 816">
                    <a:extLst>
                      <a:ext uri="{FF2B5EF4-FFF2-40B4-BE49-F238E27FC236}">
                        <a16:creationId xmlns:a16="http://schemas.microsoft.com/office/drawing/2014/main" id="{6308E896-1CED-485B-BB82-73751B46E39D}"/>
                      </a:ext>
                    </a:extLst>
                  </p14:cNvPr>
                  <p14:cNvContentPartPr/>
                  <p14:nvPr/>
                </p14:nvContentPartPr>
                <p14:xfrm>
                  <a:off x="8063712" y="5082556"/>
                  <a:ext cx="58320" cy="185040"/>
                </p14:xfrm>
              </p:contentPart>
            </mc:Choice>
            <mc:Fallback>
              <p:pic>
                <p:nvPicPr>
                  <p:cNvPr id="817" name="Ink 816">
                    <a:extLst>
                      <a:ext uri="{FF2B5EF4-FFF2-40B4-BE49-F238E27FC236}">
                        <a16:creationId xmlns:a16="http://schemas.microsoft.com/office/drawing/2014/main" id="{6308E896-1CED-485B-BB82-73751B46E39D}"/>
                      </a:ext>
                    </a:extLst>
                  </p:cNvPr>
                  <p:cNvPicPr/>
                  <p:nvPr/>
                </p:nvPicPr>
                <p:blipFill>
                  <a:blip r:embed="rId869"/>
                  <a:stretch>
                    <a:fillRect/>
                  </a:stretch>
                </p:blipFill>
                <p:spPr>
                  <a:xfrm>
                    <a:off x="8059392" y="5078236"/>
                    <a:ext cx="6696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0">
                <p14:nvContentPartPr>
                  <p14:cNvPr id="819" name="Ink 818">
                    <a:extLst>
                      <a:ext uri="{FF2B5EF4-FFF2-40B4-BE49-F238E27FC236}">
                        <a16:creationId xmlns:a16="http://schemas.microsoft.com/office/drawing/2014/main" id="{7CD786E8-8985-4367-93EA-12508DC41DF1}"/>
                      </a:ext>
                    </a:extLst>
                  </p14:cNvPr>
                  <p14:cNvContentPartPr/>
                  <p14:nvPr/>
                </p14:nvContentPartPr>
                <p14:xfrm>
                  <a:off x="8007912" y="5132956"/>
                  <a:ext cx="181800" cy="18360"/>
                </p14:xfrm>
              </p:contentPart>
            </mc:Choice>
            <mc:Fallback>
              <p:pic>
                <p:nvPicPr>
                  <p:cNvPr id="819" name="Ink 818">
                    <a:extLst>
                      <a:ext uri="{FF2B5EF4-FFF2-40B4-BE49-F238E27FC236}">
                        <a16:creationId xmlns:a16="http://schemas.microsoft.com/office/drawing/2014/main" id="{7CD786E8-8985-4367-93EA-12508DC41DF1}"/>
                      </a:ext>
                    </a:extLst>
                  </p:cNvPr>
                  <p:cNvPicPr/>
                  <p:nvPr/>
                </p:nvPicPr>
                <p:blipFill>
                  <a:blip r:embed="rId871"/>
                  <a:stretch>
                    <a:fillRect/>
                  </a:stretch>
                </p:blipFill>
                <p:spPr>
                  <a:xfrm>
                    <a:off x="8003592" y="5128636"/>
                    <a:ext cx="19044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2">
                <p14:nvContentPartPr>
                  <p14:cNvPr id="821" name="Ink 820">
                    <a:extLst>
                      <a:ext uri="{FF2B5EF4-FFF2-40B4-BE49-F238E27FC236}">
                        <a16:creationId xmlns:a16="http://schemas.microsoft.com/office/drawing/2014/main" id="{332EBFC5-2716-45A2-9E6F-306FD2F62B42}"/>
                      </a:ext>
                    </a:extLst>
                  </p14:cNvPr>
                  <p14:cNvContentPartPr/>
                  <p14:nvPr/>
                </p14:nvContentPartPr>
                <p14:xfrm>
                  <a:off x="7746552" y="5071396"/>
                  <a:ext cx="19080" cy="148680"/>
                </p14:xfrm>
              </p:contentPart>
            </mc:Choice>
            <mc:Fallback>
              <p:pic>
                <p:nvPicPr>
                  <p:cNvPr id="821" name="Ink 820">
                    <a:extLst>
                      <a:ext uri="{FF2B5EF4-FFF2-40B4-BE49-F238E27FC236}">
                        <a16:creationId xmlns:a16="http://schemas.microsoft.com/office/drawing/2014/main" id="{332EBFC5-2716-45A2-9E6F-306FD2F62B42}"/>
                      </a:ext>
                    </a:extLst>
                  </p:cNvPr>
                  <p:cNvPicPr/>
                  <p:nvPr/>
                </p:nvPicPr>
                <p:blipFill>
                  <a:blip r:embed="rId873"/>
                  <a:stretch>
                    <a:fillRect/>
                  </a:stretch>
                </p:blipFill>
                <p:spPr>
                  <a:xfrm>
                    <a:off x="7742232" y="5067076"/>
                    <a:ext cx="2772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4">
                <p14:nvContentPartPr>
                  <p14:cNvPr id="822" name="Ink 821">
                    <a:extLst>
                      <a:ext uri="{FF2B5EF4-FFF2-40B4-BE49-F238E27FC236}">
                        <a16:creationId xmlns:a16="http://schemas.microsoft.com/office/drawing/2014/main" id="{57E92745-BEB6-4C5B-9945-5688C9B97025}"/>
                      </a:ext>
                    </a:extLst>
                  </p14:cNvPr>
                  <p14:cNvContentPartPr/>
                  <p14:nvPr/>
                </p14:nvContentPartPr>
                <p14:xfrm>
                  <a:off x="7666992" y="5117116"/>
                  <a:ext cx="153720" cy="24120"/>
                </p14:xfrm>
              </p:contentPart>
            </mc:Choice>
            <mc:Fallback>
              <p:pic>
                <p:nvPicPr>
                  <p:cNvPr id="822" name="Ink 821">
                    <a:extLst>
                      <a:ext uri="{FF2B5EF4-FFF2-40B4-BE49-F238E27FC236}">
                        <a16:creationId xmlns:a16="http://schemas.microsoft.com/office/drawing/2014/main" id="{57E92745-BEB6-4C5B-9945-5688C9B97025}"/>
                      </a:ext>
                    </a:extLst>
                  </p:cNvPr>
                  <p:cNvPicPr/>
                  <p:nvPr/>
                </p:nvPicPr>
                <p:blipFill>
                  <a:blip r:embed="rId875"/>
                  <a:stretch>
                    <a:fillRect/>
                  </a:stretch>
                </p:blipFill>
                <p:spPr>
                  <a:xfrm>
                    <a:off x="7662672" y="5112796"/>
                    <a:ext cx="16236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6">
                <p14:nvContentPartPr>
                  <p14:cNvPr id="825" name="Ink 824">
                    <a:extLst>
                      <a:ext uri="{FF2B5EF4-FFF2-40B4-BE49-F238E27FC236}">
                        <a16:creationId xmlns:a16="http://schemas.microsoft.com/office/drawing/2014/main" id="{21D599A6-51BA-4BC6-AFD2-BA1B901DFB0D}"/>
                      </a:ext>
                    </a:extLst>
                  </p14:cNvPr>
                  <p14:cNvContentPartPr/>
                  <p14:nvPr/>
                </p14:nvContentPartPr>
                <p14:xfrm>
                  <a:off x="7956072" y="5348596"/>
                  <a:ext cx="285120" cy="173160"/>
                </p14:xfrm>
              </p:contentPart>
            </mc:Choice>
            <mc:Fallback>
              <p:pic>
                <p:nvPicPr>
                  <p:cNvPr id="825" name="Ink 824">
                    <a:extLst>
                      <a:ext uri="{FF2B5EF4-FFF2-40B4-BE49-F238E27FC236}">
                        <a16:creationId xmlns:a16="http://schemas.microsoft.com/office/drawing/2014/main" id="{21D599A6-51BA-4BC6-AFD2-BA1B901DFB0D}"/>
                      </a:ext>
                    </a:extLst>
                  </p:cNvPr>
                  <p:cNvPicPr/>
                  <p:nvPr/>
                </p:nvPicPr>
                <p:blipFill>
                  <a:blip r:embed="rId877"/>
                  <a:stretch>
                    <a:fillRect/>
                  </a:stretch>
                </p:blipFill>
                <p:spPr>
                  <a:xfrm>
                    <a:off x="7951752" y="5344276"/>
                    <a:ext cx="29376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8">
                <p14:nvContentPartPr>
                  <p14:cNvPr id="826" name="Ink 825">
                    <a:extLst>
                      <a:ext uri="{FF2B5EF4-FFF2-40B4-BE49-F238E27FC236}">
                        <a16:creationId xmlns:a16="http://schemas.microsoft.com/office/drawing/2014/main" id="{B4661624-710C-44CC-8F37-6F14478E7651}"/>
                      </a:ext>
                    </a:extLst>
                  </p14:cNvPr>
                  <p14:cNvContentPartPr/>
                  <p14:nvPr/>
                </p14:nvContentPartPr>
                <p14:xfrm>
                  <a:off x="8064792" y="5349676"/>
                  <a:ext cx="6480" cy="159480"/>
                </p14:xfrm>
              </p:contentPart>
            </mc:Choice>
            <mc:Fallback>
              <p:pic>
                <p:nvPicPr>
                  <p:cNvPr id="826" name="Ink 825">
                    <a:extLst>
                      <a:ext uri="{FF2B5EF4-FFF2-40B4-BE49-F238E27FC236}">
                        <a16:creationId xmlns:a16="http://schemas.microsoft.com/office/drawing/2014/main" id="{B4661624-710C-44CC-8F37-6F14478E7651}"/>
                      </a:ext>
                    </a:extLst>
                  </p:cNvPr>
                  <p:cNvPicPr/>
                  <p:nvPr/>
                </p:nvPicPr>
                <p:blipFill>
                  <a:blip r:embed="rId879"/>
                  <a:stretch>
                    <a:fillRect/>
                  </a:stretch>
                </p:blipFill>
                <p:spPr>
                  <a:xfrm>
                    <a:off x="8060472" y="5345356"/>
                    <a:ext cx="1512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0">
                <p14:nvContentPartPr>
                  <p14:cNvPr id="827" name="Ink 826">
                    <a:extLst>
                      <a:ext uri="{FF2B5EF4-FFF2-40B4-BE49-F238E27FC236}">
                        <a16:creationId xmlns:a16="http://schemas.microsoft.com/office/drawing/2014/main" id="{2437AE67-B6AD-48FD-8A73-A71D391B3F17}"/>
                      </a:ext>
                    </a:extLst>
                  </p14:cNvPr>
                  <p14:cNvContentPartPr/>
                  <p14:nvPr/>
                </p14:nvContentPartPr>
                <p14:xfrm>
                  <a:off x="7973712" y="5445796"/>
                  <a:ext cx="213480" cy="6480"/>
                </p14:xfrm>
              </p:contentPart>
            </mc:Choice>
            <mc:Fallback>
              <p:pic>
                <p:nvPicPr>
                  <p:cNvPr id="827" name="Ink 826">
                    <a:extLst>
                      <a:ext uri="{FF2B5EF4-FFF2-40B4-BE49-F238E27FC236}">
                        <a16:creationId xmlns:a16="http://schemas.microsoft.com/office/drawing/2014/main" id="{2437AE67-B6AD-48FD-8A73-A71D391B3F17}"/>
                      </a:ext>
                    </a:extLst>
                  </p:cNvPr>
                  <p:cNvPicPr/>
                  <p:nvPr/>
                </p:nvPicPr>
                <p:blipFill>
                  <a:blip r:embed="rId881"/>
                  <a:stretch>
                    <a:fillRect/>
                  </a:stretch>
                </p:blipFill>
                <p:spPr>
                  <a:xfrm>
                    <a:off x="7969392" y="5441476"/>
                    <a:ext cx="2221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2">
                <p14:nvContentPartPr>
                  <p14:cNvPr id="829" name="Ink 828">
                    <a:extLst>
                      <a:ext uri="{FF2B5EF4-FFF2-40B4-BE49-F238E27FC236}">
                        <a16:creationId xmlns:a16="http://schemas.microsoft.com/office/drawing/2014/main" id="{A3862E1B-FE39-408A-BA1D-D87C7EFB9E68}"/>
                      </a:ext>
                    </a:extLst>
                  </p14:cNvPr>
                  <p14:cNvContentPartPr/>
                  <p14:nvPr/>
                </p14:nvContentPartPr>
                <p14:xfrm>
                  <a:off x="7723872" y="5366596"/>
                  <a:ext cx="18000" cy="148680"/>
                </p14:xfrm>
              </p:contentPart>
            </mc:Choice>
            <mc:Fallback>
              <p:pic>
                <p:nvPicPr>
                  <p:cNvPr id="829" name="Ink 828">
                    <a:extLst>
                      <a:ext uri="{FF2B5EF4-FFF2-40B4-BE49-F238E27FC236}">
                        <a16:creationId xmlns:a16="http://schemas.microsoft.com/office/drawing/2014/main" id="{A3862E1B-FE39-408A-BA1D-D87C7EFB9E68}"/>
                      </a:ext>
                    </a:extLst>
                  </p:cNvPr>
                  <p:cNvPicPr/>
                  <p:nvPr/>
                </p:nvPicPr>
                <p:blipFill>
                  <a:blip r:embed="rId883"/>
                  <a:stretch>
                    <a:fillRect/>
                  </a:stretch>
                </p:blipFill>
                <p:spPr>
                  <a:xfrm>
                    <a:off x="7719552" y="5362276"/>
                    <a:ext cx="2664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4">
                <p14:nvContentPartPr>
                  <p14:cNvPr id="830" name="Ink 829">
                    <a:extLst>
                      <a:ext uri="{FF2B5EF4-FFF2-40B4-BE49-F238E27FC236}">
                        <a16:creationId xmlns:a16="http://schemas.microsoft.com/office/drawing/2014/main" id="{B095E16E-A349-49D2-A1E1-FA805C757982}"/>
                      </a:ext>
                    </a:extLst>
                  </p14:cNvPr>
                  <p14:cNvContentPartPr/>
                  <p14:nvPr/>
                </p14:nvContentPartPr>
                <p14:xfrm>
                  <a:off x="7650072" y="5395396"/>
                  <a:ext cx="175320" cy="34920"/>
                </p14:xfrm>
              </p:contentPart>
            </mc:Choice>
            <mc:Fallback>
              <p:pic>
                <p:nvPicPr>
                  <p:cNvPr id="830" name="Ink 829">
                    <a:extLst>
                      <a:ext uri="{FF2B5EF4-FFF2-40B4-BE49-F238E27FC236}">
                        <a16:creationId xmlns:a16="http://schemas.microsoft.com/office/drawing/2014/main" id="{B095E16E-A349-49D2-A1E1-FA805C757982}"/>
                      </a:ext>
                    </a:extLst>
                  </p:cNvPr>
                  <p:cNvPicPr/>
                  <p:nvPr/>
                </p:nvPicPr>
                <p:blipFill>
                  <a:blip r:embed="rId885"/>
                  <a:stretch>
                    <a:fillRect/>
                  </a:stretch>
                </p:blipFill>
                <p:spPr>
                  <a:xfrm>
                    <a:off x="7645752" y="5391076"/>
                    <a:ext cx="18396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6">
                <p14:nvContentPartPr>
                  <p14:cNvPr id="832" name="Ink 831">
                    <a:extLst>
                      <a:ext uri="{FF2B5EF4-FFF2-40B4-BE49-F238E27FC236}">
                        <a16:creationId xmlns:a16="http://schemas.microsoft.com/office/drawing/2014/main" id="{CEF23DD0-D9A0-423A-A111-457ADE689851}"/>
                      </a:ext>
                    </a:extLst>
                  </p14:cNvPr>
                  <p14:cNvContentPartPr/>
                  <p14:nvPr/>
                </p14:nvContentPartPr>
                <p14:xfrm>
                  <a:off x="7430472" y="5639476"/>
                  <a:ext cx="43560" cy="44280"/>
                </p14:xfrm>
              </p:contentPart>
            </mc:Choice>
            <mc:Fallback>
              <p:pic>
                <p:nvPicPr>
                  <p:cNvPr id="832" name="Ink 831">
                    <a:extLst>
                      <a:ext uri="{FF2B5EF4-FFF2-40B4-BE49-F238E27FC236}">
                        <a16:creationId xmlns:a16="http://schemas.microsoft.com/office/drawing/2014/main" id="{CEF23DD0-D9A0-423A-A111-457ADE689851}"/>
                      </a:ext>
                    </a:extLst>
                  </p:cNvPr>
                  <p:cNvPicPr/>
                  <p:nvPr/>
                </p:nvPicPr>
                <p:blipFill>
                  <a:blip r:embed="rId887"/>
                  <a:stretch>
                    <a:fillRect/>
                  </a:stretch>
                </p:blipFill>
                <p:spPr>
                  <a:xfrm>
                    <a:off x="7426152" y="5635156"/>
                    <a:ext cx="5220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8">
                <p14:nvContentPartPr>
                  <p14:cNvPr id="833" name="Ink 832">
                    <a:extLst>
                      <a:ext uri="{FF2B5EF4-FFF2-40B4-BE49-F238E27FC236}">
                        <a16:creationId xmlns:a16="http://schemas.microsoft.com/office/drawing/2014/main" id="{B3600BC6-7B8F-41BB-B41C-0DE1A5C06C13}"/>
                      </a:ext>
                    </a:extLst>
                  </p14:cNvPr>
                  <p14:cNvContentPartPr/>
                  <p14:nvPr/>
                </p14:nvContentPartPr>
                <p14:xfrm>
                  <a:off x="7592832" y="5633716"/>
                  <a:ext cx="46080" cy="58320"/>
                </p14:xfrm>
              </p:contentPart>
            </mc:Choice>
            <mc:Fallback>
              <p:pic>
                <p:nvPicPr>
                  <p:cNvPr id="833" name="Ink 832">
                    <a:extLst>
                      <a:ext uri="{FF2B5EF4-FFF2-40B4-BE49-F238E27FC236}">
                        <a16:creationId xmlns:a16="http://schemas.microsoft.com/office/drawing/2014/main" id="{B3600BC6-7B8F-41BB-B41C-0DE1A5C06C13}"/>
                      </a:ext>
                    </a:extLst>
                  </p:cNvPr>
                  <p:cNvPicPr/>
                  <p:nvPr/>
                </p:nvPicPr>
                <p:blipFill>
                  <a:blip r:embed="rId889"/>
                  <a:stretch>
                    <a:fillRect/>
                  </a:stretch>
                </p:blipFill>
                <p:spPr>
                  <a:xfrm>
                    <a:off x="7588512" y="5629396"/>
                    <a:ext cx="5472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0">
                <p14:nvContentPartPr>
                  <p14:cNvPr id="834" name="Ink 833">
                    <a:extLst>
                      <a:ext uri="{FF2B5EF4-FFF2-40B4-BE49-F238E27FC236}">
                        <a16:creationId xmlns:a16="http://schemas.microsoft.com/office/drawing/2014/main" id="{AA5979EF-C4CA-4820-B447-6561FBC28177}"/>
                      </a:ext>
                    </a:extLst>
                  </p14:cNvPr>
                  <p14:cNvContentPartPr/>
                  <p14:nvPr/>
                </p14:nvContentPartPr>
                <p14:xfrm>
                  <a:off x="7758072" y="5656396"/>
                  <a:ext cx="45360" cy="64080"/>
                </p14:xfrm>
              </p:contentPart>
            </mc:Choice>
            <mc:Fallback>
              <p:pic>
                <p:nvPicPr>
                  <p:cNvPr id="834" name="Ink 833">
                    <a:extLst>
                      <a:ext uri="{FF2B5EF4-FFF2-40B4-BE49-F238E27FC236}">
                        <a16:creationId xmlns:a16="http://schemas.microsoft.com/office/drawing/2014/main" id="{AA5979EF-C4CA-4820-B447-6561FBC28177}"/>
                      </a:ext>
                    </a:extLst>
                  </p:cNvPr>
                  <p:cNvPicPr/>
                  <p:nvPr/>
                </p:nvPicPr>
                <p:blipFill>
                  <a:blip r:embed="rId891"/>
                  <a:stretch>
                    <a:fillRect/>
                  </a:stretch>
                </p:blipFill>
                <p:spPr>
                  <a:xfrm>
                    <a:off x="7753752" y="5652076"/>
                    <a:ext cx="54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2">
                <p14:nvContentPartPr>
                  <p14:cNvPr id="835" name="Ink 834">
                    <a:extLst>
                      <a:ext uri="{FF2B5EF4-FFF2-40B4-BE49-F238E27FC236}">
                        <a16:creationId xmlns:a16="http://schemas.microsoft.com/office/drawing/2014/main" id="{C16B194E-2947-479C-BEBC-58F9F493C398}"/>
                      </a:ext>
                    </a:extLst>
                  </p14:cNvPr>
                  <p14:cNvContentPartPr/>
                  <p14:nvPr/>
                </p14:nvContentPartPr>
                <p14:xfrm>
                  <a:off x="7866072" y="5662156"/>
                  <a:ext cx="90720" cy="198360"/>
                </p14:xfrm>
              </p:contentPart>
            </mc:Choice>
            <mc:Fallback>
              <p:pic>
                <p:nvPicPr>
                  <p:cNvPr id="835" name="Ink 834">
                    <a:extLst>
                      <a:ext uri="{FF2B5EF4-FFF2-40B4-BE49-F238E27FC236}">
                        <a16:creationId xmlns:a16="http://schemas.microsoft.com/office/drawing/2014/main" id="{C16B194E-2947-479C-BEBC-58F9F493C398}"/>
                      </a:ext>
                    </a:extLst>
                  </p:cNvPr>
                  <p:cNvPicPr/>
                  <p:nvPr/>
                </p:nvPicPr>
                <p:blipFill>
                  <a:blip r:embed="rId893"/>
                  <a:stretch>
                    <a:fillRect/>
                  </a:stretch>
                </p:blipFill>
                <p:spPr>
                  <a:xfrm>
                    <a:off x="7861752" y="5657836"/>
                    <a:ext cx="9936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4">
                <p14:nvContentPartPr>
                  <p14:cNvPr id="836" name="Ink 835">
                    <a:extLst>
                      <a:ext uri="{FF2B5EF4-FFF2-40B4-BE49-F238E27FC236}">
                        <a16:creationId xmlns:a16="http://schemas.microsoft.com/office/drawing/2014/main" id="{E987C65C-49C5-4865-B3A1-A231089B814F}"/>
                      </a:ext>
                    </a:extLst>
                  </p14:cNvPr>
                  <p14:cNvContentPartPr/>
                  <p14:nvPr/>
                </p14:nvContentPartPr>
                <p14:xfrm>
                  <a:off x="8065152" y="5662156"/>
                  <a:ext cx="16920" cy="68760"/>
                </p14:xfrm>
              </p:contentPart>
            </mc:Choice>
            <mc:Fallback>
              <p:pic>
                <p:nvPicPr>
                  <p:cNvPr id="836" name="Ink 835">
                    <a:extLst>
                      <a:ext uri="{FF2B5EF4-FFF2-40B4-BE49-F238E27FC236}">
                        <a16:creationId xmlns:a16="http://schemas.microsoft.com/office/drawing/2014/main" id="{E987C65C-49C5-4865-B3A1-A231089B814F}"/>
                      </a:ext>
                    </a:extLst>
                  </p:cNvPr>
                  <p:cNvPicPr/>
                  <p:nvPr/>
                </p:nvPicPr>
                <p:blipFill>
                  <a:blip r:embed="rId895"/>
                  <a:stretch>
                    <a:fillRect/>
                  </a:stretch>
                </p:blipFill>
                <p:spPr>
                  <a:xfrm>
                    <a:off x="8060832" y="5657836"/>
                    <a:ext cx="255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6">
                <p14:nvContentPartPr>
                  <p14:cNvPr id="837" name="Ink 836">
                    <a:extLst>
                      <a:ext uri="{FF2B5EF4-FFF2-40B4-BE49-F238E27FC236}">
                        <a16:creationId xmlns:a16="http://schemas.microsoft.com/office/drawing/2014/main" id="{C84C288B-9A77-4052-ACF9-3C095527E7B8}"/>
                      </a:ext>
                    </a:extLst>
                  </p14:cNvPr>
                  <p14:cNvContentPartPr/>
                  <p14:nvPr/>
                </p14:nvContentPartPr>
                <p14:xfrm>
                  <a:off x="8223192" y="5633716"/>
                  <a:ext cx="48960" cy="103320"/>
                </p14:xfrm>
              </p:contentPart>
            </mc:Choice>
            <mc:Fallback>
              <p:pic>
                <p:nvPicPr>
                  <p:cNvPr id="837" name="Ink 836">
                    <a:extLst>
                      <a:ext uri="{FF2B5EF4-FFF2-40B4-BE49-F238E27FC236}">
                        <a16:creationId xmlns:a16="http://schemas.microsoft.com/office/drawing/2014/main" id="{C84C288B-9A77-4052-ACF9-3C095527E7B8}"/>
                      </a:ext>
                    </a:extLst>
                  </p:cNvPr>
                  <p:cNvPicPr/>
                  <p:nvPr/>
                </p:nvPicPr>
                <p:blipFill>
                  <a:blip r:embed="rId897"/>
                  <a:stretch>
                    <a:fillRect/>
                  </a:stretch>
                </p:blipFill>
                <p:spPr>
                  <a:xfrm>
                    <a:off x="8218872" y="5629396"/>
                    <a:ext cx="576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8">
                <p14:nvContentPartPr>
                  <p14:cNvPr id="839" name="Ink 838">
                    <a:extLst>
                      <a:ext uri="{FF2B5EF4-FFF2-40B4-BE49-F238E27FC236}">
                        <a16:creationId xmlns:a16="http://schemas.microsoft.com/office/drawing/2014/main" id="{045BE89C-1E76-42C5-9EB5-BEBA296E4224}"/>
                      </a:ext>
                    </a:extLst>
                  </p14:cNvPr>
                  <p14:cNvContentPartPr/>
                  <p14:nvPr/>
                </p14:nvContentPartPr>
                <p14:xfrm>
                  <a:off x="8422632" y="5667916"/>
                  <a:ext cx="18000" cy="78480"/>
                </p14:xfrm>
              </p:contentPart>
            </mc:Choice>
            <mc:Fallback>
              <p:pic>
                <p:nvPicPr>
                  <p:cNvPr id="839" name="Ink 838">
                    <a:extLst>
                      <a:ext uri="{FF2B5EF4-FFF2-40B4-BE49-F238E27FC236}">
                        <a16:creationId xmlns:a16="http://schemas.microsoft.com/office/drawing/2014/main" id="{045BE89C-1E76-42C5-9EB5-BEBA296E4224}"/>
                      </a:ext>
                    </a:extLst>
                  </p:cNvPr>
                  <p:cNvPicPr/>
                  <p:nvPr/>
                </p:nvPicPr>
                <p:blipFill>
                  <a:blip r:embed="rId899"/>
                  <a:stretch>
                    <a:fillRect/>
                  </a:stretch>
                </p:blipFill>
                <p:spPr>
                  <a:xfrm>
                    <a:off x="8418312" y="5663596"/>
                    <a:ext cx="2664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0">
                <p14:nvContentPartPr>
                  <p14:cNvPr id="840" name="Ink 839">
                    <a:extLst>
                      <a:ext uri="{FF2B5EF4-FFF2-40B4-BE49-F238E27FC236}">
                        <a16:creationId xmlns:a16="http://schemas.microsoft.com/office/drawing/2014/main" id="{790DE93E-A1AF-4825-A82A-106693112D9A}"/>
                      </a:ext>
                    </a:extLst>
                  </p14:cNvPr>
                  <p14:cNvContentPartPr/>
                  <p14:nvPr/>
                </p14:nvContentPartPr>
                <p14:xfrm>
                  <a:off x="8581392" y="5639476"/>
                  <a:ext cx="360" cy="133920"/>
                </p14:xfrm>
              </p:contentPart>
            </mc:Choice>
            <mc:Fallback>
              <p:pic>
                <p:nvPicPr>
                  <p:cNvPr id="840" name="Ink 839">
                    <a:extLst>
                      <a:ext uri="{FF2B5EF4-FFF2-40B4-BE49-F238E27FC236}">
                        <a16:creationId xmlns:a16="http://schemas.microsoft.com/office/drawing/2014/main" id="{790DE93E-A1AF-4825-A82A-106693112D9A}"/>
                      </a:ext>
                    </a:extLst>
                  </p:cNvPr>
                  <p:cNvPicPr/>
                  <p:nvPr/>
                </p:nvPicPr>
                <p:blipFill>
                  <a:blip r:embed="rId901"/>
                  <a:stretch>
                    <a:fillRect/>
                  </a:stretch>
                </p:blipFill>
                <p:spPr>
                  <a:xfrm>
                    <a:off x="8577072" y="5635156"/>
                    <a:ext cx="90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2">
                <p14:nvContentPartPr>
                  <p14:cNvPr id="841" name="Ink 840">
                    <a:extLst>
                      <a:ext uri="{FF2B5EF4-FFF2-40B4-BE49-F238E27FC236}">
                        <a16:creationId xmlns:a16="http://schemas.microsoft.com/office/drawing/2014/main" id="{BCD2619D-8AE0-4BE2-A0D6-BFEA7CF06A41}"/>
                      </a:ext>
                    </a:extLst>
                  </p14:cNvPr>
                  <p14:cNvContentPartPr/>
                  <p14:nvPr/>
                </p14:nvContentPartPr>
                <p14:xfrm>
                  <a:off x="8706312" y="5684836"/>
                  <a:ext cx="41040" cy="76680"/>
                </p14:xfrm>
              </p:contentPart>
            </mc:Choice>
            <mc:Fallback>
              <p:pic>
                <p:nvPicPr>
                  <p:cNvPr id="841" name="Ink 840">
                    <a:extLst>
                      <a:ext uri="{FF2B5EF4-FFF2-40B4-BE49-F238E27FC236}">
                        <a16:creationId xmlns:a16="http://schemas.microsoft.com/office/drawing/2014/main" id="{BCD2619D-8AE0-4BE2-A0D6-BFEA7CF06A41}"/>
                      </a:ext>
                    </a:extLst>
                  </p:cNvPr>
                  <p:cNvPicPr/>
                  <p:nvPr/>
                </p:nvPicPr>
                <p:blipFill>
                  <a:blip r:embed="rId903"/>
                  <a:stretch>
                    <a:fillRect/>
                  </a:stretch>
                </p:blipFill>
                <p:spPr>
                  <a:xfrm>
                    <a:off x="8701992" y="5680516"/>
                    <a:ext cx="4968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4">
                <p14:nvContentPartPr>
                  <p14:cNvPr id="842" name="Ink 841">
                    <a:extLst>
                      <a:ext uri="{FF2B5EF4-FFF2-40B4-BE49-F238E27FC236}">
                        <a16:creationId xmlns:a16="http://schemas.microsoft.com/office/drawing/2014/main" id="{DEF36729-A275-418A-B197-7A527AB1EF78}"/>
                      </a:ext>
                    </a:extLst>
                  </p14:cNvPr>
                  <p14:cNvContentPartPr/>
                  <p14:nvPr/>
                </p14:nvContentPartPr>
                <p14:xfrm>
                  <a:off x="8831232" y="5643436"/>
                  <a:ext cx="134640" cy="121680"/>
                </p14:xfrm>
              </p:contentPart>
            </mc:Choice>
            <mc:Fallback>
              <p:pic>
                <p:nvPicPr>
                  <p:cNvPr id="842" name="Ink 841">
                    <a:extLst>
                      <a:ext uri="{FF2B5EF4-FFF2-40B4-BE49-F238E27FC236}">
                        <a16:creationId xmlns:a16="http://schemas.microsoft.com/office/drawing/2014/main" id="{DEF36729-A275-418A-B197-7A527AB1EF78}"/>
                      </a:ext>
                    </a:extLst>
                  </p:cNvPr>
                  <p:cNvPicPr/>
                  <p:nvPr/>
                </p:nvPicPr>
                <p:blipFill>
                  <a:blip r:embed="rId905"/>
                  <a:stretch>
                    <a:fillRect/>
                  </a:stretch>
                </p:blipFill>
                <p:spPr>
                  <a:xfrm>
                    <a:off x="8826912" y="5639116"/>
                    <a:ext cx="14328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6">
                <p14:nvContentPartPr>
                  <p14:cNvPr id="844" name="Ink 843">
                    <a:extLst>
                      <a:ext uri="{FF2B5EF4-FFF2-40B4-BE49-F238E27FC236}">
                        <a16:creationId xmlns:a16="http://schemas.microsoft.com/office/drawing/2014/main" id="{94438B92-D796-4E9E-BE96-5A3CCF23D9F9}"/>
                      </a:ext>
                    </a:extLst>
                  </p14:cNvPr>
                  <p14:cNvContentPartPr/>
                  <p14:nvPr/>
                </p14:nvContentPartPr>
                <p14:xfrm>
                  <a:off x="7513992" y="4668556"/>
                  <a:ext cx="170280" cy="96840"/>
                </p14:xfrm>
              </p:contentPart>
            </mc:Choice>
            <mc:Fallback>
              <p:pic>
                <p:nvPicPr>
                  <p:cNvPr id="844" name="Ink 843">
                    <a:extLst>
                      <a:ext uri="{FF2B5EF4-FFF2-40B4-BE49-F238E27FC236}">
                        <a16:creationId xmlns:a16="http://schemas.microsoft.com/office/drawing/2014/main" id="{94438B92-D796-4E9E-BE96-5A3CCF23D9F9}"/>
                      </a:ext>
                    </a:extLst>
                  </p:cNvPr>
                  <p:cNvPicPr/>
                  <p:nvPr/>
                </p:nvPicPr>
                <p:blipFill>
                  <a:blip r:embed="rId907"/>
                  <a:stretch>
                    <a:fillRect/>
                  </a:stretch>
                </p:blipFill>
                <p:spPr>
                  <a:xfrm>
                    <a:off x="7509672" y="4664236"/>
                    <a:ext cx="17892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8">
                <p14:nvContentPartPr>
                  <p14:cNvPr id="845" name="Ink 844">
                    <a:extLst>
                      <a:ext uri="{FF2B5EF4-FFF2-40B4-BE49-F238E27FC236}">
                        <a16:creationId xmlns:a16="http://schemas.microsoft.com/office/drawing/2014/main" id="{71669E57-8C92-4DD4-BC7E-29C12BA44760}"/>
                      </a:ext>
                    </a:extLst>
                  </p14:cNvPr>
                  <p14:cNvContentPartPr/>
                  <p14:nvPr/>
                </p14:nvContentPartPr>
                <p14:xfrm>
                  <a:off x="7695432" y="4667476"/>
                  <a:ext cx="853920" cy="60840"/>
                </p14:xfrm>
              </p:contentPart>
            </mc:Choice>
            <mc:Fallback>
              <p:pic>
                <p:nvPicPr>
                  <p:cNvPr id="845" name="Ink 844">
                    <a:extLst>
                      <a:ext uri="{FF2B5EF4-FFF2-40B4-BE49-F238E27FC236}">
                        <a16:creationId xmlns:a16="http://schemas.microsoft.com/office/drawing/2014/main" id="{71669E57-8C92-4DD4-BC7E-29C12BA44760}"/>
                      </a:ext>
                    </a:extLst>
                  </p:cNvPr>
                  <p:cNvPicPr/>
                  <p:nvPr/>
                </p:nvPicPr>
                <p:blipFill>
                  <a:blip r:embed="rId909"/>
                  <a:stretch>
                    <a:fillRect/>
                  </a:stretch>
                </p:blipFill>
                <p:spPr>
                  <a:xfrm>
                    <a:off x="7691112" y="4663156"/>
                    <a:ext cx="86256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0">
                <p14:nvContentPartPr>
                  <p14:cNvPr id="846" name="Ink 845">
                    <a:extLst>
                      <a:ext uri="{FF2B5EF4-FFF2-40B4-BE49-F238E27FC236}">
                        <a16:creationId xmlns:a16="http://schemas.microsoft.com/office/drawing/2014/main" id="{8F5171A8-A3AF-4AD9-A8CC-3A27D5E8A732}"/>
                      </a:ext>
                    </a:extLst>
                  </p14:cNvPr>
                  <p14:cNvContentPartPr/>
                  <p14:nvPr/>
                </p14:nvContentPartPr>
                <p14:xfrm>
                  <a:off x="8558712" y="4730836"/>
                  <a:ext cx="133920" cy="149760"/>
                </p14:xfrm>
              </p:contentPart>
            </mc:Choice>
            <mc:Fallback>
              <p:pic>
                <p:nvPicPr>
                  <p:cNvPr id="846" name="Ink 845">
                    <a:extLst>
                      <a:ext uri="{FF2B5EF4-FFF2-40B4-BE49-F238E27FC236}">
                        <a16:creationId xmlns:a16="http://schemas.microsoft.com/office/drawing/2014/main" id="{8F5171A8-A3AF-4AD9-A8CC-3A27D5E8A732}"/>
                      </a:ext>
                    </a:extLst>
                  </p:cNvPr>
                  <p:cNvPicPr/>
                  <p:nvPr/>
                </p:nvPicPr>
                <p:blipFill>
                  <a:blip r:embed="rId911"/>
                  <a:stretch>
                    <a:fillRect/>
                  </a:stretch>
                </p:blipFill>
                <p:spPr>
                  <a:xfrm>
                    <a:off x="8554392" y="4726516"/>
                    <a:ext cx="14256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2">
                <p14:nvContentPartPr>
                  <p14:cNvPr id="847" name="Ink 846">
                    <a:extLst>
                      <a:ext uri="{FF2B5EF4-FFF2-40B4-BE49-F238E27FC236}">
                        <a16:creationId xmlns:a16="http://schemas.microsoft.com/office/drawing/2014/main" id="{2AEFDB53-13FC-43CC-9506-BC3EBFFD1781}"/>
                      </a:ext>
                    </a:extLst>
                  </p14:cNvPr>
                  <p14:cNvContentPartPr/>
                  <p14:nvPr/>
                </p14:nvContentPartPr>
                <p14:xfrm>
                  <a:off x="8338392" y="4702396"/>
                  <a:ext cx="55080" cy="72000"/>
                </p14:xfrm>
              </p:contentPart>
            </mc:Choice>
            <mc:Fallback>
              <p:pic>
                <p:nvPicPr>
                  <p:cNvPr id="847" name="Ink 846">
                    <a:extLst>
                      <a:ext uri="{FF2B5EF4-FFF2-40B4-BE49-F238E27FC236}">
                        <a16:creationId xmlns:a16="http://schemas.microsoft.com/office/drawing/2014/main" id="{2AEFDB53-13FC-43CC-9506-BC3EBFFD1781}"/>
                      </a:ext>
                    </a:extLst>
                  </p:cNvPr>
                  <p:cNvPicPr/>
                  <p:nvPr/>
                </p:nvPicPr>
                <p:blipFill>
                  <a:blip r:embed="rId913"/>
                  <a:stretch>
                    <a:fillRect/>
                  </a:stretch>
                </p:blipFill>
                <p:spPr>
                  <a:xfrm>
                    <a:off x="8334072" y="4698076"/>
                    <a:ext cx="6372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4">
                <p14:nvContentPartPr>
                  <p14:cNvPr id="848" name="Ink 847">
                    <a:extLst>
                      <a:ext uri="{FF2B5EF4-FFF2-40B4-BE49-F238E27FC236}">
                        <a16:creationId xmlns:a16="http://schemas.microsoft.com/office/drawing/2014/main" id="{0232770C-21DC-49A9-8396-36B91E226C54}"/>
                      </a:ext>
                    </a:extLst>
                  </p14:cNvPr>
                  <p14:cNvContentPartPr/>
                  <p14:nvPr/>
                </p14:nvContentPartPr>
                <p14:xfrm>
                  <a:off x="8388432" y="4622836"/>
                  <a:ext cx="6120" cy="45360"/>
                </p14:xfrm>
              </p:contentPart>
            </mc:Choice>
            <mc:Fallback>
              <p:pic>
                <p:nvPicPr>
                  <p:cNvPr id="848" name="Ink 847">
                    <a:extLst>
                      <a:ext uri="{FF2B5EF4-FFF2-40B4-BE49-F238E27FC236}">
                        <a16:creationId xmlns:a16="http://schemas.microsoft.com/office/drawing/2014/main" id="{0232770C-21DC-49A9-8396-36B91E226C54}"/>
                      </a:ext>
                    </a:extLst>
                  </p:cNvPr>
                  <p:cNvPicPr/>
                  <p:nvPr/>
                </p:nvPicPr>
                <p:blipFill>
                  <a:blip r:embed="rId915"/>
                  <a:stretch>
                    <a:fillRect/>
                  </a:stretch>
                </p:blipFill>
                <p:spPr>
                  <a:xfrm>
                    <a:off x="8384112" y="4618516"/>
                    <a:ext cx="1476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6">
                <p14:nvContentPartPr>
                  <p14:cNvPr id="849" name="Ink 848">
                    <a:extLst>
                      <a:ext uri="{FF2B5EF4-FFF2-40B4-BE49-F238E27FC236}">
                        <a16:creationId xmlns:a16="http://schemas.microsoft.com/office/drawing/2014/main" id="{A0041CB9-DE01-46B4-8F39-8C78FE30DF69}"/>
                      </a:ext>
                    </a:extLst>
                  </p14:cNvPr>
                  <p14:cNvContentPartPr/>
                  <p14:nvPr/>
                </p14:nvContentPartPr>
                <p14:xfrm>
                  <a:off x="8382672" y="4611316"/>
                  <a:ext cx="50400" cy="55800"/>
                </p14:xfrm>
              </p:contentPart>
            </mc:Choice>
            <mc:Fallback>
              <p:pic>
                <p:nvPicPr>
                  <p:cNvPr id="849" name="Ink 848">
                    <a:extLst>
                      <a:ext uri="{FF2B5EF4-FFF2-40B4-BE49-F238E27FC236}">
                        <a16:creationId xmlns:a16="http://schemas.microsoft.com/office/drawing/2014/main" id="{A0041CB9-DE01-46B4-8F39-8C78FE30DF69}"/>
                      </a:ext>
                    </a:extLst>
                  </p:cNvPr>
                  <p:cNvPicPr/>
                  <p:nvPr/>
                </p:nvPicPr>
                <p:blipFill>
                  <a:blip r:embed="rId917"/>
                  <a:stretch>
                    <a:fillRect/>
                  </a:stretch>
                </p:blipFill>
                <p:spPr>
                  <a:xfrm>
                    <a:off x="8378352" y="4606996"/>
                    <a:ext cx="5904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8">
                <p14:nvContentPartPr>
                  <p14:cNvPr id="850" name="Ink 849">
                    <a:extLst>
                      <a:ext uri="{FF2B5EF4-FFF2-40B4-BE49-F238E27FC236}">
                        <a16:creationId xmlns:a16="http://schemas.microsoft.com/office/drawing/2014/main" id="{F98F4577-FC27-423A-BCB0-E7E901EC7B71}"/>
                      </a:ext>
                    </a:extLst>
                  </p14:cNvPr>
                  <p14:cNvContentPartPr/>
                  <p14:nvPr/>
                </p14:nvContentPartPr>
                <p14:xfrm>
                  <a:off x="8405352" y="4594396"/>
                  <a:ext cx="50760" cy="52200"/>
                </p14:xfrm>
              </p:contentPart>
            </mc:Choice>
            <mc:Fallback>
              <p:pic>
                <p:nvPicPr>
                  <p:cNvPr id="850" name="Ink 849">
                    <a:extLst>
                      <a:ext uri="{FF2B5EF4-FFF2-40B4-BE49-F238E27FC236}">
                        <a16:creationId xmlns:a16="http://schemas.microsoft.com/office/drawing/2014/main" id="{F98F4577-FC27-423A-BCB0-E7E901EC7B71}"/>
                      </a:ext>
                    </a:extLst>
                  </p:cNvPr>
                  <p:cNvPicPr/>
                  <p:nvPr/>
                </p:nvPicPr>
                <p:blipFill>
                  <a:blip r:embed="rId919"/>
                  <a:stretch>
                    <a:fillRect/>
                  </a:stretch>
                </p:blipFill>
                <p:spPr>
                  <a:xfrm>
                    <a:off x="8401032" y="4590076"/>
                    <a:ext cx="5940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0">
                <p14:nvContentPartPr>
                  <p14:cNvPr id="851" name="Ink 850">
                    <a:extLst>
                      <a:ext uri="{FF2B5EF4-FFF2-40B4-BE49-F238E27FC236}">
                        <a16:creationId xmlns:a16="http://schemas.microsoft.com/office/drawing/2014/main" id="{3034C501-556F-4333-B108-4794B96D7516}"/>
                      </a:ext>
                    </a:extLst>
                  </p14:cNvPr>
                  <p14:cNvContentPartPr/>
                  <p14:nvPr/>
                </p14:nvContentPartPr>
                <p14:xfrm>
                  <a:off x="8456472" y="4617076"/>
                  <a:ext cx="360" cy="6120"/>
                </p14:xfrm>
              </p:contentPart>
            </mc:Choice>
            <mc:Fallback>
              <p:pic>
                <p:nvPicPr>
                  <p:cNvPr id="851" name="Ink 850">
                    <a:extLst>
                      <a:ext uri="{FF2B5EF4-FFF2-40B4-BE49-F238E27FC236}">
                        <a16:creationId xmlns:a16="http://schemas.microsoft.com/office/drawing/2014/main" id="{3034C501-556F-4333-B108-4794B96D7516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8452152" y="4612756"/>
                    <a:ext cx="9000" cy="1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1">
                <p14:nvContentPartPr>
                  <p14:cNvPr id="853" name="Ink 852">
                    <a:extLst>
                      <a:ext uri="{FF2B5EF4-FFF2-40B4-BE49-F238E27FC236}">
                        <a16:creationId xmlns:a16="http://schemas.microsoft.com/office/drawing/2014/main" id="{C846CC69-FCB1-4A12-82E2-8D509515AD2C}"/>
                      </a:ext>
                    </a:extLst>
                  </p14:cNvPr>
                  <p14:cNvContentPartPr/>
                  <p14:nvPr/>
                </p14:nvContentPartPr>
                <p14:xfrm>
                  <a:off x="8422632" y="4520596"/>
                  <a:ext cx="28800" cy="23040"/>
                </p14:xfrm>
              </p:contentPart>
            </mc:Choice>
            <mc:Fallback>
              <p:pic>
                <p:nvPicPr>
                  <p:cNvPr id="853" name="Ink 852">
                    <a:extLst>
                      <a:ext uri="{FF2B5EF4-FFF2-40B4-BE49-F238E27FC236}">
                        <a16:creationId xmlns:a16="http://schemas.microsoft.com/office/drawing/2014/main" id="{C846CC69-FCB1-4A12-82E2-8D509515AD2C}"/>
                      </a:ext>
                    </a:extLst>
                  </p:cNvPr>
                  <p:cNvPicPr/>
                  <p:nvPr/>
                </p:nvPicPr>
                <p:blipFill>
                  <a:blip r:embed="rId922"/>
                  <a:stretch>
                    <a:fillRect/>
                  </a:stretch>
                </p:blipFill>
                <p:spPr>
                  <a:xfrm>
                    <a:off x="8418312" y="4516276"/>
                    <a:ext cx="374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3">
                <p14:nvContentPartPr>
                  <p14:cNvPr id="854" name="Ink 853">
                    <a:extLst>
                      <a:ext uri="{FF2B5EF4-FFF2-40B4-BE49-F238E27FC236}">
                        <a16:creationId xmlns:a16="http://schemas.microsoft.com/office/drawing/2014/main" id="{0BE5E49E-E5E9-4634-93F9-6FBB49F7D00A}"/>
                      </a:ext>
                    </a:extLst>
                  </p14:cNvPr>
                  <p14:cNvContentPartPr/>
                  <p14:nvPr/>
                </p14:nvContentPartPr>
                <p14:xfrm>
                  <a:off x="8422632" y="4560556"/>
                  <a:ext cx="42480" cy="18360"/>
                </p14:xfrm>
              </p:contentPart>
            </mc:Choice>
            <mc:Fallback>
              <p:pic>
                <p:nvPicPr>
                  <p:cNvPr id="854" name="Ink 853">
                    <a:extLst>
                      <a:ext uri="{FF2B5EF4-FFF2-40B4-BE49-F238E27FC236}">
                        <a16:creationId xmlns:a16="http://schemas.microsoft.com/office/drawing/2014/main" id="{0BE5E49E-E5E9-4634-93F9-6FBB49F7D00A}"/>
                      </a:ext>
                    </a:extLst>
                  </p:cNvPr>
                  <p:cNvPicPr/>
                  <p:nvPr/>
                </p:nvPicPr>
                <p:blipFill>
                  <a:blip r:embed="rId924"/>
                  <a:stretch>
                    <a:fillRect/>
                  </a:stretch>
                </p:blipFill>
                <p:spPr>
                  <a:xfrm>
                    <a:off x="8418312" y="4556236"/>
                    <a:ext cx="5112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5">
                <p14:nvContentPartPr>
                  <p14:cNvPr id="856" name="Ink 855">
                    <a:extLst>
                      <a:ext uri="{FF2B5EF4-FFF2-40B4-BE49-F238E27FC236}">
                        <a16:creationId xmlns:a16="http://schemas.microsoft.com/office/drawing/2014/main" id="{25F9EAF9-8939-4D08-94EA-E2B87AA1786A}"/>
                      </a:ext>
                    </a:extLst>
                  </p14:cNvPr>
                  <p14:cNvContentPartPr/>
                  <p14:nvPr/>
                </p14:nvContentPartPr>
                <p14:xfrm>
                  <a:off x="8439552" y="4475236"/>
                  <a:ext cx="64800" cy="23040"/>
                </p14:xfrm>
              </p:contentPart>
            </mc:Choice>
            <mc:Fallback>
              <p:pic>
                <p:nvPicPr>
                  <p:cNvPr id="856" name="Ink 855">
                    <a:extLst>
                      <a:ext uri="{FF2B5EF4-FFF2-40B4-BE49-F238E27FC236}">
                        <a16:creationId xmlns:a16="http://schemas.microsoft.com/office/drawing/2014/main" id="{25F9EAF9-8939-4D08-94EA-E2B87AA1786A}"/>
                      </a:ext>
                    </a:extLst>
                  </p:cNvPr>
                  <p:cNvPicPr/>
                  <p:nvPr/>
                </p:nvPicPr>
                <p:blipFill>
                  <a:blip r:embed="rId926"/>
                  <a:stretch>
                    <a:fillRect/>
                  </a:stretch>
                </p:blipFill>
                <p:spPr>
                  <a:xfrm>
                    <a:off x="8435232" y="4470916"/>
                    <a:ext cx="734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7">
                <p14:nvContentPartPr>
                  <p14:cNvPr id="858" name="Ink 857">
                    <a:extLst>
                      <a:ext uri="{FF2B5EF4-FFF2-40B4-BE49-F238E27FC236}">
                        <a16:creationId xmlns:a16="http://schemas.microsoft.com/office/drawing/2014/main" id="{975D53CC-2ED7-4E0E-9ABC-D17E3B140B4B}"/>
                      </a:ext>
                    </a:extLst>
                  </p14:cNvPr>
                  <p14:cNvContentPartPr/>
                  <p14:nvPr/>
                </p14:nvContentPartPr>
                <p14:xfrm>
                  <a:off x="8536032" y="4482076"/>
                  <a:ext cx="11160" cy="21600"/>
                </p14:xfrm>
              </p:contentPart>
            </mc:Choice>
            <mc:Fallback>
              <p:pic>
                <p:nvPicPr>
                  <p:cNvPr id="858" name="Ink 857">
                    <a:extLst>
                      <a:ext uri="{FF2B5EF4-FFF2-40B4-BE49-F238E27FC236}">
                        <a16:creationId xmlns:a16="http://schemas.microsoft.com/office/drawing/2014/main" id="{975D53CC-2ED7-4E0E-9ABC-D17E3B140B4B}"/>
                      </a:ext>
                    </a:extLst>
                  </p:cNvPr>
                  <p:cNvPicPr/>
                  <p:nvPr/>
                </p:nvPicPr>
                <p:blipFill>
                  <a:blip r:embed="rId928"/>
                  <a:stretch>
                    <a:fillRect/>
                  </a:stretch>
                </p:blipFill>
                <p:spPr>
                  <a:xfrm>
                    <a:off x="8531712" y="4477756"/>
                    <a:ext cx="19800" cy="30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4A6948A2-35F6-43A9-9A52-2A6DE945465F}"/>
              </a:ext>
            </a:extLst>
          </p:cNvPr>
          <p:cNvGrpSpPr/>
          <p:nvPr/>
        </p:nvGrpSpPr>
        <p:grpSpPr>
          <a:xfrm>
            <a:off x="10300288" y="4008754"/>
            <a:ext cx="1443600" cy="1184760"/>
            <a:chOff x="10258992" y="4644796"/>
            <a:chExt cx="1443600" cy="11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860" name="Ink 859">
                  <a:extLst>
                    <a:ext uri="{FF2B5EF4-FFF2-40B4-BE49-F238E27FC236}">
                      <a16:creationId xmlns:a16="http://schemas.microsoft.com/office/drawing/2014/main" id="{4EB03A9F-F90B-4DFA-B8E5-4369E30AD439}"/>
                    </a:ext>
                  </a:extLst>
                </p14:cNvPr>
                <p14:cNvContentPartPr/>
                <p14:nvPr/>
              </p14:nvContentPartPr>
              <p14:xfrm>
                <a:off x="10258992" y="5009116"/>
                <a:ext cx="622800" cy="599040"/>
              </p14:xfrm>
            </p:contentPart>
          </mc:Choice>
          <mc:Fallback>
            <p:pic>
              <p:nvPicPr>
                <p:cNvPr id="860" name="Ink 859">
                  <a:extLst>
                    <a:ext uri="{FF2B5EF4-FFF2-40B4-BE49-F238E27FC236}">
                      <a16:creationId xmlns:a16="http://schemas.microsoft.com/office/drawing/2014/main" id="{4EB03A9F-F90B-4DFA-B8E5-4369E30AD439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10254672" y="5004796"/>
                  <a:ext cx="6314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2F072609-F5D3-46EC-83D6-5916DC709B3B}"/>
                    </a:ext>
                  </a:extLst>
                </p14:cNvPr>
                <p14:cNvContentPartPr/>
                <p14:nvPr/>
              </p14:nvContentPartPr>
              <p14:xfrm>
                <a:off x="10562832" y="5258956"/>
                <a:ext cx="556200" cy="570600"/>
              </p14:xfrm>
            </p:contentPart>
          </mc:Choice>
          <mc:Fallback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2F072609-F5D3-46EC-83D6-5916DC709B3B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10558512" y="5254636"/>
                  <a:ext cx="56484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862" name="Ink 861">
                  <a:extLst>
                    <a:ext uri="{FF2B5EF4-FFF2-40B4-BE49-F238E27FC236}">
                      <a16:creationId xmlns:a16="http://schemas.microsoft.com/office/drawing/2014/main" id="{6D8F87CC-74FD-4C74-B252-ABE6A4739D59}"/>
                    </a:ext>
                  </a:extLst>
                </p14:cNvPr>
                <p14:cNvContentPartPr/>
                <p14:nvPr/>
              </p14:nvContentPartPr>
              <p14:xfrm>
                <a:off x="10841832" y="4644796"/>
                <a:ext cx="582120" cy="455040"/>
              </p14:xfrm>
            </p:contentPart>
          </mc:Choice>
          <mc:Fallback>
            <p:pic>
              <p:nvPicPr>
                <p:cNvPr id="862" name="Ink 861">
                  <a:extLst>
                    <a:ext uri="{FF2B5EF4-FFF2-40B4-BE49-F238E27FC236}">
                      <a16:creationId xmlns:a16="http://schemas.microsoft.com/office/drawing/2014/main" id="{6D8F87CC-74FD-4C74-B252-ABE6A4739D59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10837512" y="4640476"/>
                  <a:ext cx="590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5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893F6CCE-A460-45D2-A91D-240134DE3EF9}"/>
                    </a:ext>
                  </a:extLst>
                </p14:cNvPr>
                <p14:cNvContentPartPr/>
                <p14:nvPr/>
              </p14:nvContentPartPr>
              <p14:xfrm>
                <a:off x="11143152" y="4840996"/>
                <a:ext cx="559440" cy="469080"/>
              </p14:xfrm>
            </p:contentPart>
          </mc:Choice>
          <mc:Fallback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893F6CCE-A460-45D2-A91D-240134DE3EF9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11138832" y="4836676"/>
                  <a:ext cx="568080" cy="47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6" name="Group 875">
              <a:extLst>
                <a:ext uri="{FF2B5EF4-FFF2-40B4-BE49-F238E27FC236}">
                  <a16:creationId xmlns:a16="http://schemas.microsoft.com/office/drawing/2014/main" id="{AF34E054-AD52-4883-B53B-5BE39FC5BA6B}"/>
                </a:ext>
              </a:extLst>
            </p:cNvPr>
            <p:cNvGrpSpPr/>
            <p:nvPr/>
          </p:nvGrpSpPr>
          <p:grpSpPr>
            <a:xfrm>
              <a:off x="10537992" y="4695556"/>
              <a:ext cx="846000" cy="806400"/>
              <a:chOff x="10537992" y="4695556"/>
              <a:chExt cx="846000" cy="806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37">
                <p14:nvContentPartPr>
                  <p14:cNvPr id="864" name="Ink 863">
                    <a:extLst>
                      <a:ext uri="{FF2B5EF4-FFF2-40B4-BE49-F238E27FC236}">
                        <a16:creationId xmlns:a16="http://schemas.microsoft.com/office/drawing/2014/main" id="{AB6ACB67-69D0-410A-8EBC-8221EEEA97DF}"/>
                      </a:ext>
                    </a:extLst>
                  </p14:cNvPr>
                  <p14:cNvContentPartPr/>
                  <p14:nvPr/>
                </p14:nvContentPartPr>
                <p14:xfrm>
                  <a:off x="10693512" y="4796356"/>
                  <a:ext cx="690480" cy="654840"/>
                </p14:xfrm>
              </p:contentPart>
            </mc:Choice>
            <mc:Fallback>
              <p:pic>
                <p:nvPicPr>
                  <p:cNvPr id="864" name="Ink 863">
                    <a:extLst>
                      <a:ext uri="{FF2B5EF4-FFF2-40B4-BE49-F238E27FC236}">
                        <a16:creationId xmlns:a16="http://schemas.microsoft.com/office/drawing/2014/main" id="{AB6ACB67-69D0-410A-8EBC-8221EEEA97DF}"/>
                      </a:ext>
                    </a:extLst>
                  </p:cNvPr>
                  <p:cNvPicPr/>
                  <p:nvPr/>
                </p:nvPicPr>
                <p:blipFill>
                  <a:blip r:embed="rId938"/>
                  <a:stretch>
                    <a:fillRect/>
                  </a:stretch>
                </p:blipFill>
                <p:spPr>
                  <a:xfrm>
                    <a:off x="10689192" y="4792036"/>
                    <a:ext cx="699120" cy="66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9">
                <p14:nvContentPartPr>
                  <p14:cNvPr id="865" name="Ink 864">
                    <a:extLst>
                      <a:ext uri="{FF2B5EF4-FFF2-40B4-BE49-F238E27FC236}">
                        <a16:creationId xmlns:a16="http://schemas.microsoft.com/office/drawing/2014/main" id="{B4DFC02B-AC50-4E42-B99A-DF5536A0520F}"/>
                      </a:ext>
                    </a:extLst>
                  </p14:cNvPr>
                  <p14:cNvContentPartPr/>
                  <p14:nvPr/>
                </p14:nvContentPartPr>
                <p14:xfrm>
                  <a:off x="10537992" y="4695556"/>
                  <a:ext cx="201960" cy="171720"/>
                </p14:xfrm>
              </p:contentPart>
            </mc:Choice>
            <mc:Fallback>
              <p:pic>
                <p:nvPicPr>
                  <p:cNvPr id="865" name="Ink 864">
                    <a:extLst>
                      <a:ext uri="{FF2B5EF4-FFF2-40B4-BE49-F238E27FC236}">
                        <a16:creationId xmlns:a16="http://schemas.microsoft.com/office/drawing/2014/main" id="{B4DFC02B-AC50-4E42-B99A-DF5536A0520F}"/>
                      </a:ext>
                    </a:extLst>
                  </p:cNvPr>
                  <p:cNvPicPr/>
                  <p:nvPr/>
                </p:nvPicPr>
                <p:blipFill>
                  <a:blip r:embed="rId940"/>
                  <a:stretch>
                    <a:fillRect/>
                  </a:stretch>
                </p:blipFill>
                <p:spPr>
                  <a:xfrm>
                    <a:off x="10533672" y="4691236"/>
                    <a:ext cx="21060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1">
                <p14:nvContentPartPr>
                  <p14:cNvPr id="867" name="Ink 866">
                    <a:extLst>
                      <a:ext uri="{FF2B5EF4-FFF2-40B4-BE49-F238E27FC236}">
                        <a16:creationId xmlns:a16="http://schemas.microsoft.com/office/drawing/2014/main" id="{CB91D14B-AA9C-4E2B-9268-024134089984}"/>
                      </a:ext>
                    </a:extLst>
                  </p14:cNvPr>
                  <p14:cNvContentPartPr/>
                  <p14:nvPr/>
                </p14:nvContentPartPr>
                <p14:xfrm>
                  <a:off x="10680192" y="4957636"/>
                  <a:ext cx="14400" cy="37440"/>
                </p14:xfrm>
              </p:contentPart>
            </mc:Choice>
            <mc:Fallback>
              <p:pic>
                <p:nvPicPr>
                  <p:cNvPr id="867" name="Ink 866">
                    <a:extLst>
                      <a:ext uri="{FF2B5EF4-FFF2-40B4-BE49-F238E27FC236}">
                        <a16:creationId xmlns:a16="http://schemas.microsoft.com/office/drawing/2014/main" id="{CB91D14B-AA9C-4E2B-9268-024134089984}"/>
                      </a:ext>
                    </a:extLst>
                  </p:cNvPr>
                  <p:cNvPicPr/>
                  <p:nvPr/>
                </p:nvPicPr>
                <p:blipFill>
                  <a:blip r:embed="rId942"/>
                  <a:stretch>
                    <a:fillRect/>
                  </a:stretch>
                </p:blipFill>
                <p:spPr>
                  <a:xfrm>
                    <a:off x="10675872" y="4953316"/>
                    <a:ext cx="230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3">
                <p14:nvContentPartPr>
                  <p14:cNvPr id="869" name="Ink 868">
                    <a:extLst>
                      <a:ext uri="{FF2B5EF4-FFF2-40B4-BE49-F238E27FC236}">
                        <a16:creationId xmlns:a16="http://schemas.microsoft.com/office/drawing/2014/main" id="{C09BD230-A2BB-4427-AE12-2759DC0FB2A2}"/>
                      </a:ext>
                    </a:extLst>
                  </p14:cNvPr>
                  <p14:cNvContentPartPr/>
                  <p14:nvPr/>
                </p14:nvContentPartPr>
                <p14:xfrm>
                  <a:off x="10864872" y="5236276"/>
                  <a:ext cx="55080" cy="31680"/>
                </p14:xfrm>
              </p:contentPart>
            </mc:Choice>
            <mc:Fallback>
              <p:pic>
                <p:nvPicPr>
                  <p:cNvPr id="869" name="Ink 868">
                    <a:extLst>
                      <a:ext uri="{FF2B5EF4-FFF2-40B4-BE49-F238E27FC236}">
                        <a16:creationId xmlns:a16="http://schemas.microsoft.com/office/drawing/2014/main" id="{C09BD230-A2BB-4427-AE12-2759DC0FB2A2}"/>
                      </a:ext>
                    </a:extLst>
                  </p:cNvPr>
                  <p:cNvPicPr/>
                  <p:nvPr/>
                </p:nvPicPr>
                <p:blipFill>
                  <a:blip r:embed="rId944"/>
                  <a:stretch>
                    <a:fillRect/>
                  </a:stretch>
                </p:blipFill>
                <p:spPr>
                  <a:xfrm>
                    <a:off x="10860552" y="5231956"/>
                    <a:ext cx="6372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5">
                <p14:nvContentPartPr>
                  <p14:cNvPr id="870" name="Ink 869">
                    <a:extLst>
                      <a:ext uri="{FF2B5EF4-FFF2-40B4-BE49-F238E27FC236}">
                        <a16:creationId xmlns:a16="http://schemas.microsoft.com/office/drawing/2014/main" id="{19129C9B-A3E5-4DC0-9E84-85B526400FB8}"/>
                      </a:ext>
                    </a:extLst>
                  </p14:cNvPr>
                  <p14:cNvContentPartPr/>
                  <p14:nvPr/>
                </p14:nvContentPartPr>
                <p14:xfrm>
                  <a:off x="11120112" y="5425996"/>
                  <a:ext cx="93600" cy="75960"/>
                </p14:xfrm>
              </p:contentPart>
            </mc:Choice>
            <mc:Fallback>
              <p:pic>
                <p:nvPicPr>
                  <p:cNvPr id="870" name="Ink 869">
                    <a:extLst>
                      <a:ext uri="{FF2B5EF4-FFF2-40B4-BE49-F238E27FC236}">
                        <a16:creationId xmlns:a16="http://schemas.microsoft.com/office/drawing/2014/main" id="{19129C9B-A3E5-4DC0-9E84-85B526400FB8}"/>
                      </a:ext>
                    </a:extLst>
                  </p:cNvPr>
                  <p:cNvPicPr/>
                  <p:nvPr/>
                </p:nvPicPr>
                <p:blipFill>
                  <a:blip r:embed="rId946"/>
                  <a:stretch>
                    <a:fillRect/>
                  </a:stretch>
                </p:blipFill>
                <p:spPr>
                  <a:xfrm>
                    <a:off x="11115792" y="5421676"/>
                    <a:ext cx="10224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7">
                <p14:nvContentPartPr>
                  <p14:cNvPr id="871" name="Ink 870">
                    <a:extLst>
                      <a:ext uri="{FF2B5EF4-FFF2-40B4-BE49-F238E27FC236}">
                        <a16:creationId xmlns:a16="http://schemas.microsoft.com/office/drawing/2014/main" id="{07580987-0CEF-4EDF-9E9D-C8CBEEC1EBBF}"/>
                      </a:ext>
                    </a:extLst>
                  </p14:cNvPr>
                  <p14:cNvContentPartPr/>
                  <p14:nvPr/>
                </p14:nvContentPartPr>
                <p14:xfrm>
                  <a:off x="11211192" y="5341756"/>
                  <a:ext cx="146880" cy="150120"/>
                </p14:xfrm>
              </p:contentPart>
            </mc:Choice>
            <mc:Fallback>
              <p:pic>
                <p:nvPicPr>
                  <p:cNvPr id="871" name="Ink 870">
                    <a:extLst>
                      <a:ext uri="{FF2B5EF4-FFF2-40B4-BE49-F238E27FC236}">
                        <a16:creationId xmlns:a16="http://schemas.microsoft.com/office/drawing/2014/main" id="{07580987-0CEF-4EDF-9E9D-C8CBEEC1EBBF}"/>
                      </a:ext>
                    </a:extLst>
                  </p:cNvPr>
                  <p:cNvPicPr/>
                  <p:nvPr/>
                </p:nvPicPr>
                <p:blipFill>
                  <a:blip r:embed="rId948"/>
                  <a:stretch>
                    <a:fillRect/>
                  </a:stretch>
                </p:blipFill>
                <p:spPr>
                  <a:xfrm>
                    <a:off x="11206872" y="5337436"/>
                    <a:ext cx="15552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9">
                <p14:nvContentPartPr>
                  <p14:cNvPr id="873" name="Ink 872">
                    <a:extLst>
                      <a:ext uri="{FF2B5EF4-FFF2-40B4-BE49-F238E27FC236}">
                        <a16:creationId xmlns:a16="http://schemas.microsoft.com/office/drawing/2014/main" id="{BFE40728-A613-44A1-9937-465F4DD87DBB}"/>
                      </a:ext>
                    </a:extLst>
                  </p14:cNvPr>
                  <p14:cNvContentPartPr/>
                  <p14:nvPr/>
                </p14:nvContentPartPr>
                <p14:xfrm>
                  <a:off x="10694232" y="5030716"/>
                  <a:ext cx="207000" cy="170280"/>
                </p14:xfrm>
              </p:contentPart>
            </mc:Choice>
            <mc:Fallback>
              <p:pic>
                <p:nvPicPr>
                  <p:cNvPr id="873" name="Ink 872">
                    <a:extLst>
                      <a:ext uri="{FF2B5EF4-FFF2-40B4-BE49-F238E27FC236}">
                        <a16:creationId xmlns:a16="http://schemas.microsoft.com/office/drawing/2014/main" id="{BFE40728-A613-44A1-9937-465F4DD87DBB}"/>
                      </a:ext>
                    </a:extLst>
                  </p:cNvPr>
                  <p:cNvPicPr/>
                  <p:nvPr/>
                </p:nvPicPr>
                <p:blipFill>
                  <a:blip r:embed="rId950"/>
                  <a:stretch>
                    <a:fillRect/>
                  </a:stretch>
                </p:blipFill>
                <p:spPr>
                  <a:xfrm>
                    <a:off x="10689912" y="5026396"/>
                    <a:ext cx="21564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1">
                <p14:nvContentPartPr>
                  <p14:cNvPr id="875" name="Ink 874">
                    <a:extLst>
                      <a:ext uri="{FF2B5EF4-FFF2-40B4-BE49-F238E27FC236}">
                        <a16:creationId xmlns:a16="http://schemas.microsoft.com/office/drawing/2014/main" id="{7BF10FA5-1174-4968-AEB7-4F06EA22F8D9}"/>
                      </a:ext>
                    </a:extLst>
                  </p14:cNvPr>
                  <p14:cNvContentPartPr/>
                  <p14:nvPr/>
                </p14:nvContentPartPr>
                <p14:xfrm>
                  <a:off x="10966752" y="5247436"/>
                  <a:ext cx="163440" cy="178200"/>
                </p14:xfrm>
              </p:contentPart>
            </mc:Choice>
            <mc:Fallback>
              <p:pic>
                <p:nvPicPr>
                  <p:cNvPr id="875" name="Ink 874">
                    <a:extLst>
                      <a:ext uri="{FF2B5EF4-FFF2-40B4-BE49-F238E27FC236}">
                        <a16:creationId xmlns:a16="http://schemas.microsoft.com/office/drawing/2014/main" id="{7BF10FA5-1174-4968-AEB7-4F06EA22F8D9}"/>
                      </a:ext>
                    </a:extLst>
                  </p:cNvPr>
                  <p:cNvPicPr/>
                  <p:nvPr/>
                </p:nvPicPr>
                <p:blipFill>
                  <a:blip r:embed="rId952"/>
                  <a:stretch>
                    <a:fillRect/>
                  </a:stretch>
                </p:blipFill>
                <p:spPr>
                  <a:xfrm>
                    <a:off x="10962432" y="5243116"/>
                    <a:ext cx="172080" cy="186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F882D4C2-1054-4A2E-B53B-06EA1822BE6D}"/>
              </a:ext>
            </a:extLst>
          </p:cNvPr>
          <p:cNvGrpSpPr/>
          <p:nvPr/>
        </p:nvGrpSpPr>
        <p:grpSpPr>
          <a:xfrm>
            <a:off x="3243315" y="2222060"/>
            <a:ext cx="3415297" cy="2544076"/>
            <a:chOff x="2921784" y="2089143"/>
            <a:chExt cx="4095185" cy="2917134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CD67AF26-4217-440D-A65F-7AD73E47C581}"/>
                </a:ext>
              </a:extLst>
            </p:cNvPr>
            <p:cNvSpPr/>
            <p:nvPr/>
          </p:nvSpPr>
          <p:spPr>
            <a:xfrm>
              <a:off x="4071323" y="3119292"/>
              <a:ext cx="1253367" cy="623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Big brain server</a:t>
              </a: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F0401816-819D-4DB9-B629-85137C9A1FB4}"/>
                </a:ext>
              </a:extLst>
            </p:cNvPr>
            <p:cNvSpPr/>
            <p:nvPr/>
          </p:nvSpPr>
          <p:spPr>
            <a:xfrm>
              <a:off x="5331899" y="2428600"/>
              <a:ext cx="998623" cy="469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Asia </a:t>
              </a:r>
            </a:p>
            <a:p>
              <a:pPr algn="ctr"/>
              <a:r>
                <a:rPr lang="en-US" sz="1200" dirty="0"/>
                <a:t>server</a:t>
              </a:r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1C53FB3E-BD2A-4A04-8515-6CD410DEED08}"/>
                </a:ext>
              </a:extLst>
            </p:cNvPr>
            <p:cNvSpPr/>
            <p:nvPr/>
          </p:nvSpPr>
          <p:spPr>
            <a:xfrm>
              <a:off x="3320606" y="2428081"/>
              <a:ext cx="998623" cy="469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Europe server</a:t>
              </a:r>
            </a:p>
          </p:txBody>
        </p:sp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EDAB7CE8-6EF9-404F-9966-1881D478B21D}"/>
                </a:ext>
              </a:extLst>
            </p:cNvPr>
            <p:cNvSpPr/>
            <p:nvPr/>
          </p:nvSpPr>
          <p:spPr>
            <a:xfrm>
              <a:off x="5356677" y="3966855"/>
              <a:ext cx="998623" cy="469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Etc.</a:t>
              </a:r>
            </a:p>
            <a:p>
              <a:pPr algn="ctr"/>
              <a:r>
                <a:rPr lang="en-US" sz="1200" dirty="0"/>
                <a:t>server</a:t>
              </a: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F821A7D6-1898-41ED-B6C4-3F5E2EDEDB45}"/>
                </a:ext>
              </a:extLst>
            </p:cNvPr>
            <p:cNvSpPr/>
            <p:nvPr/>
          </p:nvSpPr>
          <p:spPr>
            <a:xfrm>
              <a:off x="3740339" y="4204351"/>
              <a:ext cx="998623" cy="469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</a:t>
              </a:r>
            </a:p>
            <a:p>
              <a:pPr algn="ctr"/>
              <a:r>
                <a:rPr lang="en-US" sz="1200" dirty="0"/>
                <a:t>server</a:t>
              </a:r>
            </a:p>
          </p:txBody>
        </p:sp>
        <p:sp>
          <p:nvSpPr>
            <p:cNvPr id="884" name="TextBox 883">
              <a:extLst>
                <a:ext uri="{FF2B5EF4-FFF2-40B4-BE49-F238E27FC236}">
                  <a16:creationId xmlns:a16="http://schemas.microsoft.com/office/drawing/2014/main" id="{178CCC75-6BCA-4AA0-AFC4-27A19D58B2EE}"/>
                </a:ext>
              </a:extLst>
            </p:cNvPr>
            <p:cNvSpPr txBox="1"/>
            <p:nvPr/>
          </p:nvSpPr>
          <p:spPr>
            <a:xfrm>
              <a:off x="5931533" y="2096779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168CF12C-1ABA-411E-93AF-2E766A53C579}"/>
                </a:ext>
              </a:extLst>
            </p:cNvPr>
            <p:cNvSpPr txBox="1"/>
            <p:nvPr/>
          </p:nvSpPr>
          <p:spPr>
            <a:xfrm>
              <a:off x="6355159" y="2367460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6294FA09-B17D-4378-8DD6-E269B7AE4844}"/>
                </a:ext>
              </a:extLst>
            </p:cNvPr>
            <p:cNvSpPr txBox="1"/>
            <p:nvPr/>
          </p:nvSpPr>
          <p:spPr>
            <a:xfrm>
              <a:off x="6364180" y="2743120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6E88D94A-CB09-4CD7-AE6B-388A598633A8}"/>
                </a:ext>
              </a:extLst>
            </p:cNvPr>
            <p:cNvSpPr txBox="1"/>
            <p:nvPr/>
          </p:nvSpPr>
          <p:spPr>
            <a:xfrm>
              <a:off x="6355300" y="3790438"/>
              <a:ext cx="584324" cy="23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88" name="TextBox 887">
              <a:extLst>
                <a:ext uri="{FF2B5EF4-FFF2-40B4-BE49-F238E27FC236}">
                  <a16:creationId xmlns:a16="http://schemas.microsoft.com/office/drawing/2014/main" id="{F676BC9F-6868-41A2-9562-78AB0C5B1A34}"/>
                </a:ext>
              </a:extLst>
            </p:cNvPr>
            <p:cNvSpPr txBox="1"/>
            <p:nvPr/>
          </p:nvSpPr>
          <p:spPr>
            <a:xfrm>
              <a:off x="6432645" y="4106073"/>
              <a:ext cx="584324" cy="23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89" name="TextBox 888">
              <a:extLst>
                <a:ext uri="{FF2B5EF4-FFF2-40B4-BE49-F238E27FC236}">
                  <a16:creationId xmlns:a16="http://schemas.microsoft.com/office/drawing/2014/main" id="{FAF16EEA-9E63-4580-A5AE-9106032B432A}"/>
                </a:ext>
              </a:extLst>
            </p:cNvPr>
            <p:cNvSpPr txBox="1"/>
            <p:nvPr/>
          </p:nvSpPr>
          <p:spPr>
            <a:xfrm>
              <a:off x="5790280" y="4474080"/>
              <a:ext cx="584324" cy="23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556718DE-8535-478D-AAE6-FB222D2454DA}"/>
                </a:ext>
              </a:extLst>
            </p:cNvPr>
            <p:cNvSpPr txBox="1"/>
            <p:nvPr/>
          </p:nvSpPr>
          <p:spPr>
            <a:xfrm>
              <a:off x="4325011" y="4723390"/>
              <a:ext cx="584324" cy="23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C03B7708-766D-4946-9FC5-5E9513973F10}"/>
                </a:ext>
              </a:extLst>
            </p:cNvPr>
            <p:cNvSpPr txBox="1"/>
            <p:nvPr/>
          </p:nvSpPr>
          <p:spPr>
            <a:xfrm>
              <a:off x="3853526" y="4767808"/>
              <a:ext cx="584324" cy="23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57BE029B-62B3-48E5-9E8B-02F1D8C5D599}"/>
                </a:ext>
              </a:extLst>
            </p:cNvPr>
            <p:cNvSpPr txBox="1"/>
            <p:nvPr/>
          </p:nvSpPr>
          <p:spPr>
            <a:xfrm>
              <a:off x="3339593" y="4390624"/>
              <a:ext cx="584324" cy="23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F34895BC-2574-4BDD-ABF8-7E1F29C1183C}"/>
                </a:ext>
              </a:extLst>
            </p:cNvPr>
            <p:cNvSpPr txBox="1"/>
            <p:nvPr/>
          </p:nvSpPr>
          <p:spPr>
            <a:xfrm>
              <a:off x="3930981" y="2151814"/>
              <a:ext cx="584324" cy="23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BF4C29C9-B521-49DA-A21E-5F85EAAFEBC2}"/>
                </a:ext>
              </a:extLst>
            </p:cNvPr>
            <p:cNvSpPr txBox="1"/>
            <p:nvPr/>
          </p:nvSpPr>
          <p:spPr>
            <a:xfrm>
              <a:off x="3351235" y="2089143"/>
              <a:ext cx="584324" cy="23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DAA56153-BC38-4170-BCA7-D4C1AD6B8A49}"/>
                </a:ext>
              </a:extLst>
            </p:cNvPr>
            <p:cNvSpPr txBox="1"/>
            <p:nvPr/>
          </p:nvSpPr>
          <p:spPr>
            <a:xfrm>
              <a:off x="2921784" y="2343767"/>
              <a:ext cx="584324" cy="23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</a:t>
              </a:r>
            </a:p>
          </p:txBody>
        </p:sp>
        <p:cxnSp>
          <p:nvCxnSpPr>
            <p:cNvPr id="897" name="Straight Arrow Connector 896">
              <a:extLst>
                <a:ext uri="{FF2B5EF4-FFF2-40B4-BE49-F238E27FC236}">
                  <a16:creationId xmlns:a16="http://schemas.microsoft.com/office/drawing/2014/main" id="{9431901B-9AA7-4474-9294-8472CBAD1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5004" y="2901252"/>
              <a:ext cx="127862" cy="215117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1" name="Straight Arrow Connector 900">
              <a:extLst>
                <a:ext uri="{FF2B5EF4-FFF2-40B4-BE49-F238E27FC236}">
                  <a16:creationId xmlns:a16="http://schemas.microsoft.com/office/drawing/2014/main" id="{3155337D-719A-446C-8828-E3DF6C2FA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2813" y="2893513"/>
              <a:ext cx="84505" cy="222856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6" name="Straight Arrow Connector 905">
              <a:extLst>
                <a:ext uri="{FF2B5EF4-FFF2-40B4-BE49-F238E27FC236}">
                  <a16:creationId xmlns:a16="http://schemas.microsoft.com/office/drawing/2014/main" id="{21E33E1B-5C6B-44AA-BFDE-8A8360CA7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4804" y="3737573"/>
              <a:ext cx="87296" cy="222107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0" name="Straight Arrow Connector 909">
              <a:extLst>
                <a:ext uri="{FF2B5EF4-FFF2-40B4-BE49-F238E27FC236}">
                  <a16:creationId xmlns:a16="http://schemas.microsoft.com/office/drawing/2014/main" id="{60EF2581-E747-44DE-8705-7152E259E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208" y="3746145"/>
              <a:ext cx="83732" cy="44516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953">
            <p14:nvContentPartPr>
              <p14:cNvPr id="918" name="Ink 917">
                <a:extLst>
                  <a:ext uri="{FF2B5EF4-FFF2-40B4-BE49-F238E27FC236}">
                    <a16:creationId xmlns:a16="http://schemas.microsoft.com/office/drawing/2014/main" id="{3C934149-8CA4-4159-BAD4-DB6AC5CA8C16}"/>
                  </a:ext>
                </a:extLst>
              </p14:cNvPr>
              <p14:cNvContentPartPr/>
              <p14:nvPr/>
            </p14:nvContentPartPr>
            <p14:xfrm>
              <a:off x="10449944" y="4372996"/>
              <a:ext cx="360" cy="360"/>
            </p14:xfrm>
          </p:contentPart>
        </mc:Choice>
        <mc:Fallback>
          <p:pic>
            <p:nvPicPr>
              <p:cNvPr id="918" name="Ink 917">
                <a:extLst>
                  <a:ext uri="{FF2B5EF4-FFF2-40B4-BE49-F238E27FC236}">
                    <a16:creationId xmlns:a16="http://schemas.microsoft.com/office/drawing/2014/main" id="{3C934149-8CA4-4159-BAD4-DB6AC5CA8C1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445624" y="436867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4">
            <p14:nvContentPartPr>
              <p14:cNvPr id="919" name="Ink 918">
                <a:extLst>
                  <a:ext uri="{FF2B5EF4-FFF2-40B4-BE49-F238E27FC236}">
                    <a16:creationId xmlns:a16="http://schemas.microsoft.com/office/drawing/2014/main" id="{683B2067-A9AF-4E4F-8283-8BBCA3236599}"/>
                  </a:ext>
                </a:extLst>
              </p14:cNvPr>
              <p14:cNvContentPartPr/>
              <p14:nvPr/>
            </p14:nvContentPartPr>
            <p14:xfrm>
              <a:off x="10597904" y="4162756"/>
              <a:ext cx="360" cy="360"/>
            </p14:xfrm>
          </p:contentPart>
        </mc:Choice>
        <mc:Fallback>
          <p:pic>
            <p:nvPicPr>
              <p:cNvPr id="919" name="Ink 918">
                <a:extLst>
                  <a:ext uri="{FF2B5EF4-FFF2-40B4-BE49-F238E27FC236}">
                    <a16:creationId xmlns:a16="http://schemas.microsoft.com/office/drawing/2014/main" id="{683B2067-A9AF-4E4F-8283-8BBCA323659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593584" y="415843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5">
            <p14:nvContentPartPr>
              <p14:cNvPr id="920" name="Ink 919">
                <a:extLst>
                  <a:ext uri="{FF2B5EF4-FFF2-40B4-BE49-F238E27FC236}">
                    <a16:creationId xmlns:a16="http://schemas.microsoft.com/office/drawing/2014/main" id="{0EA96E52-A565-447D-851E-F32893958982}"/>
                  </a:ext>
                </a:extLst>
              </p14:cNvPr>
              <p14:cNvContentPartPr/>
              <p14:nvPr/>
            </p14:nvContentPartPr>
            <p14:xfrm>
              <a:off x="10325024" y="4037836"/>
              <a:ext cx="360" cy="360"/>
            </p14:xfrm>
          </p:contentPart>
        </mc:Choice>
        <mc:Fallback>
          <p:pic>
            <p:nvPicPr>
              <p:cNvPr id="920" name="Ink 919">
                <a:extLst>
                  <a:ext uri="{FF2B5EF4-FFF2-40B4-BE49-F238E27FC236}">
                    <a16:creationId xmlns:a16="http://schemas.microsoft.com/office/drawing/2014/main" id="{0EA96E52-A565-447D-851E-F3289395898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320704" y="40335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6">
            <p14:nvContentPartPr>
              <p14:cNvPr id="921" name="Ink 920">
                <a:extLst>
                  <a:ext uri="{FF2B5EF4-FFF2-40B4-BE49-F238E27FC236}">
                    <a16:creationId xmlns:a16="http://schemas.microsoft.com/office/drawing/2014/main" id="{419F95C8-2A76-48CC-A1A7-8B16E3378A20}"/>
                  </a:ext>
                </a:extLst>
              </p14:cNvPr>
              <p14:cNvContentPartPr/>
              <p14:nvPr/>
            </p14:nvContentPartPr>
            <p14:xfrm>
              <a:off x="10364984" y="4242316"/>
              <a:ext cx="360" cy="360"/>
            </p14:xfrm>
          </p:contentPart>
        </mc:Choice>
        <mc:Fallback>
          <p:pic>
            <p:nvPicPr>
              <p:cNvPr id="921" name="Ink 920">
                <a:extLst>
                  <a:ext uri="{FF2B5EF4-FFF2-40B4-BE49-F238E27FC236}">
                    <a16:creationId xmlns:a16="http://schemas.microsoft.com/office/drawing/2014/main" id="{419F95C8-2A76-48CC-A1A7-8B16E3378A2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360664" y="423799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7">
            <p14:nvContentPartPr>
              <p14:cNvPr id="922" name="Ink 921">
                <a:extLst>
                  <a:ext uri="{FF2B5EF4-FFF2-40B4-BE49-F238E27FC236}">
                    <a16:creationId xmlns:a16="http://schemas.microsoft.com/office/drawing/2014/main" id="{8CB16D29-BC05-4B10-B9FE-B4206B7A25CC}"/>
                  </a:ext>
                </a:extLst>
              </p14:cNvPr>
              <p14:cNvContentPartPr/>
              <p14:nvPr/>
            </p14:nvContentPartPr>
            <p14:xfrm>
              <a:off x="10245464" y="4429876"/>
              <a:ext cx="360" cy="360"/>
            </p14:xfrm>
          </p:contentPart>
        </mc:Choice>
        <mc:Fallback>
          <p:pic>
            <p:nvPicPr>
              <p:cNvPr id="922" name="Ink 921">
                <a:extLst>
                  <a:ext uri="{FF2B5EF4-FFF2-40B4-BE49-F238E27FC236}">
                    <a16:creationId xmlns:a16="http://schemas.microsoft.com/office/drawing/2014/main" id="{8CB16D29-BC05-4B10-B9FE-B4206B7A25C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241144" y="44255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8">
            <p14:nvContentPartPr>
              <p14:cNvPr id="925" name="Ink 924">
                <a:extLst>
                  <a:ext uri="{FF2B5EF4-FFF2-40B4-BE49-F238E27FC236}">
                    <a16:creationId xmlns:a16="http://schemas.microsoft.com/office/drawing/2014/main" id="{87FC62C3-DF55-4833-99E3-A53CA4DDA3BD}"/>
                  </a:ext>
                </a:extLst>
              </p14:cNvPr>
              <p14:cNvContentPartPr/>
              <p14:nvPr/>
            </p14:nvContentPartPr>
            <p14:xfrm>
              <a:off x="10830464" y="4105876"/>
              <a:ext cx="360" cy="360"/>
            </p14:xfrm>
          </p:contentPart>
        </mc:Choice>
        <mc:Fallback>
          <p:pic>
            <p:nvPicPr>
              <p:cNvPr id="925" name="Ink 924">
                <a:extLst>
                  <a:ext uri="{FF2B5EF4-FFF2-40B4-BE49-F238E27FC236}">
                    <a16:creationId xmlns:a16="http://schemas.microsoft.com/office/drawing/2014/main" id="{87FC62C3-DF55-4833-99E3-A53CA4DDA3B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826144" y="4101556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8" name="Group 947">
            <a:extLst>
              <a:ext uri="{FF2B5EF4-FFF2-40B4-BE49-F238E27FC236}">
                <a16:creationId xmlns:a16="http://schemas.microsoft.com/office/drawing/2014/main" id="{7D029FD1-3CA4-404C-8A59-14888C2EAB62}"/>
              </a:ext>
            </a:extLst>
          </p:cNvPr>
          <p:cNvGrpSpPr/>
          <p:nvPr/>
        </p:nvGrpSpPr>
        <p:grpSpPr>
          <a:xfrm>
            <a:off x="10745144" y="3901396"/>
            <a:ext cx="443520" cy="114120"/>
            <a:chOff x="10745144" y="3901396"/>
            <a:chExt cx="443520" cy="1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9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91EED261-7272-41DC-8813-8597610EAA72}"/>
                    </a:ext>
                  </a:extLst>
                </p14:cNvPr>
                <p14:cNvContentPartPr/>
                <p14:nvPr/>
              </p14:nvContentPartPr>
              <p14:xfrm>
                <a:off x="10745144" y="3933436"/>
                <a:ext cx="360" cy="2520"/>
              </p14:xfrm>
            </p:contentPart>
          </mc:Choice>
          <mc:Fallback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91EED261-7272-41DC-8813-8597610EAA72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10740824" y="3929116"/>
                  <a:ext cx="9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1">
              <p14:nvContentPartPr>
                <p14:cNvPr id="927" name="Ink 926">
                  <a:extLst>
                    <a:ext uri="{FF2B5EF4-FFF2-40B4-BE49-F238E27FC236}">
                      <a16:creationId xmlns:a16="http://schemas.microsoft.com/office/drawing/2014/main" id="{675CB323-F1A7-4104-A59C-A33479C4974C}"/>
                    </a:ext>
                  </a:extLst>
                </p14:cNvPr>
                <p14:cNvContentPartPr/>
                <p14:nvPr/>
              </p14:nvContentPartPr>
              <p14:xfrm>
                <a:off x="10881584" y="4015156"/>
                <a:ext cx="360" cy="360"/>
              </p14:xfrm>
            </p:contentPart>
          </mc:Choice>
          <mc:Fallback>
            <p:pic>
              <p:nvPicPr>
                <p:cNvPr id="927" name="Ink 926">
                  <a:extLst>
                    <a:ext uri="{FF2B5EF4-FFF2-40B4-BE49-F238E27FC236}">
                      <a16:creationId xmlns:a16="http://schemas.microsoft.com/office/drawing/2014/main" id="{675CB323-F1A7-4104-A59C-A33479C4974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877264" y="401083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2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03AFEAE0-EBCD-437A-8E6F-527C86DCEAB7}"/>
                    </a:ext>
                  </a:extLst>
                </p14:cNvPr>
                <p14:cNvContentPartPr/>
                <p14:nvPr/>
              </p14:nvContentPartPr>
              <p14:xfrm>
                <a:off x="11000744" y="4015156"/>
                <a:ext cx="360" cy="360"/>
              </p14:xfrm>
            </p:contentPart>
          </mc:Choice>
          <mc:Fallback>
            <p:pic>
              <p:nvPicPr>
                <p:cNvPr id="928" name="Ink 927">
                  <a:extLst>
                    <a:ext uri="{FF2B5EF4-FFF2-40B4-BE49-F238E27FC236}">
                      <a16:creationId xmlns:a16="http://schemas.microsoft.com/office/drawing/2014/main" id="{03AFEAE0-EBCD-437A-8E6F-527C86DCEAB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996424" y="401083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3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16B1906C-D9A0-4713-A09C-A9121E8518F6}"/>
                    </a:ext>
                  </a:extLst>
                </p14:cNvPr>
                <p14:cNvContentPartPr/>
                <p14:nvPr/>
              </p14:nvContentPartPr>
              <p14:xfrm>
                <a:off x="11188304" y="3901396"/>
                <a:ext cx="360" cy="360"/>
              </p14:xfrm>
            </p:contentPart>
          </mc:Choice>
          <mc:Fallback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16B1906C-D9A0-4713-A09C-A9121E8518F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83984" y="389707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4">
            <p14:nvContentPartPr>
              <p14:cNvPr id="931" name="Ink 930">
                <a:extLst>
                  <a:ext uri="{FF2B5EF4-FFF2-40B4-BE49-F238E27FC236}">
                    <a16:creationId xmlns:a16="http://schemas.microsoft.com/office/drawing/2014/main" id="{B980B2F9-AC02-4035-8259-61B9C740CC4C}"/>
                  </a:ext>
                </a:extLst>
              </p14:cNvPr>
              <p14:cNvContentPartPr/>
              <p14:nvPr/>
            </p14:nvContentPartPr>
            <p14:xfrm>
              <a:off x="11466944" y="4015156"/>
              <a:ext cx="2520" cy="360"/>
            </p14:xfrm>
          </p:contentPart>
        </mc:Choice>
        <mc:Fallback>
          <p:pic>
            <p:nvPicPr>
              <p:cNvPr id="931" name="Ink 930">
                <a:extLst>
                  <a:ext uri="{FF2B5EF4-FFF2-40B4-BE49-F238E27FC236}">
                    <a16:creationId xmlns:a16="http://schemas.microsoft.com/office/drawing/2014/main" id="{B980B2F9-AC02-4035-8259-61B9C740CC4C}"/>
                  </a:ext>
                </a:extLst>
              </p:cNvPr>
              <p:cNvPicPr/>
              <p:nvPr/>
            </p:nvPicPr>
            <p:blipFill>
              <a:blip r:embed="rId965"/>
              <a:stretch>
                <a:fillRect/>
              </a:stretch>
            </p:blipFill>
            <p:spPr>
              <a:xfrm>
                <a:off x="11462624" y="4010836"/>
                <a:ext cx="111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6">
            <p14:nvContentPartPr>
              <p14:cNvPr id="932" name="Ink 931">
                <a:extLst>
                  <a:ext uri="{FF2B5EF4-FFF2-40B4-BE49-F238E27FC236}">
                    <a16:creationId xmlns:a16="http://schemas.microsoft.com/office/drawing/2014/main" id="{83E347E0-A46D-47DC-A1D8-BD71B67F94D4}"/>
                  </a:ext>
                </a:extLst>
              </p14:cNvPr>
              <p14:cNvContentPartPr/>
              <p14:nvPr/>
            </p14:nvContentPartPr>
            <p14:xfrm>
              <a:off x="11495024" y="4168516"/>
              <a:ext cx="360" cy="2520"/>
            </p14:xfrm>
          </p:contentPart>
        </mc:Choice>
        <mc:Fallback>
          <p:pic>
            <p:nvPicPr>
              <p:cNvPr id="932" name="Ink 931">
                <a:extLst>
                  <a:ext uri="{FF2B5EF4-FFF2-40B4-BE49-F238E27FC236}">
                    <a16:creationId xmlns:a16="http://schemas.microsoft.com/office/drawing/2014/main" id="{83E347E0-A46D-47DC-A1D8-BD71B67F94D4}"/>
                  </a:ext>
                </a:extLst>
              </p:cNvPr>
              <p:cNvPicPr/>
              <p:nvPr/>
            </p:nvPicPr>
            <p:blipFill>
              <a:blip r:embed="rId960"/>
              <a:stretch>
                <a:fillRect/>
              </a:stretch>
            </p:blipFill>
            <p:spPr>
              <a:xfrm>
                <a:off x="11490704" y="4164196"/>
                <a:ext cx="90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7">
            <p14:nvContentPartPr>
              <p14:cNvPr id="933" name="Ink 932">
                <a:extLst>
                  <a:ext uri="{FF2B5EF4-FFF2-40B4-BE49-F238E27FC236}">
                    <a16:creationId xmlns:a16="http://schemas.microsoft.com/office/drawing/2014/main" id="{CF076889-A092-40AE-B744-52A60C96F252}"/>
                  </a:ext>
                </a:extLst>
              </p14:cNvPr>
              <p14:cNvContentPartPr/>
              <p14:nvPr/>
            </p14:nvContentPartPr>
            <p14:xfrm>
              <a:off x="11409704" y="4259236"/>
              <a:ext cx="360" cy="360"/>
            </p14:xfrm>
          </p:contentPart>
        </mc:Choice>
        <mc:Fallback>
          <p:pic>
            <p:nvPicPr>
              <p:cNvPr id="933" name="Ink 932">
                <a:extLst>
                  <a:ext uri="{FF2B5EF4-FFF2-40B4-BE49-F238E27FC236}">
                    <a16:creationId xmlns:a16="http://schemas.microsoft.com/office/drawing/2014/main" id="{CF076889-A092-40AE-B744-52A60C96F25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405384" y="42549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8">
            <p14:nvContentPartPr>
              <p14:cNvPr id="934" name="Ink 933">
                <a:extLst>
                  <a:ext uri="{FF2B5EF4-FFF2-40B4-BE49-F238E27FC236}">
                    <a16:creationId xmlns:a16="http://schemas.microsoft.com/office/drawing/2014/main" id="{B6920CA0-6495-4E3F-96D0-EAB12F1C6642}"/>
                  </a:ext>
                </a:extLst>
              </p14:cNvPr>
              <p14:cNvContentPartPr/>
              <p14:nvPr/>
            </p14:nvContentPartPr>
            <p14:xfrm>
              <a:off x="11625704" y="4185436"/>
              <a:ext cx="360" cy="360"/>
            </p14:xfrm>
          </p:contentPart>
        </mc:Choice>
        <mc:Fallback>
          <p:pic>
            <p:nvPicPr>
              <p:cNvPr id="934" name="Ink 933">
                <a:extLst>
                  <a:ext uri="{FF2B5EF4-FFF2-40B4-BE49-F238E27FC236}">
                    <a16:creationId xmlns:a16="http://schemas.microsoft.com/office/drawing/2014/main" id="{B6920CA0-6495-4E3F-96D0-EAB12F1C664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621384" y="41811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9">
            <p14:nvContentPartPr>
              <p14:cNvPr id="935" name="Ink 934">
                <a:extLst>
                  <a:ext uri="{FF2B5EF4-FFF2-40B4-BE49-F238E27FC236}">
                    <a16:creationId xmlns:a16="http://schemas.microsoft.com/office/drawing/2014/main" id="{B85F9CBC-9AE4-44B1-90E9-4AB72DABDF68}"/>
                  </a:ext>
                </a:extLst>
              </p14:cNvPr>
              <p14:cNvContentPartPr/>
              <p14:nvPr/>
            </p14:nvContentPartPr>
            <p14:xfrm>
              <a:off x="11478104" y="3912916"/>
              <a:ext cx="360" cy="360"/>
            </p14:xfrm>
          </p:contentPart>
        </mc:Choice>
        <mc:Fallback>
          <p:pic>
            <p:nvPicPr>
              <p:cNvPr id="935" name="Ink 934">
                <a:extLst>
                  <a:ext uri="{FF2B5EF4-FFF2-40B4-BE49-F238E27FC236}">
                    <a16:creationId xmlns:a16="http://schemas.microsoft.com/office/drawing/2014/main" id="{B85F9CBC-9AE4-44B1-90E9-4AB72DABDF6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473784" y="390859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0">
            <p14:nvContentPartPr>
              <p14:cNvPr id="938" name="Ink 937">
                <a:extLst>
                  <a:ext uri="{FF2B5EF4-FFF2-40B4-BE49-F238E27FC236}">
                    <a16:creationId xmlns:a16="http://schemas.microsoft.com/office/drawing/2014/main" id="{37E90161-3A55-46F3-A102-9DC5C258B92D}"/>
                  </a:ext>
                </a:extLst>
              </p14:cNvPr>
              <p14:cNvContentPartPr/>
              <p14:nvPr/>
            </p14:nvContentPartPr>
            <p14:xfrm>
              <a:off x="11779064" y="4537516"/>
              <a:ext cx="360" cy="360"/>
            </p14:xfrm>
          </p:contentPart>
        </mc:Choice>
        <mc:Fallback>
          <p:pic>
            <p:nvPicPr>
              <p:cNvPr id="938" name="Ink 937">
                <a:extLst>
                  <a:ext uri="{FF2B5EF4-FFF2-40B4-BE49-F238E27FC236}">
                    <a16:creationId xmlns:a16="http://schemas.microsoft.com/office/drawing/2014/main" id="{37E90161-3A55-46F3-A102-9DC5C258B92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774744" y="453319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1">
            <p14:nvContentPartPr>
              <p14:cNvPr id="939" name="Ink 938">
                <a:extLst>
                  <a:ext uri="{FF2B5EF4-FFF2-40B4-BE49-F238E27FC236}">
                    <a16:creationId xmlns:a16="http://schemas.microsoft.com/office/drawing/2014/main" id="{7D0825FC-6B9A-4580-B5AC-0DD5724ADB49}"/>
                  </a:ext>
                </a:extLst>
              </p14:cNvPr>
              <p14:cNvContentPartPr/>
              <p14:nvPr/>
            </p14:nvContentPartPr>
            <p14:xfrm>
              <a:off x="11574584" y="4600156"/>
              <a:ext cx="360" cy="360"/>
            </p14:xfrm>
          </p:contentPart>
        </mc:Choice>
        <mc:Fallback>
          <p:pic>
            <p:nvPicPr>
              <p:cNvPr id="939" name="Ink 938">
                <a:extLst>
                  <a:ext uri="{FF2B5EF4-FFF2-40B4-BE49-F238E27FC236}">
                    <a16:creationId xmlns:a16="http://schemas.microsoft.com/office/drawing/2014/main" id="{7D0825FC-6B9A-4580-B5AC-0DD5724ADB4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570264" y="459583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2">
            <p14:nvContentPartPr>
              <p14:cNvPr id="940" name="Ink 939">
                <a:extLst>
                  <a:ext uri="{FF2B5EF4-FFF2-40B4-BE49-F238E27FC236}">
                    <a16:creationId xmlns:a16="http://schemas.microsoft.com/office/drawing/2014/main" id="{E4C55D5A-B068-40EB-9E33-26C28BC8A716}"/>
                  </a:ext>
                </a:extLst>
              </p14:cNvPr>
              <p14:cNvContentPartPr/>
              <p14:nvPr/>
            </p14:nvContentPartPr>
            <p14:xfrm>
              <a:off x="11597264" y="4957636"/>
              <a:ext cx="360" cy="360"/>
            </p14:xfrm>
          </p:contentPart>
        </mc:Choice>
        <mc:Fallback>
          <p:pic>
            <p:nvPicPr>
              <p:cNvPr id="940" name="Ink 939">
                <a:extLst>
                  <a:ext uri="{FF2B5EF4-FFF2-40B4-BE49-F238E27FC236}">
                    <a16:creationId xmlns:a16="http://schemas.microsoft.com/office/drawing/2014/main" id="{E4C55D5A-B068-40EB-9E33-26C28BC8A71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592944" y="49533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3">
            <p14:nvContentPartPr>
              <p14:cNvPr id="941" name="Ink 940">
                <a:extLst>
                  <a:ext uri="{FF2B5EF4-FFF2-40B4-BE49-F238E27FC236}">
                    <a16:creationId xmlns:a16="http://schemas.microsoft.com/office/drawing/2014/main" id="{1ECB1819-1EFD-4CE0-A9CE-A6D5CE916114}"/>
                  </a:ext>
                </a:extLst>
              </p14:cNvPr>
              <p14:cNvContentPartPr/>
              <p14:nvPr/>
            </p14:nvContentPartPr>
            <p14:xfrm>
              <a:off x="11704904" y="5009116"/>
              <a:ext cx="360" cy="360"/>
            </p14:xfrm>
          </p:contentPart>
        </mc:Choice>
        <mc:Fallback>
          <p:pic>
            <p:nvPicPr>
              <p:cNvPr id="941" name="Ink 940">
                <a:extLst>
                  <a:ext uri="{FF2B5EF4-FFF2-40B4-BE49-F238E27FC236}">
                    <a16:creationId xmlns:a16="http://schemas.microsoft.com/office/drawing/2014/main" id="{1ECB1819-1EFD-4CE0-A9CE-A6D5CE91611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700584" y="5004796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6" name="Group 945">
            <a:extLst>
              <a:ext uri="{FF2B5EF4-FFF2-40B4-BE49-F238E27FC236}">
                <a16:creationId xmlns:a16="http://schemas.microsoft.com/office/drawing/2014/main" id="{1CA1F8D6-C06B-4F50-B7CA-BC81F2EEB16B}"/>
              </a:ext>
            </a:extLst>
          </p:cNvPr>
          <p:cNvGrpSpPr/>
          <p:nvPr/>
        </p:nvGrpSpPr>
        <p:grpSpPr>
          <a:xfrm>
            <a:off x="11722184" y="4759276"/>
            <a:ext cx="57240" cy="6120"/>
            <a:chOff x="11722184" y="4759276"/>
            <a:chExt cx="57240" cy="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4">
              <p14:nvContentPartPr>
                <p14:cNvPr id="942" name="Ink 941">
                  <a:extLst>
                    <a:ext uri="{FF2B5EF4-FFF2-40B4-BE49-F238E27FC236}">
                      <a16:creationId xmlns:a16="http://schemas.microsoft.com/office/drawing/2014/main" id="{346C446C-6D9C-49BF-B4B7-85789AA5EBBB}"/>
                    </a:ext>
                  </a:extLst>
                </p14:cNvPr>
                <p14:cNvContentPartPr/>
                <p14:nvPr/>
              </p14:nvContentPartPr>
              <p14:xfrm>
                <a:off x="11779064" y="4759276"/>
                <a:ext cx="360" cy="360"/>
              </p14:xfrm>
            </p:contentPart>
          </mc:Choice>
          <mc:Fallback>
            <p:pic>
              <p:nvPicPr>
                <p:cNvPr id="942" name="Ink 941">
                  <a:extLst>
                    <a:ext uri="{FF2B5EF4-FFF2-40B4-BE49-F238E27FC236}">
                      <a16:creationId xmlns:a16="http://schemas.microsoft.com/office/drawing/2014/main" id="{346C446C-6D9C-49BF-B4B7-85789AA5EBB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774744" y="475495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5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9CCD86C9-E403-4744-AF44-B4599093ED0F}"/>
                    </a:ext>
                  </a:extLst>
                </p14:cNvPr>
                <p14:cNvContentPartPr/>
                <p14:nvPr/>
              </p14:nvContentPartPr>
              <p14:xfrm>
                <a:off x="11722184" y="4765036"/>
                <a:ext cx="360" cy="360"/>
              </p14:xfrm>
            </p:contentPart>
          </mc:Choice>
          <mc:Fallback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9CCD86C9-E403-4744-AF44-B4599093ED0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717864" y="476071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6">
            <p14:nvContentPartPr>
              <p14:cNvPr id="944" name="Ink 943">
                <a:extLst>
                  <a:ext uri="{FF2B5EF4-FFF2-40B4-BE49-F238E27FC236}">
                    <a16:creationId xmlns:a16="http://schemas.microsoft.com/office/drawing/2014/main" id="{D49E4ABE-D886-4F25-A77C-30676ABC55E6}"/>
                  </a:ext>
                </a:extLst>
              </p14:cNvPr>
              <p14:cNvContentPartPr/>
              <p14:nvPr/>
            </p14:nvContentPartPr>
            <p14:xfrm>
              <a:off x="11409704" y="4861156"/>
              <a:ext cx="360" cy="2520"/>
            </p14:xfrm>
          </p:contentPart>
        </mc:Choice>
        <mc:Fallback>
          <p:pic>
            <p:nvPicPr>
              <p:cNvPr id="944" name="Ink 943">
                <a:extLst>
                  <a:ext uri="{FF2B5EF4-FFF2-40B4-BE49-F238E27FC236}">
                    <a16:creationId xmlns:a16="http://schemas.microsoft.com/office/drawing/2014/main" id="{D49E4ABE-D886-4F25-A77C-30676ABC55E6}"/>
                  </a:ext>
                </a:extLst>
              </p:cNvPr>
              <p:cNvPicPr/>
              <p:nvPr/>
            </p:nvPicPr>
            <p:blipFill>
              <a:blip r:embed="rId960"/>
              <a:stretch>
                <a:fillRect/>
              </a:stretch>
            </p:blipFill>
            <p:spPr>
              <a:xfrm>
                <a:off x="11405384" y="4856836"/>
                <a:ext cx="90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7">
            <p14:nvContentPartPr>
              <p14:cNvPr id="949" name="Ink 948">
                <a:extLst>
                  <a:ext uri="{FF2B5EF4-FFF2-40B4-BE49-F238E27FC236}">
                    <a16:creationId xmlns:a16="http://schemas.microsoft.com/office/drawing/2014/main" id="{73CD5EB2-E229-4695-81A2-8F833228916C}"/>
                  </a:ext>
                </a:extLst>
              </p14:cNvPr>
              <p14:cNvContentPartPr/>
              <p14:nvPr/>
            </p14:nvContentPartPr>
            <p14:xfrm>
              <a:off x="11091824" y="5009116"/>
              <a:ext cx="360" cy="360"/>
            </p14:xfrm>
          </p:contentPart>
        </mc:Choice>
        <mc:Fallback>
          <p:pic>
            <p:nvPicPr>
              <p:cNvPr id="949" name="Ink 948">
                <a:extLst>
                  <a:ext uri="{FF2B5EF4-FFF2-40B4-BE49-F238E27FC236}">
                    <a16:creationId xmlns:a16="http://schemas.microsoft.com/office/drawing/2014/main" id="{73CD5EB2-E229-4695-81A2-8F833228916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087504" y="500479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8">
            <p14:nvContentPartPr>
              <p14:cNvPr id="952" name="Ink 951">
                <a:extLst>
                  <a:ext uri="{FF2B5EF4-FFF2-40B4-BE49-F238E27FC236}">
                    <a16:creationId xmlns:a16="http://schemas.microsoft.com/office/drawing/2014/main" id="{0AC3C356-8C9E-4C6E-A09E-3B3663A7C2F5}"/>
                  </a:ext>
                </a:extLst>
              </p14:cNvPr>
              <p14:cNvContentPartPr/>
              <p14:nvPr/>
            </p14:nvContentPartPr>
            <p14:xfrm>
              <a:off x="11142944" y="5372356"/>
              <a:ext cx="360" cy="360"/>
            </p14:xfrm>
          </p:contentPart>
        </mc:Choice>
        <mc:Fallback>
          <p:pic>
            <p:nvPicPr>
              <p:cNvPr id="952" name="Ink 951">
                <a:extLst>
                  <a:ext uri="{FF2B5EF4-FFF2-40B4-BE49-F238E27FC236}">
                    <a16:creationId xmlns:a16="http://schemas.microsoft.com/office/drawing/2014/main" id="{0AC3C356-8C9E-4C6E-A09E-3B3663A7C2F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138624" y="536803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9">
            <p14:nvContentPartPr>
              <p14:cNvPr id="953" name="Ink 952">
                <a:extLst>
                  <a:ext uri="{FF2B5EF4-FFF2-40B4-BE49-F238E27FC236}">
                    <a16:creationId xmlns:a16="http://schemas.microsoft.com/office/drawing/2014/main" id="{D91EC896-3439-4FE4-BCE6-4DE48D4A5C2A}"/>
                  </a:ext>
                </a:extLst>
              </p14:cNvPr>
              <p14:cNvContentPartPr/>
              <p14:nvPr/>
            </p14:nvContentPartPr>
            <p14:xfrm>
              <a:off x="10915784" y="5162116"/>
              <a:ext cx="360" cy="360"/>
            </p14:xfrm>
          </p:contentPart>
        </mc:Choice>
        <mc:Fallback>
          <p:pic>
            <p:nvPicPr>
              <p:cNvPr id="953" name="Ink 952">
                <a:extLst>
                  <a:ext uri="{FF2B5EF4-FFF2-40B4-BE49-F238E27FC236}">
                    <a16:creationId xmlns:a16="http://schemas.microsoft.com/office/drawing/2014/main" id="{D91EC896-3439-4FE4-BCE6-4DE48D4A5C2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911464" y="5157796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6" name="Group 965">
            <a:extLst>
              <a:ext uri="{FF2B5EF4-FFF2-40B4-BE49-F238E27FC236}">
                <a16:creationId xmlns:a16="http://schemas.microsoft.com/office/drawing/2014/main" id="{B455DB7F-3A83-444F-8077-E1A32C71BC72}"/>
              </a:ext>
            </a:extLst>
          </p:cNvPr>
          <p:cNvGrpSpPr/>
          <p:nvPr/>
        </p:nvGrpSpPr>
        <p:grpSpPr>
          <a:xfrm>
            <a:off x="10819304" y="4707796"/>
            <a:ext cx="39960" cy="360"/>
            <a:chOff x="10819304" y="4707796"/>
            <a:chExt cx="399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0">
              <p14:nvContentPartPr>
                <p14:cNvPr id="955" name="Ink 954">
                  <a:extLst>
                    <a:ext uri="{FF2B5EF4-FFF2-40B4-BE49-F238E27FC236}">
                      <a16:creationId xmlns:a16="http://schemas.microsoft.com/office/drawing/2014/main" id="{C974CF45-5D0B-4001-B1D6-DB59669FB9EE}"/>
                    </a:ext>
                  </a:extLst>
                </p14:cNvPr>
                <p14:cNvContentPartPr/>
                <p14:nvPr/>
              </p14:nvContentPartPr>
              <p14:xfrm>
                <a:off x="10858904" y="4707796"/>
                <a:ext cx="360" cy="360"/>
              </p14:xfrm>
            </p:contentPart>
          </mc:Choice>
          <mc:Fallback>
            <p:pic>
              <p:nvPicPr>
                <p:cNvPr id="955" name="Ink 954">
                  <a:extLst>
                    <a:ext uri="{FF2B5EF4-FFF2-40B4-BE49-F238E27FC236}">
                      <a16:creationId xmlns:a16="http://schemas.microsoft.com/office/drawing/2014/main" id="{C974CF45-5D0B-4001-B1D6-DB59669FB9E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854584" y="470347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1">
              <p14:nvContentPartPr>
                <p14:cNvPr id="956" name="Ink 955">
                  <a:extLst>
                    <a:ext uri="{FF2B5EF4-FFF2-40B4-BE49-F238E27FC236}">
                      <a16:creationId xmlns:a16="http://schemas.microsoft.com/office/drawing/2014/main" id="{0BA785C2-231D-4A0F-A5A1-076F37C7168B}"/>
                    </a:ext>
                  </a:extLst>
                </p14:cNvPr>
                <p14:cNvContentPartPr/>
                <p14:nvPr/>
              </p14:nvContentPartPr>
              <p14:xfrm>
                <a:off x="10819304" y="4707796"/>
                <a:ext cx="360" cy="360"/>
              </p14:xfrm>
            </p:contentPart>
          </mc:Choice>
          <mc:Fallback>
            <p:pic>
              <p:nvPicPr>
                <p:cNvPr id="956" name="Ink 955">
                  <a:extLst>
                    <a:ext uri="{FF2B5EF4-FFF2-40B4-BE49-F238E27FC236}">
                      <a16:creationId xmlns:a16="http://schemas.microsoft.com/office/drawing/2014/main" id="{0BA785C2-231D-4A0F-A5A1-076F37C716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814984" y="470347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6E82E859-991A-409D-A380-309CA7C2DA7B}"/>
              </a:ext>
            </a:extLst>
          </p:cNvPr>
          <p:cNvGrpSpPr/>
          <p:nvPr/>
        </p:nvGrpSpPr>
        <p:grpSpPr>
          <a:xfrm>
            <a:off x="10665944" y="4781956"/>
            <a:ext cx="147960" cy="23040"/>
            <a:chOff x="10665944" y="4781956"/>
            <a:chExt cx="147960" cy="2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2">
              <p14:nvContentPartPr>
                <p14:cNvPr id="957" name="Ink 956">
                  <a:extLst>
                    <a:ext uri="{FF2B5EF4-FFF2-40B4-BE49-F238E27FC236}">
                      <a16:creationId xmlns:a16="http://schemas.microsoft.com/office/drawing/2014/main" id="{6EC56B31-2F9B-4C8D-8FB1-FF0B58C80184}"/>
                    </a:ext>
                  </a:extLst>
                </p14:cNvPr>
                <p14:cNvContentPartPr/>
                <p14:nvPr/>
              </p14:nvContentPartPr>
              <p14:xfrm>
                <a:off x="10813544" y="4804636"/>
                <a:ext cx="360" cy="360"/>
              </p14:xfrm>
            </p:contentPart>
          </mc:Choice>
          <mc:Fallback>
            <p:pic>
              <p:nvPicPr>
                <p:cNvPr id="957" name="Ink 956">
                  <a:extLst>
                    <a:ext uri="{FF2B5EF4-FFF2-40B4-BE49-F238E27FC236}">
                      <a16:creationId xmlns:a16="http://schemas.microsoft.com/office/drawing/2014/main" id="{6EC56B31-2F9B-4C8D-8FB1-FF0B58C8018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809224" y="480031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3">
              <p14:nvContentPartPr>
                <p14:cNvPr id="958" name="Ink 957">
                  <a:extLst>
                    <a:ext uri="{FF2B5EF4-FFF2-40B4-BE49-F238E27FC236}">
                      <a16:creationId xmlns:a16="http://schemas.microsoft.com/office/drawing/2014/main" id="{E4133CA2-063A-46E8-94F8-26F2635F017F}"/>
                    </a:ext>
                  </a:extLst>
                </p14:cNvPr>
                <p14:cNvContentPartPr/>
                <p14:nvPr/>
              </p14:nvContentPartPr>
              <p14:xfrm>
                <a:off x="10722824" y="4804636"/>
                <a:ext cx="360" cy="360"/>
              </p14:xfrm>
            </p:contentPart>
          </mc:Choice>
          <mc:Fallback>
            <p:pic>
              <p:nvPicPr>
                <p:cNvPr id="958" name="Ink 957">
                  <a:extLst>
                    <a:ext uri="{FF2B5EF4-FFF2-40B4-BE49-F238E27FC236}">
                      <a16:creationId xmlns:a16="http://schemas.microsoft.com/office/drawing/2014/main" id="{E4133CA2-063A-46E8-94F8-26F2635F017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718504" y="480031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4">
              <p14:nvContentPartPr>
                <p14:cNvPr id="959" name="Ink 958">
                  <a:extLst>
                    <a:ext uri="{FF2B5EF4-FFF2-40B4-BE49-F238E27FC236}">
                      <a16:creationId xmlns:a16="http://schemas.microsoft.com/office/drawing/2014/main" id="{9A56D994-DEBB-49D6-BDAA-7A23B7180087}"/>
                    </a:ext>
                  </a:extLst>
                </p14:cNvPr>
                <p14:cNvContentPartPr/>
                <p14:nvPr/>
              </p14:nvContentPartPr>
              <p14:xfrm>
                <a:off x="10665944" y="4781956"/>
                <a:ext cx="360" cy="360"/>
              </p14:xfrm>
            </p:contentPart>
          </mc:Choice>
          <mc:Fallback>
            <p:pic>
              <p:nvPicPr>
                <p:cNvPr id="959" name="Ink 958">
                  <a:extLst>
                    <a:ext uri="{FF2B5EF4-FFF2-40B4-BE49-F238E27FC236}">
                      <a16:creationId xmlns:a16="http://schemas.microsoft.com/office/drawing/2014/main" id="{9A56D994-DEBB-49D6-BDAA-7A23B718008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61624" y="477763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5">
            <p14:nvContentPartPr>
              <p14:cNvPr id="960" name="Ink 959">
                <a:extLst>
                  <a:ext uri="{FF2B5EF4-FFF2-40B4-BE49-F238E27FC236}">
                    <a16:creationId xmlns:a16="http://schemas.microsoft.com/office/drawing/2014/main" id="{3D54C6CB-502F-4BE6-8C5F-6DB30331F13C}"/>
                  </a:ext>
                </a:extLst>
              </p14:cNvPr>
              <p14:cNvContentPartPr/>
              <p14:nvPr/>
            </p14:nvContentPartPr>
            <p14:xfrm>
              <a:off x="10586384" y="4940716"/>
              <a:ext cx="360" cy="360"/>
            </p14:xfrm>
          </p:contentPart>
        </mc:Choice>
        <mc:Fallback>
          <p:pic>
            <p:nvPicPr>
              <p:cNvPr id="960" name="Ink 959">
                <a:extLst>
                  <a:ext uri="{FF2B5EF4-FFF2-40B4-BE49-F238E27FC236}">
                    <a16:creationId xmlns:a16="http://schemas.microsoft.com/office/drawing/2014/main" id="{3D54C6CB-502F-4BE6-8C5F-6DB30331F13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582064" y="493639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6">
            <p14:nvContentPartPr>
              <p14:cNvPr id="961" name="Ink 960">
                <a:extLst>
                  <a:ext uri="{FF2B5EF4-FFF2-40B4-BE49-F238E27FC236}">
                    <a16:creationId xmlns:a16="http://schemas.microsoft.com/office/drawing/2014/main" id="{AF7FC43F-4C82-4BFA-A4B8-14ABECF03F01}"/>
                  </a:ext>
                </a:extLst>
              </p14:cNvPr>
              <p14:cNvContentPartPr/>
              <p14:nvPr/>
            </p14:nvContentPartPr>
            <p14:xfrm>
              <a:off x="10427264" y="4963396"/>
              <a:ext cx="360" cy="360"/>
            </p14:xfrm>
          </p:contentPart>
        </mc:Choice>
        <mc:Fallback>
          <p:pic>
            <p:nvPicPr>
              <p:cNvPr id="961" name="Ink 960">
                <a:extLst>
                  <a:ext uri="{FF2B5EF4-FFF2-40B4-BE49-F238E27FC236}">
                    <a16:creationId xmlns:a16="http://schemas.microsoft.com/office/drawing/2014/main" id="{AF7FC43F-4C82-4BFA-A4B8-14ABECF03F0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422944" y="495907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7">
            <p14:nvContentPartPr>
              <p14:cNvPr id="962" name="Ink 961">
                <a:extLst>
                  <a:ext uri="{FF2B5EF4-FFF2-40B4-BE49-F238E27FC236}">
                    <a16:creationId xmlns:a16="http://schemas.microsoft.com/office/drawing/2014/main" id="{12D603E8-0FDE-4819-8145-918A0FE7AAFE}"/>
                  </a:ext>
                </a:extLst>
              </p14:cNvPr>
              <p14:cNvContentPartPr/>
              <p14:nvPr/>
            </p14:nvContentPartPr>
            <p14:xfrm>
              <a:off x="10425104" y="5247436"/>
              <a:ext cx="2520" cy="360"/>
            </p14:xfrm>
          </p:contentPart>
        </mc:Choice>
        <mc:Fallback>
          <p:pic>
            <p:nvPicPr>
              <p:cNvPr id="962" name="Ink 961">
                <a:extLst>
                  <a:ext uri="{FF2B5EF4-FFF2-40B4-BE49-F238E27FC236}">
                    <a16:creationId xmlns:a16="http://schemas.microsoft.com/office/drawing/2014/main" id="{12D603E8-0FDE-4819-8145-918A0FE7AAFE}"/>
                  </a:ext>
                </a:extLst>
              </p:cNvPr>
              <p:cNvPicPr/>
              <p:nvPr/>
            </p:nvPicPr>
            <p:blipFill>
              <a:blip r:embed="rId988"/>
              <a:stretch>
                <a:fillRect/>
              </a:stretch>
            </p:blipFill>
            <p:spPr>
              <a:xfrm>
                <a:off x="10420784" y="5243116"/>
                <a:ext cx="111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9">
            <p14:nvContentPartPr>
              <p14:cNvPr id="963" name="Ink 962">
                <a:extLst>
                  <a:ext uri="{FF2B5EF4-FFF2-40B4-BE49-F238E27FC236}">
                    <a16:creationId xmlns:a16="http://schemas.microsoft.com/office/drawing/2014/main" id="{52C39C08-F527-41C1-8091-D323E2AFCF81}"/>
                  </a:ext>
                </a:extLst>
              </p14:cNvPr>
              <p14:cNvContentPartPr/>
              <p14:nvPr/>
            </p14:nvContentPartPr>
            <p14:xfrm>
              <a:off x="10251224" y="5088316"/>
              <a:ext cx="360" cy="360"/>
            </p14:xfrm>
          </p:contentPart>
        </mc:Choice>
        <mc:Fallback>
          <p:pic>
            <p:nvPicPr>
              <p:cNvPr id="963" name="Ink 962">
                <a:extLst>
                  <a:ext uri="{FF2B5EF4-FFF2-40B4-BE49-F238E27FC236}">
                    <a16:creationId xmlns:a16="http://schemas.microsoft.com/office/drawing/2014/main" id="{52C39C08-F527-41C1-8091-D323E2AFCF8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246904" y="508399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0">
            <p14:nvContentPartPr>
              <p14:cNvPr id="964" name="Ink 963">
                <a:extLst>
                  <a:ext uri="{FF2B5EF4-FFF2-40B4-BE49-F238E27FC236}">
                    <a16:creationId xmlns:a16="http://schemas.microsoft.com/office/drawing/2014/main" id="{42E01A0F-02C7-4207-A172-144812138DA0}"/>
                  </a:ext>
                </a:extLst>
              </p14:cNvPr>
              <p14:cNvContentPartPr/>
              <p14:nvPr/>
            </p14:nvContentPartPr>
            <p14:xfrm>
              <a:off x="10120544" y="5122516"/>
              <a:ext cx="360" cy="360"/>
            </p14:xfrm>
          </p:contentPart>
        </mc:Choice>
        <mc:Fallback>
          <p:pic>
            <p:nvPicPr>
              <p:cNvPr id="964" name="Ink 963">
                <a:extLst>
                  <a:ext uri="{FF2B5EF4-FFF2-40B4-BE49-F238E27FC236}">
                    <a16:creationId xmlns:a16="http://schemas.microsoft.com/office/drawing/2014/main" id="{42E01A0F-02C7-4207-A172-144812138DA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116224" y="511819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1">
            <p14:nvContentPartPr>
              <p14:cNvPr id="967" name="Ink 966">
                <a:extLst>
                  <a:ext uri="{FF2B5EF4-FFF2-40B4-BE49-F238E27FC236}">
                    <a16:creationId xmlns:a16="http://schemas.microsoft.com/office/drawing/2014/main" id="{24A7811F-F4A4-492A-9CA4-E6E353A07D6E}"/>
                  </a:ext>
                </a:extLst>
              </p14:cNvPr>
              <p14:cNvContentPartPr/>
              <p14:nvPr/>
            </p14:nvContentPartPr>
            <p14:xfrm>
              <a:off x="11018024" y="3878716"/>
              <a:ext cx="360" cy="360"/>
            </p14:xfrm>
          </p:contentPart>
        </mc:Choice>
        <mc:Fallback>
          <p:pic>
            <p:nvPicPr>
              <p:cNvPr id="967" name="Ink 966">
                <a:extLst>
                  <a:ext uri="{FF2B5EF4-FFF2-40B4-BE49-F238E27FC236}">
                    <a16:creationId xmlns:a16="http://schemas.microsoft.com/office/drawing/2014/main" id="{24A7811F-F4A4-492A-9CA4-E6E353A07D6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013704" y="387439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2">
            <p14:nvContentPartPr>
              <p14:cNvPr id="968" name="Ink 967">
                <a:extLst>
                  <a:ext uri="{FF2B5EF4-FFF2-40B4-BE49-F238E27FC236}">
                    <a16:creationId xmlns:a16="http://schemas.microsoft.com/office/drawing/2014/main" id="{3DE01EC7-BC23-4D37-8222-7CB3ED03E7F2}"/>
                  </a:ext>
                </a:extLst>
              </p14:cNvPr>
              <p14:cNvContentPartPr/>
              <p14:nvPr/>
            </p14:nvContentPartPr>
            <p14:xfrm>
              <a:off x="10400264" y="4548676"/>
              <a:ext cx="4680" cy="360"/>
            </p14:xfrm>
          </p:contentPart>
        </mc:Choice>
        <mc:Fallback>
          <p:pic>
            <p:nvPicPr>
              <p:cNvPr id="968" name="Ink 967">
                <a:extLst>
                  <a:ext uri="{FF2B5EF4-FFF2-40B4-BE49-F238E27FC236}">
                    <a16:creationId xmlns:a16="http://schemas.microsoft.com/office/drawing/2014/main" id="{3DE01EC7-BC23-4D37-8222-7CB3ED03E7F2}"/>
                  </a:ext>
                </a:extLst>
              </p:cNvPr>
              <p:cNvPicPr/>
              <p:nvPr/>
            </p:nvPicPr>
            <p:blipFill>
              <a:blip r:embed="rId993"/>
              <a:stretch>
                <a:fillRect/>
              </a:stretch>
            </p:blipFill>
            <p:spPr>
              <a:xfrm>
                <a:off x="10395944" y="4544356"/>
                <a:ext cx="133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4">
            <p14:nvContentPartPr>
              <p14:cNvPr id="969" name="Ink 968">
                <a:extLst>
                  <a:ext uri="{FF2B5EF4-FFF2-40B4-BE49-F238E27FC236}">
                    <a16:creationId xmlns:a16="http://schemas.microsoft.com/office/drawing/2014/main" id="{2DAFEAA6-0DB7-485A-AE6A-3FE036C8A68A}"/>
                  </a:ext>
                </a:extLst>
              </p14:cNvPr>
              <p14:cNvContentPartPr/>
              <p14:nvPr/>
            </p14:nvContentPartPr>
            <p14:xfrm>
              <a:off x="11483864" y="4707796"/>
              <a:ext cx="360" cy="360"/>
            </p14:xfrm>
          </p:contentPart>
        </mc:Choice>
        <mc:Fallback>
          <p:pic>
            <p:nvPicPr>
              <p:cNvPr id="969" name="Ink 968">
                <a:extLst>
                  <a:ext uri="{FF2B5EF4-FFF2-40B4-BE49-F238E27FC236}">
                    <a16:creationId xmlns:a16="http://schemas.microsoft.com/office/drawing/2014/main" id="{2DAFEAA6-0DB7-485A-AE6A-3FE036C8A68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479544" y="470347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5">
            <p14:nvContentPartPr>
              <p14:cNvPr id="970" name="Ink 969">
                <a:extLst>
                  <a:ext uri="{FF2B5EF4-FFF2-40B4-BE49-F238E27FC236}">
                    <a16:creationId xmlns:a16="http://schemas.microsoft.com/office/drawing/2014/main" id="{42BD264A-C5A0-4FF4-8D75-28C0EEA08F0D}"/>
                  </a:ext>
                </a:extLst>
              </p14:cNvPr>
              <p14:cNvContentPartPr/>
              <p14:nvPr/>
            </p14:nvContentPartPr>
            <p14:xfrm>
              <a:off x="11313224" y="4991836"/>
              <a:ext cx="360" cy="360"/>
            </p14:xfrm>
          </p:contentPart>
        </mc:Choice>
        <mc:Fallback>
          <p:pic>
            <p:nvPicPr>
              <p:cNvPr id="970" name="Ink 969">
                <a:extLst>
                  <a:ext uri="{FF2B5EF4-FFF2-40B4-BE49-F238E27FC236}">
                    <a16:creationId xmlns:a16="http://schemas.microsoft.com/office/drawing/2014/main" id="{42BD264A-C5A0-4FF4-8D75-28C0EEA08F0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308904" y="49875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6">
            <p14:nvContentPartPr>
              <p14:cNvPr id="971" name="Ink 970">
                <a:extLst>
                  <a:ext uri="{FF2B5EF4-FFF2-40B4-BE49-F238E27FC236}">
                    <a16:creationId xmlns:a16="http://schemas.microsoft.com/office/drawing/2014/main" id="{9E64E798-BC36-49F0-BC30-F92DA123CD00}"/>
                  </a:ext>
                </a:extLst>
              </p14:cNvPr>
              <p14:cNvContentPartPr/>
              <p14:nvPr/>
            </p14:nvContentPartPr>
            <p14:xfrm>
              <a:off x="11120264" y="5128276"/>
              <a:ext cx="360" cy="360"/>
            </p14:xfrm>
          </p:contentPart>
        </mc:Choice>
        <mc:Fallback>
          <p:pic>
            <p:nvPicPr>
              <p:cNvPr id="971" name="Ink 970">
                <a:extLst>
                  <a:ext uri="{FF2B5EF4-FFF2-40B4-BE49-F238E27FC236}">
                    <a16:creationId xmlns:a16="http://schemas.microsoft.com/office/drawing/2014/main" id="{9E64E798-BC36-49F0-BC30-F92DA123CD0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115944" y="51239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7">
            <p14:nvContentPartPr>
              <p14:cNvPr id="972" name="Ink 971">
                <a:extLst>
                  <a:ext uri="{FF2B5EF4-FFF2-40B4-BE49-F238E27FC236}">
                    <a16:creationId xmlns:a16="http://schemas.microsoft.com/office/drawing/2014/main" id="{03B0700C-F02E-4104-8477-EDEB6F0F2B38}"/>
                  </a:ext>
                </a:extLst>
              </p14:cNvPr>
              <p14:cNvContentPartPr/>
              <p14:nvPr/>
            </p14:nvContentPartPr>
            <p14:xfrm>
              <a:off x="11466944" y="5236276"/>
              <a:ext cx="360" cy="360"/>
            </p14:xfrm>
          </p:contentPart>
        </mc:Choice>
        <mc:Fallback>
          <p:pic>
            <p:nvPicPr>
              <p:cNvPr id="972" name="Ink 971">
                <a:extLst>
                  <a:ext uri="{FF2B5EF4-FFF2-40B4-BE49-F238E27FC236}">
                    <a16:creationId xmlns:a16="http://schemas.microsoft.com/office/drawing/2014/main" id="{03B0700C-F02E-4104-8477-EDEB6F0F2B3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462624" y="52319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8">
            <p14:nvContentPartPr>
              <p14:cNvPr id="973" name="Ink 972">
                <a:extLst>
                  <a:ext uri="{FF2B5EF4-FFF2-40B4-BE49-F238E27FC236}">
                    <a16:creationId xmlns:a16="http://schemas.microsoft.com/office/drawing/2014/main" id="{19D688F2-1B24-42A5-8FB9-B8D5D9CF83C9}"/>
                  </a:ext>
                </a:extLst>
              </p14:cNvPr>
              <p14:cNvContentPartPr/>
              <p14:nvPr/>
            </p14:nvContentPartPr>
            <p14:xfrm>
              <a:off x="11256704" y="5139796"/>
              <a:ext cx="360" cy="360"/>
            </p14:xfrm>
          </p:contentPart>
        </mc:Choice>
        <mc:Fallback>
          <p:pic>
            <p:nvPicPr>
              <p:cNvPr id="973" name="Ink 972">
                <a:extLst>
                  <a:ext uri="{FF2B5EF4-FFF2-40B4-BE49-F238E27FC236}">
                    <a16:creationId xmlns:a16="http://schemas.microsoft.com/office/drawing/2014/main" id="{19D688F2-1B24-42A5-8FB9-B8D5D9CF83C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252384" y="513547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9">
            <p14:nvContentPartPr>
              <p14:cNvPr id="974" name="Ink 973">
                <a:extLst>
                  <a:ext uri="{FF2B5EF4-FFF2-40B4-BE49-F238E27FC236}">
                    <a16:creationId xmlns:a16="http://schemas.microsoft.com/office/drawing/2014/main" id="{A1924F4E-1767-4D35-8EEC-04AC295709AB}"/>
                  </a:ext>
                </a:extLst>
              </p14:cNvPr>
              <p14:cNvContentPartPr/>
              <p14:nvPr/>
            </p14:nvContentPartPr>
            <p14:xfrm>
              <a:off x="11370104" y="5111356"/>
              <a:ext cx="360" cy="360"/>
            </p14:xfrm>
          </p:contentPart>
        </mc:Choice>
        <mc:Fallback>
          <p:pic>
            <p:nvPicPr>
              <p:cNvPr id="974" name="Ink 973">
                <a:extLst>
                  <a:ext uri="{FF2B5EF4-FFF2-40B4-BE49-F238E27FC236}">
                    <a16:creationId xmlns:a16="http://schemas.microsoft.com/office/drawing/2014/main" id="{A1924F4E-1767-4D35-8EEC-04AC295709A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365784" y="510703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0">
            <p14:nvContentPartPr>
              <p14:cNvPr id="975" name="Ink 974">
                <a:extLst>
                  <a:ext uri="{FF2B5EF4-FFF2-40B4-BE49-F238E27FC236}">
                    <a16:creationId xmlns:a16="http://schemas.microsoft.com/office/drawing/2014/main" id="{9A183C02-7F1D-4A2F-AFBC-39650FC64747}"/>
                  </a:ext>
                </a:extLst>
              </p14:cNvPr>
              <p14:cNvContentPartPr/>
              <p14:nvPr/>
            </p14:nvContentPartPr>
            <p14:xfrm>
              <a:off x="10768184" y="5292796"/>
              <a:ext cx="360" cy="360"/>
            </p14:xfrm>
          </p:contentPart>
        </mc:Choice>
        <mc:Fallback>
          <p:pic>
            <p:nvPicPr>
              <p:cNvPr id="975" name="Ink 974">
                <a:extLst>
                  <a:ext uri="{FF2B5EF4-FFF2-40B4-BE49-F238E27FC236}">
                    <a16:creationId xmlns:a16="http://schemas.microsoft.com/office/drawing/2014/main" id="{9A183C02-7F1D-4A2F-AFBC-39650FC6474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763864" y="5288476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5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C09C-C053-4E2F-9CF2-60FD4359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Interface (mock-up only, simplified)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A017-9A05-4912-8E10-288E11818C2E}"/>
              </a:ext>
            </a:extLst>
          </p:cNvPr>
          <p:cNvSpPr/>
          <p:nvPr/>
        </p:nvSpPr>
        <p:spPr>
          <a:xfrm>
            <a:off x="1007165" y="1419875"/>
            <a:ext cx="10177669" cy="4696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47DD5-E6FB-4BEB-9E26-800236E93BB9}"/>
              </a:ext>
            </a:extLst>
          </p:cNvPr>
          <p:cNvSpPr/>
          <p:nvPr/>
        </p:nvSpPr>
        <p:spPr>
          <a:xfrm>
            <a:off x="976876" y="1419875"/>
            <a:ext cx="10207958" cy="27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Satellite Communications, User Messages			   			                                                                                                –</a:t>
            </a:r>
            <a:r>
              <a:rPr lang="en-US" sz="1400" dirty="0"/>
              <a:t> | [_] |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618F56-543E-4186-A57A-77FAB2FC7042}"/>
              </a:ext>
            </a:extLst>
          </p:cNvPr>
          <p:cNvSpPr/>
          <p:nvPr/>
        </p:nvSpPr>
        <p:spPr>
          <a:xfrm>
            <a:off x="976875" y="1919672"/>
            <a:ext cx="2146852" cy="4197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077C6-681F-4C5A-BE55-5C525E676D22}"/>
              </a:ext>
            </a:extLst>
          </p:cNvPr>
          <p:cNvSpPr/>
          <p:nvPr/>
        </p:nvSpPr>
        <p:spPr>
          <a:xfrm>
            <a:off x="3123727" y="1919671"/>
            <a:ext cx="2146852" cy="4197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B7CAC-E01C-45D1-BA31-88BDAE3F47FB}"/>
              </a:ext>
            </a:extLst>
          </p:cNvPr>
          <p:cNvSpPr/>
          <p:nvPr/>
        </p:nvSpPr>
        <p:spPr>
          <a:xfrm>
            <a:off x="976875" y="1919670"/>
            <a:ext cx="2146852" cy="270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ACC0D-9F5C-4367-920A-C96F4FE5CBDF}"/>
              </a:ext>
            </a:extLst>
          </p:cNvPr>
          <p:cNvSpPr/>
          <p:nvPr/>
        </p:nvSpPr>
        <p:spPr>
          <a:xfrm>
            <a:off x="3123727" y="1919670"/>
            <a:ext cx="2146852" cy="270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770C85-2850-4219-991C-0E0D6BF5B86C}"/>
              </a:ext>
            </a:extLst>
          </p:cNvPr>
          <p:cNvSpPr/>
          <p:nvPr/>
        </p:nvSpPr>
        <p:spPr>
          <a:xfrm>
            <a:off x="976875" y="1690688"/>
            <a:ext cx="10207958" cy="22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File…  | Edit… | Inbox Settings | Outbox Settings | Preferences | Compose Message…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E2DA87-A8E5-4A33-9662-CA6FAEDB95A6}"/>
              </a:ext>
            </a:extLst>
          </p:cNvPr>
          <p:cNvSpPr/>
          <p:nvPr/>
        </p:nvSpPr>
        <p:spPr>
          <a:xfrm>
            <a:off x="976875" y="2190483"/>
            <a:ext cx="2146852" cy="547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From: Satellite9231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Subject: All OK! Command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execu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06/23/2019.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7D172-A485-46D0-8B4A-EA55BB28EB6B}"/>
              </a:ext>
            </a:extLst>
          </p:cNvPr>
          <p:cNvSpPr/>
          <p:nvPr/>
        </p:nvSpPr>
        <p:spPr>
          <a:xfrm>
            <a:off x="3123727" y="2190483"/>
            <a:ext cx="2146852" cy="547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To: Satellite4310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Subject: Set new laser link to coo…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Awaiting confirmation…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D2048-CEAC-4E59-8000-4D4AD6643846}"/>
              </a:ext>
            </a:extLst>
          </p:cNvPr>
          <p:cNvSpPr/>
          <p:nvPr/>
        </p:nvSpPr>
        <p:spPr>
          <a:xfrm>
            <a:off x="5270579" y="1919668"/>
            <a:ext cx="5914254" cy="177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Composer                                                                                                                –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[_] | X</a:t>
            </a:r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14980-7323-4E46-9FEB-B36797E5B576}"/>
              </a:ext>
            </a:extLst>
          </p:cNvPr>
          <p:cNvSpPr txBox="1"/>
          <p:nvPr/>
        </p:nvSpPr>
        <p:spPr>
          <a:xfrm>
            <a:off x="5340540" y="2190481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Targeted Satellite ID: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EC42D-0DF6-4F8A-B5B3-0EBC6A725BBF}"/>
              </a:ext>
            </a:extLst>
          </p:cNvPr>
          <p:cNvSpPr txBox="1"/>
          <p:nvPr/>
        </p:nvSpPr>
        <p:spPr>
          <a:xfrm>
            <a:off x="5326912" y="3350732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Message contents: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186EE-D997-4522-BE62-38EE8A1EA4D3}"/>
              </a:ext>
            </a:extLst>
          </p:cNvPr>
          <p:cNvSpPr txBox="1"/>
          <p:nvPr/>
        </p:nvSpPr>
        <p:spPr>
          <a:xfrm>
            <a:off x="5326914" y="2843973"/>
            <a:ext cx="1845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Targeted Satellite Trajectory:</a:t>
            </a:r>
            <a:br>
              <a:rPr lang="en-US" sz="1100" dirty="0"/>
            </a:br>
            <a:r>
              <a:rPr lang="en-US" sz="1050" i="1" dirty="0"/>
              <a:t>(if not previously stored)</a:t>
            </a:r>
            <a:r>
              <a:rPr lang="en-US" sz="1050" dirty="0"/>
              <a:t> 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9A2E1-E976-402E-8D4F-972399999292}"/>
              </a:ext>
            </a:extLst>
          </p:cNvPr>
          <p:cNvSpPr txBox="1"/>
          <p:nvPr/>
        </p:nvSpPr>
        <p:spPr>
          <a:xfrm>
            <a:off x="5325021" y="2496811"/>
            <a:ext cx="1976823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Accepted Satellite Frequencies:</a:t>
            </a:r>
            <a:br>
              <a:rPr lang="en-US" sz="1100" dirty="0"/>
            </a:br>
            <a:r>
              <a:rPr lang="en-US" sz="1050" i="1" dirty="0"/>
              <a:t>(if not previously stored)</a:t>
            </a:r>
            <a:r>
              <a:rPr lang="en-US" sz="1050" dirty="0"/>
              <a:t> 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EAE3DF-4B3E-4CE0-B5C5-B6EC797A7E72}"/>
              </a:ext>
            </a:extLst>
          </p:cNvPr>
          <p:cNvSpPr/>
          <p:nvPr/>
        </p:nvSpPr>
        <p:spPr>
          <a:xfrm>
            <a:off x="5423925" y="3612342"/>
            <a:ext cx="5639747" cy="11593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chemeClr val="bg1">
                    <a:lumMod val="75000"/>
                  </a:schemeClr>
                </a:solidFill>
              </a:rPr>
              <a:t>Add commands here…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46E95-BF02-4392-9602-32879B16DEDD}"/>
              </a:ext>
            </a:extLst>
          </p:cNvPr>
          <p:cNvSpPr/>
          <p:nvPr/>
        </p:nvSpPr>
        <p:spPr>
          <a:xfrm>
            <a:off x="9933450" y="5759017"/>
            <a:ext cx="1130222" cy="238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to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946D12-783E-439F-AE9F-AFE5D7815F24}"/>
              </a:ext>
            </a:extLst>
          </p:cNvPr>
          <p:cNvSpPr txBox="1"/>
          <p:nvPr/>
        </p:nvSpPr>
        <p:spPr>
          <a:xfrm>
            <a:off x="5340540" y="4793415"/>
            <a:ext cx="259077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Attach file:</a:t>
            </a:r>
          </a:p>
          <a:p>
            <a:r>
              <a:rPr lang="en-US" sz="1050" i="1" dirty="0"/>
              <a:t>(must be able to be converted to binary file)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E06D0B-02CB-4FF1-97C7-78CC199BE1BC}"/>
              </a:ext>
            </a:extLst>
          </p:cNvPr>
          <p:cNvSpPr/>
          <p:nvPr/>
        </p:nvSpPr>
        <p:spPr>
          <a:xfrm>
            <a:off x="8672601" y="5759016"/>
            <a:ext cx="1191512" cy="238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Cancel Message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B4F1DB-BC2D-4419-A2E1-F42167913A6D}"/>
              </a:ext>
            </a:extLst>
          </p:cNvPr>
          <p:cNvSpPr/>
          <p:nvPr/>
        </p:nvSpPr>
        <p:spPr>
          <a:xfrm>
            <a:off x="6161315" y="4838197"/>
            <a:ext cx="898308" cy="1714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Attach file…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8356D8-9458-47CA-A4AB-CA49C54E520F}"/>
              </a:ext>
            </a:extLst>
          </p:cNvPr>
          <p:cNvSpPr/>
          <p:nvPr/>
        </p:nvSpPr>
        <p:spPr>
          <a:xfrm>
            <a:off x="7255027" y="2545783"/>
            <a:ext cx="1443975" cy="2037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chemeClr val="bg1">
                    <a:lumMod val="75000"/>
                  </a:schemeClr>
                </a:solidFill>
              </a:rPr>
              <a:t>type frequencies here…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784033-9682-4FEA-A478-E43E066963E0}"/>
              </a:ext>
            </a:extLst>
          </p:cNvPr>
          <p:cNvSpPr/>
          <p:nvPr/>
        </p:nvSpPr>
        <p:spPr>
          <a:xfrm>
            <a:off x="7255027" y="2909648"/>
            <a:ext cx="1069129" cy="1737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Attach .trj file…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3D7ED4-C391-41C0-BD72-942147D9418D}"/>
              </a:ext>
            </a:extLst>
          </p:cNvPr>
          <p:cNvSpPr/>
          <p:nvPr/>
        </p:nvSpPr>
        <p:spPr>
          <a:xfrm>
            <a:off x="7255027" y="2216311"/>
            <a:ext cx="1443975" cy="2037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chemeClr val="bg1">
                    <a:lumMod val="75000"/>
                  </a:schemeClr>
                </a:solidFill>
              </a:rPr>
              <a:t>type satellite ID here…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73608A-06F9-4D0D-AB36-448C1DE61F7F}"/>
              </a:ext>
            </a:extLst>
          </p:cNvPr>
          <p:cNvSpPr/>
          <p:nvPr/>
        </p:nvSpPr>
        <p:spPr>
          <a:xfrm>
            <a:off x="976875" y="2733503"/>
            <a:ext cx="2146852" cy="547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From: Satellite9231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Subject: Received package654633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06/23/2019.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9D20E0-0B79-49F8-BE04-462F16FED28F}"/>
              </a:ext>
            </a:extLst>
          </p:cNvPr>
          <p:cNvSpPr/>
          <p:nvPr/>
        </p:nvSpPr>
        <p:spPr>
          <a:xfrm>
            <a:off x="976875" y="3273440"/>
            <a:ext cx="2146852" cy="547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From: Satellite9231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Subject: Received package654633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06/19/2019.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91AA51-6861-487C-B7E4-4F2A7ECA56A0}"/>
              </a:ext>
            </a:extLst>
          </p:cNvPr>
          <p:cNvSpPr txBox="1"/>
          <p:nvPr/>
        </p:nvSpPr>
        <p:spPr>
          <a:xfrm>
            <a:off x="7255027" y="6430309"/>
            <a:ext cx="4936973" cy="4308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mock-up is intended only to show the basic satellite communication idea and necessary inputs for the system. In reality, the GUI will likely look very different.</a:t>
            </a:r>
          </a:p>
        </p:txBody>
      </p:sp>
    </p:spTree>
    <p:extLst>
      <p:ext uri="{BB962C8B-B14F-4D97-AF65-F5344CB8AC3E}">
        <p14:creationId xmlns:p14="http://schemas.microsoft.com/office/powerpoint/2010/main" val="83305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saturation sat="15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24" name="Picture 3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5" name="Picture 3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3D12FD-B0DF-4479-A5A5-D33C5775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/>
              <a:t>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1BF1-936B-4A8F-90E8-26714A6F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5805" y="3157894"/>
            <a:ext cx="6767225" cy="889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Architecture and High-level Communication Steps</a:t>
            </a:r>
          </a:p>
        </p:txBody>
      </p:sp>
    </p:spTree>
    <p:extLst>
      <p:ext uri="{BB962C8B-B14F-4D97-AF65-F5344CB8AC3E}">
        <p14:creationId xmlns:p14="http://schemas.microsoft.com/office/powerpoint/2010/main" val="245294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82105320-CB8E-4B83-98CA-0E467495E837}"/>
              </a:ext>
            </a:extLst>
          </p:cNvPr>
          <p:cNvSpPr/>
          <p:nvPr/>
        </p:nvSpPr>
        <p:spPr>
          <a:xfrm>
            <a:off x="10062429" y="5262850"/>
            <a:ext cx="1446122" cy="1347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843A5D-F9F9-4E89-BD8F-680796AECDE8}"/>
                  </a:ext>
                </a:extLst>
              </p14:cNvPr>
              <p14:cNvContentPartPr/>
              <p14:nvPr/>
            </p14:nvContentPartPr>
            <p14:xfrm>
              <a:off x="11390756" y="5638162"/>
              <a:ext cx="32400" cy="31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843A5D-F9F9-4E89-BD8F-680796AEC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5116" y="5602162"/>
                <a:ext cx="1040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5379CD-DDDD-495F-8AE7-DAEFC9EA8B72}"/>
                  </a:ext>
                </a:extLst>
              </p14:cNvPr>
              <p14:cNvContentPartPr/>
              <p14:nvPr/>
            </p14:nvContentPartPr>
            <p14:xfrm>
              <a:off x="11404436" y="6104722"/>
              <a:ext cx="59760" cy="92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5379CD-DDDD-495F-8AE7-DAEFC9EA8B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68796" y="6069082"/>
                <a:ext cx="131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E1EA23-3AF9-45AB-83C3-3C497702D2B4}"/>
                  </a:ext>
                </a:extLst>
              </p14:cNvPr>
              <p14:cNvContentPartPr/>
              <p14:nvPr/>
            </p14:nvContentPartPr>
            <p14:xfrm>
              <a:off x="11404076" y="5756962"/>
              <a:ext cx="64800" cy="174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E1EA23-3AF9-45AB-83C3-3C497702D2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8076" y="5721322"/>
                <a:ext cx="136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F4127AF-1FF0-4F9F-A19B-5D16F3187960}"/>
                  </a:ext>
                </a:extLst>
              </p14:cNvPr>
              <p14:cNvContentPartPr/>
              <p14:nvPr/>
            </p14:nvContentPartPr>
            <p14:xfrm>
              <a:off x="11085476" y="5620882"/>
              <a:ext cx="143640" cy="19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F4127AF-1FF0-4F9F-A19B-5D16F31879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22476" y="5557882"/>
                <a:ext cx="2692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F9DAAE-80E9-4B19-8A71-2EC612A72E3B}"/>
                  </a:ext>
                </a:extLst>
              </p14:cNvPr>
              <p14:cNvContentPartPr/>
              <p14:nvPr/>
            </p14:nvContentPartPr>
            <p14:xfrm>
              <a:off x="10351796" y="5650762"/>
              <a:ext cx="398520" cy="910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F9DAAE-80E9-4B19-8A71-2EC612A72E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88796" y="5587762"/>
                <a:ext cx="524160" cy="1035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B53A8B0-E6D6-40B9-9329-613F5143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CC1C72-792A-451A-BB94-7D040EDB0CB8}"/>
              </a:ext>
            </a:extLst>
          </p:cNvPr>
          <p:cNvSpPr/>
          <p:nvPr/>
        </p:nvSpPr>
        <p:spPr>
          <a:xfrm>
            <a:off x="1525025" y="2588543"/>
            <a:ext cx="410876" cy="3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BD06B-2423-40FE-A24C-049FBE128F1F}"/>
              </a:ext>
            </a:extLst>
          </p:cNvPr>
          <p:cNvSpPr/>
          <p:nvPr/>
        </p:nvSpPr>
        <p:spPr>
          <a:xfrm>
            <a:off x="6932555" y="2167166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AM1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953C95E-BCA0-4159-81B6-C4D49BD5EBAE}"/>
              </a:ext>
            </a:extLst>
          </p:cNvPr>
          <p:cNvSpPr/>
          <p:nvPr/>
        </p:nvSpPr>
        <p:spPr>
          <a:xfrm>
            <a:off x="10610263" y="2380663"/>
            <a:ext cx="640482" cy="5276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0119DE-FBEB-4296-9697-A8E8A8EA9214}"/>
              </a:ext>
            </a:extLst>
          </p:cNvPr>
          <p:cNvSpPr/>
          <p:nvPr/>
        </p:nvSpPr>
        <p:spPr>
          <a:xfrm>
            <a:off x="10610263" y="3594156"/>
            <a:ext cx="640482" cy="5276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CAA09A-7481-4A98-8DC2-C0F0A29D8631}"/>
              </a:ext>
            </a:extLst>
          </p:cNvPr>
          <p:cNvCxnSpPr/>
          <p:nvPr/>
        </p:nvCxnSpPr>
        <p:spPr>
          <a:xfrm>
            <a:off x="10930504" y="2992948"/>
            <a:ext cx="0" cy="487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CF8DEF-7EF4-4007-8275-8E9854D1E70E}"/>
              </a:ext>
            </a:extLst>
          </p:cNvPr>
          <p:cNvSpPr txBox="1"/>
          <p:nvPr/>
        </p:nvSpPr>
        <p:spPr>
          <a:xfrm>
            <a:off x="838200" y="1543547"/>
            <a:ext cx="1784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Users</a:t>
            </a:r>
          </a:p>
          <a:p>
            <a:pPr algn="ctr"/>
            <a:r>
              <a:rPr lang="en-US" sz="1400" i="1" dirty="0"/>
              <a:t>(typically researchers)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53756-ABF5-4312-97A0-80A20E6C164C}"/>
              </a:ext>
            </a:extLst>
          </p:cNvPr>
          <p:cNvSpPr txBox="1"/>
          <p:nvPr/>
        </p:nvSpPr>
        <p:spPr>
          <a:xfrm>
            <a:off x="3838923" y="154354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400" i="1" dirty="0"/>
              <a:t>(brain of operation)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2BD70-AAA7-4A27-BE89-73D13C6A9B4E}"/>
              </a:ext>
            </a:extLst>
          </p:cNvPr>
          <p:cNvSpPr txBox="1"/>
          <p:nvPr/>
        </p:nvSpPr>
        <p:spPr>
          <a:xfrm>
            <a:off x="7109500" y="1543546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Radio AM</a:t>
            </a:r>
          </a:p>
          <a:p>
            <a:pPr algn="ctr"/>
            <a:r>
              <a:rPr lang="en-US" sz="1400" i="1" dirty="0"/>
              <a:t>(glue of the operation)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D3EAE2-D944-4004-BC33-4B7A088CC5F2}"/>
              </a:ext>
            </a:extLst>
          </p:cNvPr>
          <p:cNvSpPr/>
          <p:nvPr/>
        </p:nvSpPr>
        <p:spPr>
          <a:xfrm>
            <a:off x="6932554" y="2843903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2EE54-F506-4DC7-9A70-DA0493FDE141}"/>
              </a:ext>
            </a:extLst>
          </p:cNvPr>
          <p:cNvSpPr/>
          <p:nvPr/>
        </p:nvSpPr>
        <p:spPr>
          <a:xfrm>
            <a:off x="6932553" y="3510567"/>
            <a:ext cx="2175225" cy="4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AM3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478B7-4AFE-4D3F-ADC3-67AE783C0E15}"/>
              </a:ext>
            </a:extLst>
          </p:cNvPr>
          <p:cNvSpPr txBox="1"/>
          <p:nvPr/>
        </p:nvSpPr>
        <p:spPr>
          <a:xfrm>
            <a:off x="9992753" y="1543547"/>
            <a:ext cx="1875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Satellites</a:t>
            </a:r>
          </a:p>
          <a:p>
            <a:pPr algn="ctr"/>
            <a:r>
              <a:rPr lang="en-US" sz="1400" i="1" dirty="0"/>
              <a:t>(the cool tech we want </a:t>
            </a:r>
            <a:br>
              <a:rPr lang="en-US" sz="1400" i="1" dirty="0"/>
            </a:br>
            <a:r>
              <a:rPr lang="en-US" sz="1400" i="1" dirty="0"/>
              <a:t>to communicate with)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02B71-CD8C-4E7B-90F0-CFA07EF51028}"/>
              </a:ext>
            </a:extLst>
          </p:cNvPr>
          <p:cNvSpPr txBox="1"/>
          <p:nvPr/>
        </p:nvSpPr>
        <p:spPr>
          <a:xfrm>
            <a:off x="10930504" y="2979278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One way</a:t>
            </a:r>
          </a:p>
          <a:p>
            <a:r>
              <a:rPr lang="en-US" sz="1050" dirty="0">
                <a:solidFill>
                  <a:srgbClr val="C00000"/>
                </a:solidFill>
              </a:rPr>
              <a:t>Laser-link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2089A2-A30D-4F6A-8F34-35A7CFC062A9}"/>
              </a:ext>
            </a:extLst>
          </p:cNvPr>
          <p:cNvGrpSpPr/>
          <p:nvPr/>
        </p:nvGrpSpPr>
        <p:grpSpPr>
          <a:xfrm>
            <a:off x="3556979" y="2167166"/>
            <a:ext cx="2175225" cy="3230612"/>
            <a:chOff x="3532726" y="2167168"/>
            <a:chExt cx="2175225" cy="3230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015A8B-4B2A-431C-9831-132819C915F0}"/>
                </a:ext>
              </a:extLst>
            </p:cNvPr>
            <p:cNvSpPr/>
            <p:nvPr/>
          </p:nvSpPr>
          <p:spPr>
            <a:xfrm>
              <a:off x="3532726" y="2167168"/>
              <a:ext cx="2175225" cy="3230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824F96-172B-4733-B486-1940DA7DE45E}"/>
                </a:ext>
              </a:extLst>
            </p:cNvPr>
            <p:cNvSpPr/>
            <p:nvPr/>
          </p:nvSpPr>
          <p:spPr>
            <a:xfrm>
              <a:off x="3657246" y="2459214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Database</a:t>
              </a:r>
              <a:r>
                <a:rPr lang="en-US" sz="1100" dirty="0"/>
                <a:t> of satellite and radio host locations, accepted frequencies, etc.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4AB0B8-8633-4AE9-A26E-F6FC3A654578}"/>
                </a:ext>
              </a:extLst>
            </p:cNvPr>
            <p:cNvSpPr/>
            <p:nvPr/>
          </p:nvSpPr>
          <p:spPr>
            <a:xfrm>
              <a:off x="3657246" y="3631708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Information packaging and unpackaging</a:t>
              </a:r>
              <a:r>
                <a:rPr lang="en-US" sz="1100" dirty="0"/>
                <a:t> to/from readable satellite format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4CFEFA-3AF1-4913-A962-38BFA1015310}"/>
                </a:ext>
              </a:extLst>
            </p:cNvPr>
            <p:cNvSpPr/>
            <p:nvPr/>
          </p:nvSpPr>
          <p:spPr>
            <a:xfrm>
              <a:off x="3657246" y="4217955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Calculates communication path(s) </a:t>
              </a:r>
              <a:r>
                <a:rPr lang="en-US" sz="1100" dirty="0"/>
                <a:t>to satellite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1C56B7-F8CC-4F75-B9A9-0C8DEAD3E161}"/>
                </a:ext>
              </a:extLst>
            </p:cNvPr>
            <p:cNvSpPr/>
            <p:nvPr/>
          </p:nvSpPr>
          <p:spPr>
            <a:xfrm>
              <a:off x="3657246" y="3045461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Communication capabilities </a:t>
              </a:r>
              <a:r>
                <a:rPr lang="en-US" sz="1100" dirty="0"/>
                <a:t>with both end users and radio AM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72F3D1-0B86-479F-B212-00B7338D6B78}"/>
                </a:ext>
              </a:extLst>
            </p:cNvPr>
            <p:cNvSpPr/>
            <p:nvPr/>
          </p:nvSpPr>
          <p:spPr>
            <a:xfrm>
              <a:off x="3657246" y="4804204"/>
              <a:ext cx="1929505" cy="541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Confirmation management </a:t>
              </a:r>
              <a:r>
                <a:rPr lang="en-US" sz="1100" dirty="0"/>
                <a:t>(for satellite responses only)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C8E0BC-AB65-423F-819B-7AC2969CFB87}"/>
                  </a:ext>
                </a:extLst>
              </p14:cNvPr>
              <p14:cNvContentPartPr/>
              <p14:nvPr/>
            </p14:nvContentPartPr>
            <p14:xfrm>
              <a:off x="10310427" y="5593791"/>
              <a:ext cx="477720" cy="99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C8E0BC-AB65-423F-819B-7AC2969CFB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1787" y="5584791"/>
                <a:ext cx="495360" cy="10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BB651B-27F6-41D0-B8DF-358EDC0A61B4}"/>
                  </a:ext>
                </a:extLst>
              </p14:cNvPr>
              <p14:cNvContentPartPr/>
              <p14:nvPr/>
            </p14:nvContentPartPr>
            <p14:xfrm>
              <a:off x="11036907" y="5577231"/>
              <a:ext cx="210960" cy="297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BB651B-27F6-41D0-B8DF-358EDC0A61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28267" y="5568591"/>
                <a:ext cx="2286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265DC8E-81A2-4B4B-96DA-651A3F3C1ABE}"/>
                  </a:ext>
                </a:extLst>
              </p14:cNvPr>
              <p14:cNvContentPartPr/>
              <p14:nvPr/>
            </p14:nvContentPartPr>
            <p14:xfrm>
              <a:off x="11370267" y="5855511"/>
              <a:ext cx="138240" cy="112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265DC8E-81A2-4B4B-96DA-651A3F3C1A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61267" y="5846511"/>
                <a:ext cx="15588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3F941BF-0873-42AD-B2E7-F2F31E67A961}"/>
              </a:ext>
            </a:extLst>
          </p:cNvPr>
          <p:cNvGrpSpPr/>
          <p:nvPr/>
        </p:nvGrpSpPr>
        <p:grpSpPr>
          <a:xfrm>
            <a:off x="11380347" y="5598831"/>
            <a:ext cx="92880" cy="274320"/>
            <a:chOff x="11380347" y="5598831"/>
            <a:chExt cx="9288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1415F3-CF6C-46F0-905C-31D5738A0828}"/>
                    </a:ext>
                  </a:extLst>
                </p14:cNvPr>
                <p14:cNvContentPartPr/>
                <p14:nvPr/>
              </p14:nvContentPartPr>
              <p14:xfrm>
                <a:off x="11421387" y="5726991"/>
                <a:ext cx="51840" cy="14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1415F3-CF6C-46F0-905C-31D5738A08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12747" y="5717991"/>
                  <a:ext cx="69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2E5A83-057A-4C34-89B4-02317C1F7FCA}"/>
                    </a:ext>
                  </a:extLst>
                </p14:cNvPr>
                <p14:cNvContentPartPr/>
                <p14:nvPr/>
              </p14:nvContentPartPr>
              <p14:xfrm>
                <a:off x="11380347" y="5598831"/>
                <a:ext cx="84600" cy="10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2E5A83-057A-4C34-89B4-02317C1F7F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71347" y="5590191"/>
                  <a:ext cx="10224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E5ACC2-7766-47ED-AE43-B9D046A8123B}"/>
                  </a:ext>
                </a:extLst>
              </p14:cNvPr>
              <p14:cNvContentPartPr/>
              <p14:nvPr/>
            </p14:nvContentPartPr>
            <p14:xfrm>
              <a:off x="11409867" y="6074031"/>
              <a:ext cx="90720" cy="150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E5ACC2-7766-47ED-AE43-B9D046A812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01227" y="6065391"/>
                <a:ext cx="108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56CC6A-C61D-406D-814D-EA58C2D63D78}"/>
                  </a:ext>
                </a:extLst>
              </p14:cNvPr>
              <p14:cNvContentPartPr/>
              <p14:nvPr/>
            </p14:nvContentPartPr>
            <p14:xfrm>
              <a:off x="10718667" y="533711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56CC6A-C61D-406D-814D-EA58C2D63D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0027" y="532811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0C87304-6292-4766-8BD6-4A98149CC262}"/>
              </a:ext>
            </a:extLst>
          </p:cNvPr>
          <p:cNvSpPr/>
          <p:nvPr/>
        </p:nvSpPr>
        <p:spPr>
          <a:xfrm>
            <a:off x="11283325" y="5262850"/>
            <a:ext cx="180511" cy="1320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A35560B-5CDA-48F5-A0B9-AE30EC2F7556}"/>
              </a:ext>
            </a:extLst>
          </p:cNvPr>
          <p:cNvSpPr/>
          <p:nvPr/>
        </p:nvSpPr>
        <p:spPr>
          <a:xfrm>
            <a:off x="11525980" y="5484975"/>
            <a:ext cx="180511" cy="1320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976936-F539-4173-9430-2B0AB357265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1447307" y="5424439"/>
            <a:ext cx="123801" cy="126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DEDF9C-1622-4F55-BA24-799C8145B0DA}"/>
              </a:ext>
            </a:extLst>
          </p:cNvPr>
          <p:cNvSpPr txBox="1"/>
          <p:nvPr/>
        </p:nvSpPr>
        <p:spPr>
          <a:xfrm>
            <a:off x="11333500" y="51320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7B12E6-4C48-4955-AC40-E42EFFA9D6FC}"/>
              </a:ext>
            </a:extLst>
          </p:cNvPr>
          <p:cNvSpPr txBox="1"/>
          <p:nvPr/>
        </p:nvSpPr>
        <p:spPr>
          <a:xfrm>
            <a:off x="11568629" y="5345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FA2A13C-69CE-4497-A65E-9D1803EAFC0A}"/>
              </a:ext>
            </a:extLst>
          </p:cNvPr>
          <p:cNvSpPr/>
          <p:nvPr/>
        </p:nvSpPr>
        <p:spPr>
          <a:xfrm>
            <a:off x="11150221" y="56381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D45FFE-6D43-46F0-897D-3D89E6B09F4A}"/>
              </a:ext>
            </a:extLst>
          </p:cNvPr>
          <p:cNvSpPr/>
          <p:nvPr/>
        </p:nvSpPr>
        <p:spPr>
          <a:xfrm>
            <a:off x="10526427" y="59453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7A299A-4C6E-4A51-9394-D8A443B1E33F}"/>
              </a:ext>
            </a:extLst>
          </p:cNvPr>
          <p:cNvSpPr/>
          <p:nvPr/>
        </p:nvSpPr>
        <p:spPr>
          <a:xfrm>
            <a:off x="11401035" y="61812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3E4F44-16DF-4968-849F-45439FEB133D}"/>
              </a:ext>
            </a:extLst>
          </p:cNvPr>
          <p:cNvSpPr txBox="1"/>
          <p:nvPr/>
        </p:nvSpPr>
        <p:spPr>
          <a:xfrm>
            <a:off x="10792091" y="540098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CC9C85-C77D-4786-91D5-0B7E0D14FC86}"/>
              </a:ext>
            </a:extLst>
          </p:cNvPr>
          <p:cNvSpPr txBox="1"/>
          <p:nvPr/>
        </p:nvSpPr>
        <p:spPr>
          <a:xfrm>
            <a:off x="11016027" y="602723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02B08F-E83A-42F3-ADE8-2A3F0B54CE03}"/>
              </a:ext>
            </a:extLst>
          </p:cNvPr>
          <p:cNvSpPr txBox="1"/>
          <p:nvPr/>
        </p:nvSpPr>
        <p:spPr>
          <a:xfrm>
            <a:off x="10578945" y="5789021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AM3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3A60C3-D161-4B01-804A-933C90E375D0}"/>
              </a:ext>
            </a:extLst>
          </p:cNvPr>
          <p:cNvCxnSpPr>
            <a:cxnSpLocks/>
          </p:cNvCxnSpPr>
          <p:nvPr/>
        </p:nvCxnSpPr>
        <p:spPr>
          <a:xfrm flipH="1">
            <a:off x="10571955" y="5921483"/>
            <a:ext cx="93261" cy="3589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7DF805-5719-4816-A2FF-9DBBD9905B54}"/>
              </a:ext>
            </a:extLst>
          </p:cNvPr>
          <p:cNvCxnSpPr/>
          <p:nvPr/>
        </p:nvCxnSpPr>
        <p:spPr>
          <a:xfrm>
            <a:off x="2675046" y="2771597"/>
            <a:ext cx="6985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8610DA-EA6D-4D9E-BCA2-CFB86CE88A46}"/>
              </a:ext>
            </a:extLst>
          </p:cNvPr>
          <p:cNvCxnSpPr/>
          <p:nvPr/>
        </p:nvCxnSpPr>
        <p:spPr>
          <a:xfrm>
            <a:off x="5939814" y="2771597"/>
            <a:ext cx="6985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B18E70-2670-4798-9066-D1BE9A94FAD3}"/>
              </a:ext>
            </a:extLst>
          </p:cNvPr>
          <p:cNvCxnSpPr/>
          <p:nvPr/>
        </p:nvCxnSpPr>
        <p:spPr>
          <a:xfrm>
            <a:off x="9294174" y="2776329"/>
            <a:ext cx="6985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6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E4B-753A-4C06-B439-21B108FF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667C-307B-42E0-BFA4-B8E80320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User -&gt; Satellite</a:t>
            </a:r>
          </a:p>
          <a:p>
            <a:pPr lvl="1"/>
            <a:r>
              <a:rPr lang="en-US" dirty="0"/>
              <a:t>When the user requests the satellite for a status report or to do other commands</a:t>
            </a:r>
          </a:p>
          <a:p>
            <a:pPr lvl="1"/>
            <a:r>
              <a:rPr lang="en-US" dirty="0"/>
              <a:t>Message will be handled however the satellite is implemented to handle the given message</a:t>
            </a:r>
          </a:p>
          <a:p>
            <a:pPr lvl="2"/>
            <a:r>
              <a:rPr lang="en-US" dirty="0"/>
              <a:t>Not that this software will do no given checks on the message, other than just passing it onwards as shown. See </a:t>
            </a:r>
            <a:r>
              <a:rPr lang="en-US" dirty="0">
                <a:hlinkClick r:id="rId2" action="ppaction://hlinksldjump"/>
              </a:rPr>
              <a:t>security discussion</a:t>
            </a:r>
            <a:r>
              <a:rPr lang="en-US" dirty="0"/>
              <a:t> at end</a:t>
            </a:r>
          </a:p>
          <a:p>
            <a:pPr marL="514350" indent="-514350">
              <a:buAutoNum type="arabicPeriod"/>
            </a:pPr>
            <a:r>
              <a:rPr lang="en-US" dirty="0"/>
              <a:t>Satellite -&gt; User</a:t>
            </a:r>
          </a:p>
          <a:p>
            <a:pPr lvl="1"/>
            <a:r>
              <a:rPr lang="en-US" dirty="0"/>
              <a:t>When the satellite wants to give an automated on on-event status report to the user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33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0E8E736B-6E1E-4664-B1C1-6054EF45274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2367</Words>
  <Application>Microsoft Office PowerPoint</Application>
  <PresentationFormat>Widescreen</PresentationFormat>
  <Paragraphs>376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Wingdings 3</vt:lpstr>
      <vt:lpstr>Celestial</vt:lpstr>
      <vt:lpstr>Office Theme</vt:lpstr>
      <vt:lpstr>Ion Boardroom</vt:lpstr>
      <vt:lpstr>Bring Communication  To The Stars</vt:lpstr>
      <vt:lpstr>Overview</vt:lpstr>
      <vt:lpstr>Concept</vt:lpstr>
      <vt:lpstr>Components</vt:lpstr>
      <vt:lpstr>Components (in reality)</vt:lpstr>
      <vt:lpstr>End User Interface (mock-up only, simplified)</vt:lpstr>
      <vt:lpstr>Architecture</vt:lpstr>
      <vt:lpstr>Architecture</vt:lpstr>
      <vt:lpstr>Two Types of Communication</vt:lpstr>
      <vt:lpstr>User -&gt; Satellite Communication Steps</vt:lpstr>
      <vt:lpstr>Steps 1-4. User -&gt; Satellite Communication</vt:lpstr>
      <vt:lpstr>Steps 5-8. User -&gt; Satellite Communication</vt:lpstr>
      <vt:lpstr>Satellite -&gt; User Communication Steps</vt:lpstr>
      <vt:lpstr>Satellite -&gt; User Communication Steps</vt:lpstr>
      <vt:lpstr>Messages Not Received:  The Purpose of Confirmation of Receipt</vt:lpstr>
      <vt:lpstr>Implementation Details</vt:lpstr>
      <vt:lpstr>Implementation Overview</vt:lpstr>
      <vt:lpstr>Server Architecture Psuedocode</vt:lpstr>
      <vt:lpstr>Security Note</vt:lpstr>
      <vt:lpstr>Interested?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Communication  To The Stars</dc:title>
  <dc:creator>Sofie Lehtikoski</dc:creator>
  <cp:lastModifiedBy>Sofie Lehtikoski</cp:lastModifiedBy>
  <cp:revision>8</cp:revision>
  <dcterms:created xsi:type="dcterms:W3CDTF">2020-07-19T21:33:17Z</dcterms:created>
  <dcterms:modified xsi:type="dcterms:W3CDTF">2020-07-19T22:04:22Z</dcterms:modified>
</cp:coreProperties>
</file>