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0AC6-9D55-42F3-B921-07E717C24774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8420A-CF80-406D-9B59-5BF0E461E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4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8420A-CF80-406D-9B59-5BF0E461EC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9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2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6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7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2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0B3D-65B1-4C39-8E7F-B8210B5A4286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B7D6-78D9-4A70-8A23-29242AD8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8367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SSB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11760" y="1021378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4008" y="8326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Repair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611599"/>
            <a:ext cx="100811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7554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</a:t>
            </a:r>
            <a:endParaRPr lang="en-GB" dirty="0"/>
          </a:p>
        </p:txBody>
      </p:sp>
      <p:sp>
        <p:nvSpPr>
          <p:cNvPr id="10" name="Smiley Face 9"/>
          <p:cNvSpPr/>
          <p:nvPr/>
        </p:nvSpPr>
        <p:spPr>
          <a:xfrm>
            <a:off x="6163580" y="754616"/>
            <a:ext cx="424644" cy="3819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23728" y="1208600"/>
            <a:ext cx="0" cy="2868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696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SB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2339752" y="4374396"/>
            <a:ext cx="504056" cy="49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03648" y="4373650"/>
            <a:ext cx="504056" cy="49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47864" y="1021378"/>
            <a:ext cx="0" cy="590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</p:cNvCxnSpPr>
          <p:nvPr/>
        </p:nvCxnSpPr>
        <p:spPr>
          <a:xfrm flipH="1" flipV="1">
            <a:off x="2195736" y="1764215"/>
            <a:ext cx="8640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95736" y="1611599"/>
            <a:ext cx="0" cy="305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miley Face 26"/>
          <p:cNvSpPr/>
          <p:nvPr/>
        </p:nvSpPr>
        <p:spPr>
          <a:xfrm>
            <a:off x="979004" y="4869160"/>
            <a:ext cx="424644" cy="3819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/>
          <p:cNvSpPr/>
          <p:nvPr/>
        </p:nvSpPr>
        <p:spPr>
          <a:xfrm>
            <a:off x="2915816" y="4872290"/>
            <a:ext cx="424644" cy="3819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Lightning Bolt 30"/>
          <p:cNvSpPr/>
          <p:nvPr/>
        </p:nvSpPr>
        <p:spPr>
          <a:xfrm rot="18478156">
            <a:off x="2893980" y="4900493"/>
            <a:ext cx="511726" cy="501838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603544" y="41889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HRR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39552" y="3933056"/>
            <a:ext cx="162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HRR</a:t>
            </a:r>
          </a:p>
          <a:p>
            <a:r>
              <a:rPr lang="en-GB" dirty="0" smtClean="0"/>
              <a:t>yH2AX and Rad51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36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211960" y="239860"/>
            <a:ext cx="2232248" cy="1944216"/>
            <a:chOff x="1835696" y="836712"/>
            <a:chExt cx="2232248" cy="1944216"/>
          </a:xfrm>
        </p:grpSpPr>
        <p:sp>
          <p:nvSpPr>
            <p:cNvPr id="2" name="TextBox 1"/>
            <p:cNvSpPr txBox="1"/>
            <p:nvPr/>
          </p:nvSpPr>
          <p:spPr>
            <a:xfrm>
              <a:off x="1907704" y="83671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SSB</a:t>
              </a:r>
              <a:endParaRPr lang="en-GB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59832" y="1611599"/>
              <a:ext cx="1008112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PARP</a:t>
              </a:r>
              <a:endParaRPr lang="en-GB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123728" y="1208600"/>
              <a:ext cx="0" cy="12122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35696" y="241159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GB" dirty="0" smtClean="0"/>
                <a:t>SB</a:t>
              </a:r>
              <a:endParaRPr lang="en-GB" dirty="0"/>
            </a:p>
          </p:txBody>
        </p:sp>
        <p:cxnSp>
          <p:nvCxnSpPr>
            <p:cNvPr id="6" name="Straight Connector 5"/>
            <p:cNvCxnSpPr>
              <a:stCxn id="3" idx="1"/>
            </p:cNvCxnSpPr>
            <p:nvPr/>
          </p:nvCxnSpPr>
          <p:spPr>
            <a:xfrm flipH="1" flipV="1">
              <a:off x="2195736" y="1764215"/>
              <a:ext cx="86409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95736" y="1611599"/>
              <a:ext cx="0" cy="30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4716016" y="2132856"/>
            <a:ext cx="504056" cy="236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79912" y="2132856"/>
            <a:ext cx="504056" cy="236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1840" y="238595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HRR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-36512" y="2780928"/>
            <a:ext cx="3888432" cy="2808312"/>
            <a:chOff x="395536" y="2780928"/>
            <a:chExt cx="3888432" cy="2808312"/>
          </a:xfrm>
        </p:grpSpPr>
        <p:grpSp>
          <p:nvGrpSpPr>
            <p:cNvPr id="25" name="Group 24"/>
            <p:cNvGrpSpPr/>
            <p:nvPr/>
          </p:nvGrpSpPr>
          <p:grpSpPr>
            <a:xfrm>
              <a:off x="1259632" y="2780928"/>
              <a:ext cx="2160240" cy="2160240"/>
              <a:chOff x="1763688" y="2924944"/>
              <a:chExt cx="2160240" cy="216024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763688" y="2924944"/>
                <a:ext cx="2160240" cy="2160240"/>
                <a:chOff x="1763688" y="2924944"/>
                <a:chExt cx="2160240" cy="216024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763688" y="2924944"/>
                  <a:ext cx="2160240" cy="21602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123728" y="2969259"/>
                  <a:ext cx="360040" cy="3877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1968422" y="3163126"/>
                <a:ext cx="180020" cy="204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39752" y="3635732"/>
                <a:ext cx="1008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Cycle of repair</a:t>
                </a:r>
                <a:endParaRPr lang="en-GB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75856" y="2924944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DNA damage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51720" y="4942909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DNA repair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5536" y="3068960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Cell survival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32818" y="2554334"/>
            <a:ext cx="3389538" cy="2923693"/>
            <a:chOff x="5532818" y="2554334"/>
            <a:chExt cx="3389538" cy="2923693"/>
          </a:xfrm>
        </p:grpSpPr>
        <p:grpSp>
          <p:nvGrpSpPr>
            <p:cNvPr id="26" name="Group 25"/>
            <p:cNvGrpSpPr/>
            <p:nvPr/>
          </p:nvGrpSpPr>
          <p:grpSpPr>
            <a:xfrm>
              <a:off x="5724127" y="2554334"/>
              <a:ext cx="2321776" cy="2203613"/>
              <a:chOff x="1602152" y="2881571"/>
              <a:chExt cx="2321776" cy="22036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602152" y="2881571"/>
                <a:ext cx="2321776" cy="2203613"/>
                <a:chOff x="1602152" y="2881571"/>
                <a:chExt cx="2321776" cy="2203613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763688" y="2924944"/>
                  <a:ext cx="2160240" cy="21602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602152" y="2881571"/>
                  <a:ext cx="1241655" cy="1722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2339752" y="3635732"/>
                <a:ext cx="1008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Cycle of repair</a:t>
                </a:r>
                <a:endParaRPr lang="en-GB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914244" y="2813731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DNA damage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90108" y="4831696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 DNA repair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32818" y="3620310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Cell death</a:t>
              </a:r>
              <a:endParaRPr lang="en-GB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977223" y="4276953"/>
              <a:ext cx="1861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292080" y="2369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HRR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861099" y="42452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93347" y="2358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Repair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797203" y="424526"/>
            <a:ext cx="0" cy="5902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44624"/>
            <a:ext cx="2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</a:t>
            </a:r>
            <a:r>
              <a:rPr lang="en-GB" dirty="0" smtClean="0">
                <a:solidFill>
                  <a:srgbClr val="FF0000"/>
                </a:solidFill>
              </a:rPr>
              <a:t>1, PAR and PARP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2702" y="764704"/>
            <a:ext cx="115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PAR and PARP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19354" y="3586911"/>
            <a:ext cx="11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3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Day 0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7544" y="4942909"/>
            <a:ext cx="11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4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Day 1/2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2422629"/>
            <a:ext cx="11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5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Day 5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2201" y="3491716"/>
            <a:ext cx="11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6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Day 0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91652" y="4831696"/>
            <a:ext cx="11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7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Day 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2902" y="2984270"/>
            <a:ext cx="115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Image 8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Day 2/5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3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73</Words>
  <Application>Microsoft Office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nmp53</dc:creator>
  <cp:lastModifiedBy>nmp53</cp:lastModifiedBy>
  <cp:revision>13</cp:revision>
  <dcterms:created xsi:type="dcterms:W3CDTF">2013-06-28T14:05:54Z</dcterms:created>
  <dcterms:modified xsi:type="dcterms:W3CDTF">2013-07-10T11:09:22Z</dcterms:modified>
</cp:coreProperties>
</file>