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D8113-6483-43D2-A2C3-95C1DC914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2BE09E-2283-4932-9CEE-4375BF8D6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3C7F2-28B4-4973-BFF0-431C1641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C19D3D-1645-4DAA-A062-904FC0D7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AD7D2-B750-4596-BE6F-5F9B2C6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02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F20D0-47C0-4114-9248-AC32E42C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7A9C99-06E6-4C60-AD9A-8DA90A59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57B60-4C73-4312-986D-02D2675D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A0B6E-A7F6-4E9E-BA94-3C4F4014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FDC71-E21B-4BEF-83BA-50140416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B7A148-0679-41C9-ACB9-6A076D288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764FB4-0386-4EF6-84C6-3C3AA03BF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0BB2F-AABC-4B73-A38F-D855D895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0EAD30-AE50-46B4-9E25-7FF9A765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A31C0-8EE2-4D62-A91C-9127F59A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47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2D64A-618E-4B9E-B6C4-762DC7DB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8CED0-B804-4842-A9D4-994B58A6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DEBFE-1306-42ED-B1DB-6D910634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7CDDCC-7B07-4C5D-962E-043C4C9A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3817B-352D-473A-B854-0E0D66EB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19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C38A4-5586-466A-BA49-14E90E2A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AAA6D-14CD-425D-BBF8-EF5A1FC5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8A191-23BB-4F60-9641-9F13A634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71672-2569-4C73-8983-B80CCE81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9542C4-9CD8-4713-A942-59A49F53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998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DDE30-9887-4457-BD90-98F461A5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8840E1-761A-4FA8-8282-2B1849E6C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25AC5A-3A06-4E73-A6CF-CED61F9DC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5B49C-4BCC-43C7-866B-35A2AEBF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08261B-DD08-4804-A9F1-19A4DD1A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101FDF-8581-4C3B-B751-4472BB84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1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0729B-C485-42D3-9139-C30E6EE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9C3C8-2CC6-4853-8D94-44D5136A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595B35-241D-4826-B12B-20D40102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617ADF-5163-4A5C-A110-EB7EA6D06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F81220-4484-40C6-BED5-5E9B4E99E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7AA658-41D3-4728-BE5B-03988EA4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67AC3E-6F1A-4766-868D-CE3A01F4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C1097-3477-4B90-874D-B173FA27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24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63145-5185-42F9-AB99-F51E34B9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942D78-64B2-4DB5-BD0F-518F4EE0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86C5B9-ABEE-48F7-9A5F-2FCA3E0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3AC4A1-2A0F-41F1-9A27-B6D6980E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571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0A281B-82F0-4660-9E33-18F15880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8B05EF-A660-4AB9-ADCA-9D0096E0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7E58A8-D554-4313-85B0-C7F1648D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85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500D7-12A6-47C9-9099-2B1B4FA4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41AFF-0442-41FF-92B4-8AD0C1C9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A69AAF-8B3E-49C3-9ED5-BC08BCC58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979965-7094-41A4-BCDE-42A15CFA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194DB-6A24-4869-8CC0-4441E9E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7F8B02-501D-4556-86BE-98D54C6B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89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4C7D4-5588-4891-A842-6AEF9DCC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4C0016-4E2A-498B-8AB9-A4718922A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C04A45-8A68-4BF1-BC9E-3F3ED61BF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EB9DA-E6B5-4528-9671-24431CB2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796004-7BC7-4BFB-BC8C-64406D9E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AB8480-D80D-4123-97A5-843214EB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20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C8B88-101C-4333-88E0-90614C1B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373EB-B26D-4A77-A33C-BF1321419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C8AD7F-03C6-4A75-BE7B-835614126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23AAA7-4296-4831-BF00-959FCF982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8E476-F2FE-448F-BC8C-05FF829D6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137440B-7676-4C9A-9C01-647AF176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09" y="346824"/>
            <a:ext cx="5461591" cy="54405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0C93B16-50E7-4E7B-A1CA-0417B091EBA6}"/>
              </a:ext>
            </a:extLst>
          </p:cNvPr>
          <p:cNvSpPr txBox="1"/>
          <p:nvPr/>
        </p:nvSpPr>
        <p:spPr>
          <a:xfrm>
            <a:off x="1215957" y="407846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Skin </a:t>
            </a:r>
            <a:r>
              <a:rPr lang="fr-FR" dirty="0" err="1"/>
              <a:t>color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5FB8ED-44D9-44B4-844C-98AA6E30254A}"/>
              </a:ext>
            </a:extLst>
          </p:cNvPr>
          <p:cNvSpPr txBox="1"/>
          <p:nvPr/>
        </p:nvSpPr>
        <p:spPr>
          <a:xfrm>
            <a:off x="5835582" y="874571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Tshirt</a:t>
            </a:r>
            <a:r>
              <a:rPr lang="fr-FR" dirty="0"/>
              <a:t> </a:t>
            </a:r>
            <a:r>
              <a:rPr lang="fr-FR" dirty="0" err="1"/>
              <a:t>color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EC75A9-52A5-4C69-83E4-105C9A493969}"/>
              </a:ext>
            </a:extLst>
          </p:cNvPr>
          <p:cNvSpPr txBox="1"/>
          <p:nvPr/>
        </p:nvSpPr>
        <p:spPr>
          <a:xfrm>
            <a:off x="5949882" y="2236646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Shoes</a:t>
            </a:r>
            <a:r>
              <a:rPr lang="fr-FR" dirty="0"/>
              <a:t> </a:t>
            </a:r>
            <a:r>
              <a:rPr lang="fr-FR" dirty="0" err="1"/>
              <a:t>color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765A91-96E7-4DB2-959A-204DFCE51251}"/>
              </a:ext>
            </a:extLst>
          </p:cNvPr>
          <p:cNvSpPr txBox="1"/>
          <p:nvPr/>
        </p:nvSpPr>
        <p:spPr>
          <a:xfrm>
            <a:off x="5930832" y="388796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Hair</a:t>
            </a:r>
            <a:r>
              <a:rPr lang="fr-FR" dirty="0"/>
              <a:t> </a:t>
            </a:r>
            <a:r>
              <a:rPr lang="fr-FR" dirty="0" err="1"/>
              <a:t>color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2B7CF8-3C8B-4172-857F-9C28F6C55E08}"/>
              </a:ext>
            </a:extLst>
          </p:cNvPr>
          <p:cNvSpPr txBox="1"/>
          <p:nvPr/>
        </p:nvSpPr>
        <p:spPr>
          <a:xfrm>
            <a:off x="3437377" y="419333"/>
            <a:ext cx="12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Pants </a:t>
            </a:r>
            <a:r>
              <a:rPr lang="fr-FR" dirty="0" err="1">
                <a:solidFill>
                  <a:schemeClr val="bg1"/>
                </a:solidFill>
              </a:rPr>
              <a:t>color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05D079-D5BF-408D-BE09-FC39564806B2}"/>
              </a:ext>
            </a:extLst>
          </p:cNvPr>
          <p:cNvSpPr txBox="1"/>
          <p:nvPr/>
        </p:nvSpPr>
        <p:spPr>
          <a:xfrm>
            <a:off x="5866520" y="1739617"/>
            <a:ext cx="126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Beard </a:t>
            </a:r>
            <a:r>
              <a:rPr lang="fr-FR" dirty="0" err="1"/>
              <a:t>color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634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12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Ismaël ODRY</dc:creator>
  <cp:lastModifiedBy>Ismaël ODRY</cp:lastModifiedBy>
  <cp:revision>5</cp:revision>
  <dcterms:created xsi:type="dcterms:W3CDTF">2020-06-20T18:47:52Z</dcterms:created>
  <dcterms:modified xsi:type="dcterms:W3CDTF">2020-06-20T23:44:09Z</dcterms:modified>
</cp:coreProperties>
</file>