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4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64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941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0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2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9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8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BBCA5-67A7-4F91-B05B-5FDDD9A9E071}" type="datetimeFigureOut">
              <a:rPr lang="en-US" smtClean="0"/>
              <a:t>20/11/2018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36ABDE-29D9-40C4-AEF6-D6D0B720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D305-0AA0-427A-9B47-1B1BAF249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8651-E47D-4DC7-9C98-BD2F9C3EF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B1606931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An - B1606865</a:t>
            </a:r>
          </a:p>
        </p:txBody>
      </p:sp>
    </p:spTree>
    <p:extLst>
      <p:ext uri="{BB962C8B-B14F-4D97-AF65-F5344CB8AC3E}">
        <p14:creationId xmlns:p14="http://schemas.microsoft.com/office/powerpoint/2010/main" val="37533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8D68-6A65-47DC-9B61-44755F5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39A6-BB6A-403A-9E30-5757EB44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84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Phần Mềm Quản Lý Sinh Viên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Sinh Viên</dc:title>
  <dc:creator>myPC</dc:creator>
  <cp:lastModifiedBy>myPC</cp:lastModifiedBy>
  <cp:revision>1</cp:revision>
  <dcterms:created xsi:type="dcterms:W3CDTF">2018-11-20T14:32:56Z</dcterms:created>
  <dcterms:modified xsi:type="dcterms:W3CDTF">2018-11-20T16:56:02Z</dcterms:modified>
</cp:coreProperties>
</file>