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74D07-6146-43D0-8AB4-7B320A38326B}" v="90" dt="2023-02-07T20:29:1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4d8ccbcc823fd86d" providerId="LiveId" clId="{DA074D07-6146-43D0-8AB4-7B320A38326B}"/>
    <pc:docChg chg="undo custSel addSld delSld modSld sldOrd modMainMaster">
      <pc:chgData name="Ian" userId="4d8ccbcc823fd86d" providerId="LiveId" clId="{DA074D07-6146-43D0-8AB4-7B320A38326B}" dt="2023-02-07T20:30:23.975" v="807" actId="26606"/>
      <pc:docMkLst>
        <pc:docMk/>
      </pc:docMkLst>
      <pc:sldChg chg="addSp delSp modSp new mod modTransition setBg delDesignElem">
        <pc:chgData name="Ian" userId="4d8ccbcc823fd86d" providerId="LiveId" clId="{DA074D07-6146-43D0-8AB4-7B320A38326B}" dt="2023-02-07T20:18:56.589" v="714"/>
        <pc:sldMkLst>
          <pc:docMk/>
          <pc:sldMk cId="2057053439" sldId="256"/>
        </pc:sldMkLst>
        <pc:spChg chg="mod">
          <ac:chgData name="Ian" userId="4d8ccbcc823fd86d" providerId="LiveId" clId="{DA074D07-6146-43D0-8AB4-7B320A38326B}" dt="2023-02-07T19:42:44.172" v="421" actId="26606"/>
          <ac:spMkLst>
            <pc:docMk/>
            <pc:sldMk cId="2057053439" sldId="256"/>
            <ac:spMk id="2" creationId="{7D25D7C5-F7C2-C1A3-02BE-15E320550832}"/>
          </ac:spMkLst>
        </pc:spChg>
        <pc:spChg chg="del mod">
          <ac:chgData name="Ian" userId="4d8ccbcc823fd86d" providerId="LiveId" clId="{DA074D07-6146-43D0-8AB4-7B320A38326B}" dt="2023-02-07T19:42:52.910" v="422" actId="478"/>
          <ac:spMkLst>
            <pc:docMk/>
            <pc:sldMk cId="2057053439" sldId="256"/>
            <ac:spMk id="3" creationId="{7DADA3E2-9BDA-A82B-9258-8002F7D611E2}"/>
          </ac:spMkLst>
        </pc:spChg>
        <pc:spChg chg="add del">
          <ac:chgData name="Ian" userId="4d8ccbcc823fd86d" providerId="LiveId" clId="{DA074D07-6146-43D0-8AB4-7B320A38326B}" dt="2023-02-07T19:42:44.172" v="421" actId="26606"/>
          <ac:spMkLst>
            <pc:docMk/>
            <pc:sldMk cId="2057053439" sldId="256"/>
            <ac:spMk id="9" creationId="{66D61E08-70C3-48D8-BEA0-787111DC30DA}"/>
          </ac:spMkLst>
        </pc:spChg>
        <pc:spChg chg="add del">
          <ac:chgData name="Ian" userId="4d8ccbcc823fd86d" providerId="LiveId" clId="{DA074D07-6146-43D0-8AB4-7B320A38326B}" dt="2023-02-07T19:16:02.877" v="32" actId="26606"/>
          <ac:spMkLst>
            <pc:docMk/>
            <pc:sldMk cId="2057053439" sldId="256"/>
            <ac:spMk id="10" creationId="{3559A5F2-8BE0-4998-A1E4-1B145465A981}"/>
          </ac:spMkLst>
        </pc:spChg>
        <pc:spChg chg="add del">
          <ac:chgData name="Ian" userId="4d8ccbcc823fd86d" providerId="LiveId" clId="{DA074D07-6146-43D0-8AB4-7B320A38326B}" dt="2023-02-07T19:42:44.172" v="421" actId="26606"/>
          <ac:spMkLst>
            <pc:docMk/>
            <pc:sldMk cId="2057053439" sldId="256"/>
            <ac:spMk id="11" creationId="{FC55298F-0AE5-478E-AD2B-03C2614C5833}"/>
          </ac:spMkLst>
        </pc:spChg>
        <pc:spChg chg="add del">
          <ac:chgData name="Ian" userId="4d8ccbcc823fd86d" providerId="LiveId" clId="{DA074D07-6146-43D0-8AB4-7B320A38326B}" dt="2023-02-07T19:16:02.877" v="32" actId="26606"/>
          <ac:spMkLst>
            <pc:docMk/>
            <pc:sldMk cId="2057053439" sldId="256"/>
            <ac:spMk id="12" creationId="{3A6596D4-D53C-424F-9F16-CC8686C079E0}"/>
          </ac:spMkLst>
        </pc:spChg>
        <pc:spChg chg="add del">
          <ac:chgData name="Ian" userId="4d8ccbcc823fd86d" providerId="LiveId" clId="{DA074D07-6146-43D0-8AB4-7B320A38326B}" dt="2023-02-07T19:42:44.172" v="421" actId="26606"/>
          <ac:spMkLst>
            <pc:docMk/>
            <pc:sldMk cId="2057053439" sldId="256"/>
            <ac:spMk id="13" creationId="{C180E4EA-0B63-4779-A895-7E90E71088F3}"/>
          </ac:spMkLst>
        </pc:spChg>
        <pc:spChg chg="add del">
          <ac:chgData name="Ian" userId="4d8ccbcc823fd86d" providerId="LiveId" clId="{DA074D07-6146-43D0-8AB4-7B320A38326B}" dt="2023-02-07T19:42:44.172" v="421" actId="26606"/>
          <ac:spMkLst>
            <pc:docMk/>
            <pc:sldMk cId="2057053439" sldId="256"/>
            <ac:spMk id="15" creationId="{CEE01D9D-3DE8-4EED-B0D3-8F3C79CC7673}"/>
          </ac:spMkLst>
        </pc:spChg>
        <pc:spChg chg="add del">
          <ac:chgData name="Ian" userId="4d8ccbcc823fd86d" providerId="LiveId" clId="{DA074D07-6146-43D0-8AB4-7B320A38326B}" dt="2023-02-07T19:42:44.172" v="421" actId="26606"/>
          <ac:spMkLst>
            <pc:docMk/>
            <pc:sldMk cId="2057053439" sldId="256"/>
            <ac:spMk id="17" creationId="{89AF5CE9-607F-43F4-8983-DCD6DA4051FD}"/>
          </ac:spMkLst>
        </pc:spChg>
        <pc:spChg chg="add del">
          <ac:chgData name="Ian" userId="4d8ccbcc823fd86d" providerId="LiveId" clId="{DA074D07-6146-43D0-8AB4-7B320A38326B}" dt="2023-02-07T19:16:02.877" v="32" actId="26606"/>
          <ac:spMkLst>
            <pc:docMk/>
            <pc:sldMk cId="2057053439" sldId="256"/>
            <ac:spMk id="18" creationId="{9772CABD-4211-42AA-B349-D4002E52F1EF}"/>
          </ac:spMkLst>
        </pc:spChg>
        <pc:spChg chg="add del">
          <ac:chgData name="Ian" userId="4d8ccbcc823fd86d" providerId="LiveId" clId="{DA074D07-6146-43D0-8AB4-7B320A38326B}" dt="2023-02-07T19:42:44.172" v="421" actId="26606"/>
          <ac:spMkLst>
            <pc:docMk/>
            <pc:sldMk cId="2057053439" sldId="256"/>
            <ac:spMk id="19" creationId="{6EEA2DBD-9E1E-4521-8C01-F32AD18A89E3}"/>
          </ac:spMkLst>
        </pc:spChg>
        <pc:spChg chg="add del">
          <ac:chgData name="Ian" userId="4d8ccbcc823fd86d" providerId="LiveId" clId="{DA074D07-6146-43D0-8AB4-7B320A38326B}" dt="2023-02-07T19:16:02.877" v="32" actId="26606"/>
          <ac:spMkLst>
            <pc:docMk/>
            <pc:sldMk cId="2057053439" sldId="256"/>
            <ac:spMk id="20" creationId="{BBD91630-4DBA-4294-8016-FEB5C3B0CED1}"/>
          </ac:spMkLst>
        </pc:spChg>
        <pc:spChg chg="add del">
          <ac:chgData name="Ian" userId="4d8ccbcc823fd86d" providerId="LiveId" clId="{DA074D07-6146-43D0-8AB4-7B320A38326B}" dt="2023-02-07T19:42:44.172" v="421" actId="26606"/>
          <ac:spMkLst>
            <pc:docMk/>
            <pc:sldMk cId="2057053439" sldId="256"/>
            <ac:spMk id="21" creationId="{15BBD2C1-BA9B-46A9-A27A-33498B169272}"/>
          </ac:spMkLst>
        </pc:spChg>
        <pc:spChg chg="add del">
          <ac:chgData name="Ian" userId="4d8ccbcc823fd86d" providerId="LiveId" clId="{DA074D07-6146-43D0-8AB4-7B320A38326B}" dt="2023-02-07T19:16:02.877" v="32" actId="26606"/>
          <ac:spMkLst>
            <pc:docMk/>
            <pc:sldMk cId="2057053439" sldId="256"/>
            <ac:spMk id="22" creationId="{E67D1587-504D-41BC-9D48-B61257BFBCF0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057053439" sldId="256"/>
            <ac:spMk id="23" creationId="{3559A5F2-8BE0-4998-A1E4-1B145465A981}"/>
          </ac:spMkLst>
        </pc:spChg>
        <pc:spChg chg="add del">
          <ac:chgData name="Ian" userId="4d8ccbcc823fd86d" providerId="LiveId" clId="{DA074D07-6146-43D0-8AB4-7B320A38326B}" dt="2023-02-07T19:16:02.877" v="32" actId="26606"/>
          <ac:spMkLst>
            <pc:docMk/>
            <pc:sldMk cId="2057053439" sldId="256"/>
            <ac:spMk id="24" creationId="{8765DD1A-F044-4DE7-8A9B-7C30DC85A4AF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057053439" sldId="256"/>
            <ac:spMk id="25" creationId="{3A6596D4-D53C-424F-9F16-CC8686C079E0}"/>
          </ac:spMkLst>
        </pc:spChg>
        <pc:spChg chg="add del">
          <ac:chgData name="Ian" userId="4d8ccbcc823fd86d" providerId="LiveId" clId="{DA074D07-6146-43D0-8AB4-7B320A38326B}" dt="2023-02-07T19:16:02.877" v="32" actId="26606"/>
          <ac:spMkLst>
            <pc:docMk/>
            <pc:sldMk cId="2057053439" sldId="256"/>
            <ac:spMk id="26" creationId="{2FE2170D-72D6-48A8-8E9A-BFF3BF03D032}"/>
          </ac:spMkLst>
        </pc:spChg>
        <pc:spChg chg="add del">
          <ac:chgData name="Ian" userId="4d8ccbcc823fd86d" providerId="LiveId" clId="{DA074D07-6146-43D0-8AB4-7B320A38326B}" dt="2023-02-07T19:16:02.877" v="32" actId="26606"/>
          <ac:spMkLst>
            <pc:docMk/>
            <pc:sldMk cId="2057053439" sldId="256"/>
            <ac:spMk id="28" creationId="{01D19436-094D-463D-AFEA-870FDBD03797}"/>
          </ac:spMkLst>
        </pc:spChg>
        <pc:spChg chg="add del">
          <ac:chgData name="Ian" userId="4d8ccbcc823fd86d" providerId="LiveId" clId="{DA074D07-6146-43D0-8AB4-7B320A38326B}" dt="2023-02-07T19:16:02.877" v="32" actId="26606"/>
          <ac:spMkLst>
            <pc:docMk/>
            <pc:sldMk cId="2057053439" sldId="256"/>
            <ac:spMk id="30" creationId="{9A2DE6E0-967C-4C58-8558-EC08F1138BD1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057053439" sldId="256"/>
            <ac:spMk id="31" creationId="{9772CABD-4211-42AA-B349-D4002E52F1EF}"/>
          </ac:spMkLst>
        </pc:spChg>
        <pc:spChg chg="add del">
          <ac:chgData name="Ian" userId="4d8ccbcc823fd86d" providerId="LiveId" clId="{DA074D07-6146-43D0-8AB4-7B320A38326B}" dt="2023-02-07T19:16:39.469" v="34" actId="26606"/>
          <ac:spMkLst>
            <pc:docMk/>
            <pc:sldMk cId="2057053439" sldId="256"/>
            <ac:spMk id="34" creationId="{66D61E08-70C3-48D8-BEA0-787111DC30DA}"/>
          </ac:spMkLst>
        </pc:spChg>
        <pc:spChg chg="add del">
          <ac:chgData name="Ian" userId="4d8ccbcc823fd86d" providerId="LiveId" clId="{DA074D07-6146-43D0-8AB4-7B320A38326B}" dt="2023-02-07T19:16:39.469" v="34" actId="26606"/>
          <ac:spMkLst>
            <pc:docMk/>
            <pc:sldMk cId="2057053439" sldId="256"/>
            <ac:spMk id="35" creationId="{FC55298F-0AE5-478E-AD2B-03C2614C5833}"/>
          </ac:spMkLst>
        </pc:spChg>
        <pc:spChg chg="add del">
          <ac:chgData name="Ian" userId="4d8ccbcc823fd86d" providerId="LiveId" clId="{DA074D07-6146-43D0-8AB4-7B320A38326B}" dt="2023-02-07T19:16:39.469" v="34" actId="26606"/>
          <ac:spMkLst>
            <pc:docMk/>
            <pc:sldMk cId="2057053439" sldId="256"/>
            <ac:spMk id="36" creationId="{C180E4EA-0B63-4779-A895-7E90E71088F3}"/>
          </ac:spMkLst>
        </pc:spChg>
        <pc:spChg chg="add del">
          <ac:chgData name="Ian" userId="4d8ccbcc823fd86d" providerId="LiveId" clId="{DA074D07-6146-43D0-8AB4-7B320A38326B}" dt="2023-02-07T19:16:39.469" v="34" actId="26606"/>
          <ac:spMkLst>
            <pc:docMk/>
            <pc:sldMk cId="2057053439" sldId="256"/>
            <ac:spMk id="37" creationId="{CEE01D9D-3DE8-4EED-B0D3-8F3C79CC7673}"/>
          </ac:spMkLst>
        </pc:spChg>
        <pc:spChg chg="add del">
          <ac:chgData name="Ian" userId="4d8ccbcc823fd86d" providerId="LiveId" clId="{DA074D07-6146-43D0-8AB4-7B320A38326B}" dt="2023-02-07T19:16:39.469" v="34" actId="26606"/>
          <ac:spMkLst>
            <pc:docMk/>
            <pc:sldMk cId="2057053439" sldId="256"/>
            <ac:spMk id="38" creationId="{89AF5CE9-607F-43F4-8983-DCD6DA4051FD}"/>
          </ac:spMkLst>
        </pc:spChg>
        <pc:spChg chg="add del">
          <ac:chgData name="Ian" userId="4d8ccbcc823fd86d" providerId="LiveId" clId="{DA074D07-6146-43D0-8AB4-7B320A38326B}" dt="2023-02-07T19:16:39.469" v="34" actId="26606"/>
          <ac:spMkLst>
            <pc:docMk/>
            <pc:sldMk cId="2057053439" sldId="256"/>
            <ac:spMk id="39" creationId="{6EEA2DBD-9E1E-4521-8C01-F32AD18A89E3}"/>
          </ac:spMkLst>
        </pc:spChg>
        <pc:spChg chg="add del">
          <ac:chgData name="Ian" userId="4d8ccbcc823fd86d" providerId="LiveId" clId="{DA074D07-6146-43D0-8AB4-7B320A38326B}" dt="2023-02-07T19:16:39.469" v="34" actId="26606"/>
          <ac:spMkLst>
            <pc:docMk/>
            <pc:sldMk cId="2057053439" sldId="256"/>
            <ac:spMk id="40" creationId="{15BBD2C1-BA9B-46A9-A27A-33498B169272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057053439" sldId="256"/>
            <ac:spMk id="41" creationId="{BBD91630-4DBA-4294-8016-FEB5C3B0CED1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057053439" sldId="256"/>
            <ac:spMk id="42" creationId="{2FE2170D-72D6-48A8-8E9A-BFF3BF03D032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057053439" sldId="256"/>
            <ac:spMk id="43" creationId="{E67D1587-504D-41BC-9D48-B61257BFBCF0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057053439" sldId="256"/>
            <ac:spMk id="44" creationId="{01D19436-094D-463D-AFEA-870FDBD03797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057053439" sldId="256"/>
            <ac:spMk id="45" creationId="{8765DD1A-F044-4DE7-8A9B-7C30DC85A4AF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057053439" sldId="256"/>
            <ac:spMk id="46" creationId="{9A2DE6E0-967C-4C58-8558-EC08F1138BD1}"/>
          </ac:spMkLst>
        </pc:spChg>
        <pc:spChg chg="add del">
          <ac:chgData name="Ian" userId="4d8ccbcc823fd86d" providerId="LiveId" clId="{DA074D07-6146-43D0-8AB4-7B320A38326B}" dt="2023-02-07T19:48:38.633" v="517" actId="26606"/>
          <ac:spMkLst>
            <pc:docMk/>
            <pc:sldMk cId="2057053439" sldId="256"/>
            <ac:spMk id="47" creationId="{CC4083E7-7DB9-4FC5-B464-F3D93B8D8E9F}"/>
          </ac:spMkLst>
        </pc:spChg>
        <pc:spChg chg="add del">
          <ac:chgData name="Ian" userId="4d8ccbcc823fd86d" providerId="LiveId" clId="{DA074D07-6146-43D0-8AB4-7B320A38326B}" dt="2023-02-07T19:48:38.633" v="517" actId="26606"/>
          <ac:spMkLst>
            <pc:docMk/>
            <pc:sldMk cId="2057053439" sldId="256"/>
            <ac:spMk id="48" creationId="{3A31F45F-754F-4DE9-BB47-376D852F10F4}"/>
          </ac:spMkLst>
        </pc:spChg>
        <pc:spChg chg="add del">
          <ac:chgData name="Ian" userId="4d8ccbcc823fd86d" providerId="LiveId" clId="{DA074D07-6146-43D0-8AB4-7B320A38326B}" dt="2023-02-07T19:48:38.633" v="517" actId="26606"/>
          <ac:spMkLst>
            <pc:docMk/>
            <pc:sldMk cId="2057053439" sldId="256"/>
            <ac:spMk id="51" creationId="{926CA434-D0D7-4D87-925F-AADDDC5807E4}"/>
          </ac:spMkLst>
        </pc:spChg>
        <pc:spChg chg="add del">
          <ac:chgData name="Ian" userId="4d8ccbcc823fd86d" providerId="LiveId" clId="{DA074D07-6146-43D0-8AB4-7B320A38326B}" dt="2023-02-07T19:48:38.633" v="517" actId="26606"/>
          <ac:spMkLst>
            <pc:docMk/>
            <pc:sldMk cId="2057053439" sldId="256"/>
            <ac:spMk id="52" creationId="{321F9B9F-EF9D-471D-8682-32FC29FFD08B}"/>
          </ac:spMkLst>
        </pc:spChg>
        <pc:spChg chg="add del">
          <ac:chgData name="Ian" userId="4d8ccbcc823fd86d" providerId="LiveId" clId="{DA074D07-6146-43D0-8AB4-7B320A38326B}" dt="2023-02-07T19:48:38.633" v="517" actId="26606"/>
          <ac:spMkLst>
            <pc:docMk/>
            <pc:sldMk cId="2057053439" sldId="256"/>
            <ac:spMk id="53" creationId="{B3E64CAB-A26E-41D9-BDF3-C2126B5E8E04}"/>
          </ac:spMkLst>
        </pc:spChg>
        <pc:spChg chg="add del">
          <ac:chgData name="Ian" userId="4d8ccbcc823fd86d" providerId="LiveId" clId="{DA074D07-6146-43D0-8AB4-7B320A38326B}" dt="2023-02-07T19:48:38.633" v="517" actId="26606"/>
          <ac:spMkLst>
            <pc:docMk/>
            <pc:sldMk cId="2057053439" sldId="256"/>
            <ac:spMk id="54" creationId="{B514DF98-6EAD-4CC5-A489-A860CF56AD7D}"/>
          </ac:spMkLst>
        </pc:spChg>
        <pc:spChg chg="add del">
          <ac:chgData name="Ian" userId="4d8ccbcc823fd86d" providerId="LiveId" clId="{DA074D07-6146-43D0-8AB4-7B320A38326B}" dt="2023-02-07T19:48:38.633" v="517" actId="26606"/>
          <ac:spMkLst>
            <pc:docMk/>
            <pc:sldMk cId="2057053439" sldId="256"/>
            <ac:spMk id="55" creationId="{B4D87FD0-176F-488F-BAD6-5CB75827CEDC}"/>
          </ac:spMkLst>
        </pc:spChg>
        <pc:spChg chg="add del">
          <ac:chgData name="Ian" userId="4d8ccbcc823fd86d" providerId="LiveId" clId="{DA074D07-6146-43D0-8AB4-7B320A38326B}" dt="2023-02-07T19:48:38.633" v="517" actId="26606"/>
          <ac:spMkLst>
            <pc:docMk/>
            <pc:sldMk cId="2057053439" sldId="256"/>
            <ac:spMk id="56" creationId="{92534681-4F90-4D14-B32A-6C2FB37C8760}"/>
          </ac:spMkLst>
        </pc:spChg>
        <pc:spChg chg="add del">
          <ac:chgData name="Ian" userId="4d8ccbcc823fd86d" providerId="LiveId" clId="{DA074D07-6146-43D0-8AB4-7B320A38326B}" dt="2023-02-07T19:48:38.633" v="517" actId="26606"/>
          <ac:spMkLst>
            <pc:docMk/>
            <pc:sldMk cId="2057053439" sldId="256"/>
            <ac:spMk id="57" creationId="{7F846794-611C-4DF8-A443-7C27A11C2912}"/>
          </ac:spMkLst>
        </pc:spChg>
        <pc:spChg chg="add del">
          <ac:chgData name="Ian" userId="4d8ccbcc823fd86d" providerId="LiveId" clId="{DA074D07-6146-43D0-8AB4-7B320A38326B}" dt="2023-02-07T19:48:40.418" v="519" actId="26606"/>
          <ac:spMkLst>
            <pc:docMk/>
            <pc:sldMk cId="2057053439" sldId="256"/>
            <ac:spMk id="59" creationId="{832EB25C-DD4B-4B00-866F-7285459080BB}"/>
          </ac:spMkLst>
        </pc:spChg>
        <pc:spChg chg="add del">
          <ac:chgData name="Ian" userId="4d8ccbcc823fd86d" providerId="LiveId" clId="{DA074D07-6146-43D0-8AB4-7B320A38326B}" dt="2023-02-07T19:48:40.418" v="519" actId="26606"/>
          <ac:spMkLst>
            <pc:docMk/>
            <pc:sldMk cId="2057053439" sldId="256"/>
            <ac:spMk id="60" creationId="{188A7307-991C-4F29-BE00-08B39B63B14B}"/>
          </ac:spMkLst>
        </pc:spChg>
        <pc:spChg chg="add del">
          <ac:chgData name="Ian" userId="4d8ccbcc823fd86d" providerId="LiveId" clId="{DA074D07-6146-43D0-8AB4-7B320A38326B}" dt="2023-02-07T19:48:40.418" v="519" actId="26606"/>
          <ac:spMkLst>
            <pc:docMk/>
            <pc:sldMk cId="2057053439" sldId="256"/>
            <ac:spMk id="63" creationId="{E7B687B0-7476-474B-9459-AB1DC5256205}"/>
          </ac:spMkLst>
        </pc:spChg>
        <pc:spChg chg="add del">
          <ac:chgData name="Ian" userId="4d8ccbcc823fd86d" providerId="LiveId" clId="{DA074D07-6146-43D0-8AB4-7B320A38326B}" dt="2023-02-07T19:48:40.418" v="519" actId="26606"/>
          <ac:spMkLst>
            <pc:docMk/>
            <pc:sldMk cId="2057053439" sldId="256"/>
            <ac:spMk id="64" creationId="{AB2E67F6-0308-49E3-96B0-4965A1620B02}"/>
          </ac:spMkLst>
        </pc:spChg>
        <pc:spChg chg="add del">
          <ac:chgData name="Ian" userId="4d8ccbcc823fd86d" providerId="LiveId" clId="{DA074D07-6146-43D0-8AB4-7B320A38326B}" dt="2023-02-07T19:48:40.418" v="519" actId="26606"/>
          <ac:spMkLst>
            <pc:docMk/>
            <pc:sldMk cId="2057053439" sldId="256"/>
            <ac:spMk id="65" creationId="{7026DEEB-B30A-4061-B89E-0FA2399F93F7}"/>
          </ac:spMkLst>
        </pc:spChg>
        <pc:spChg chg="add del">
          <ac:chgData name="Ian" userId="4d8ccbcc823fd86d" providerId="LiveId" clId="{DA074D07-6146-43D0-8AB4-7B320A38326B}" dt="2023-02-07T19:48:40.418" v="519" actId="26606"/>
          <ac:spMkLst>
            <pc:docMk/>
            <pc:sldMk cId="2057053439" sldId="256"/>
            <ac:spMk id="66" creationId="{BD29FF26-681C-4E29-936F-972C081E5876}"/>
          </ac:spMkLst>
        </pc:spChg>
        <pc:spChg chg="add del">
          <ac:chgData name="Ian" userId="4d8ccbcc823fd86d" providerId="LiveId" clId="{DA074D07-6146-43D0-8AB4-7B320A38326B}" dt="2023-02-07T19:48:40.418" v="519" actId="26606"/>
          <ac:spMkLst>
            <pc:docMk/>
            <pc:sldMk cId="2057053439" sldId="256"/>
            <ac:spMk id="67" creationId="{819FD6C5-CB99-4C76-9E9F-0D2A0D1C049C}"/>
          </ac:spMkLst>
        </pc:spChg>
        <pc:spChg chg="add del">
          <ac:chgData name="Ian" userId="4d8ccbcc823fd86d" providerId="LiveId" clId="{DA074D07-6146-43D0-8AB4-7B320A38326B}" dt="2023-02-07T19:48:40.418" v="519" actId="26606"/>
          <ac:spMkLst>
            <pc:docMk/>
            <pc:sldMk cId="2057053439" sldId="256"/>
            <ac:spMk id="68" creationId="{61B57FE0-8BC0-4391-98C7-D3EA0AC32E93}"/>
          </ac:spMkLst>
        </pc:spChg>
        <pc:spChg chg="add del">
          <ac:chgData name="Ian" userId="4d8ccbcc823fd86d" providerId="LiveId" clId="{DA074D07-6146-43D0-8AB4-7B320A38326B}" dt="2023-02-07T19:48:40.418" v="519" actId="26606"/>
          <ac:spMkLst>
            <pc:docMk/>
            <pc:sldMk cId="2057053439" sldId="256"/>
            <ac:spMk id="69" creationId="{BE0CE3EE-50D8-4235-8A71-1FBCA2322F4D}"/>
          </ac:spMkLst>
        </pc:spChg>
        <pc:spChg chg="add">
          <ac:chgData name="Ian" userId="4d8ccbcc823fd86d" providerId="LiveId" clId="{DA074D07-6146-43D0-8AB4-7B320A38326B}" dt="2023-02-07T19:48:40.465" v="520" actId="26606"/>
          <ac:spMkLst>
            <pc:docMk/>
            <pc:sldMk cId="2057053439" sldId="256"/>
            <ac:spMk id="71" creationId="{CC4083E7-7DB9-4FC5-B464-F3D93B8D8E9F}"/>
          </ac:spMkLst>
        </pc:spChg>
        <pc:spChg chg="add">
          <ac:chgData name="Ian" userId="4d8ccbcc823fd86d" providerId="LiveId" clId="{DA074D07-6146-43D0-8AB4-7B320A38326B}" dt="2023-02-07T19:48:40.465" v="520" actId="26606"/>
          <ac:spMkLst>
            <pc:docMk/>
            <pc:sldMk cId="2057053439" sldId="256"/>
            <ac:spMk id="72" creationId="{3A31F45F-754F-4DE9-BB47-376D852F10F4}"/>
          </ac:spMkLst>
        </pc:spChg>
        <pc:spChg chg="add">
          <ac:chgData name="Ian" userId="4d8ccbcc823fd86d" providerId="LiveId" clId="{DA074D07-6146-43D0-8AB4-7B320A38326B}" dt="2023-02-07T19:48:40.465" v="520" actId="26606"/>
          <ac:spMkLst>
            <pc:docMk/>
            <pc:sldMk cId="2057053439" sldId="256"/>
            <ac:spMk id="75" creationId="{926CA434-D0D7-4D87-925F-AADDDC5807E4}"/>
          </ac:spMkLst>
        </pc:spChg>
        <pc:spChg chg="add">
          <ac:chgData name="Ian" userId="4d8ccbcc823fd86d" providerId="LiveId" clId="{DA074D07-6146-43D0-8AB4-7B320A38326B}" dt="2023-02-07T19:48:40.465" v="520" actId="26606"/>
          <ac:spMkLst>
            <pc:docMk/>
            <pc:sldMk cId="2057053439" sldId="256"/>
            <ac:spMk id="76" creationId="{321F9B9F-EF9D-471D-8682-32FC29FFD08B}"/>
          </ac:spMkLst>
        </pc:spChg>
        <pc:spChg chg="add">
          <ac:chgData name="Ian" userId="4d8ccbcc823fd86d" providerId="LiveId" clId="{DA074D07-6146-43D0-8AB4-7B320A38326B}" dt="2023-02-07T19:48:40.465" v="520" actId="26606"/>
          <ac:spMkLst>
            <pc:docMk/>
            <pc:sldMk cId="2057053439" sldId="256"/>
            <ac:spMk id="77" creationId="{B3E64CAB-A26E-41D9-BDF3-C2126B5E8E04}"/>
          </ac:spMkLst>
        </pc:spChg>
        <pc:spChg chg="add">
          <ac:chgData name="Ian" userId="4d8ccbcc823fd86d" providerId="LiveId" clId="{DA074D07-6146-43D0-8AB4-7B320A38326B}" dt="2023-02-07T19:48:40.465" v="520" actId="26606"/>
          <ac:spMkLst>
            <pc:docMk/>
            <pc:sldMk cId="2057053439" sldId="256"/>
            <ac:spMk id="78" creationId="{B514DF98-6EAD-4CC5-A489-A860CF56AD7D}"/>
          </ac:spMkLst>
        </pc:spChg>
        <pc:spChg chg="add">
          <ac:chgData name="Ian" userId="4d8ccbcc823fd86d" providerId="LiveId" clId="{DA074D07-6146-43D0-8AB4-7B320A38326B}" dt="2023-02-07T19:48:40.465" v="520" actId="26606"/>
          <ac:spMkLst>
            <pc:docMk/>
            <pc:sldMk cId="2057053439" sldId="256"/>
            <ac:spMk id="79" creationId="{B4D87FD0-176F-488F-BAD6-5CB75827CEDC}"/>
          </ac:spMkLst>
        </pc:spChg>
        <pc:spChg chg="add">
          <ac:chgData name="Ian" userId="4d8ccbcc823fd86d" providerId="LiveId" clId="{DA074D07-6146-43D0-8AB4-7B320A38326B}" dt="2023-02-07T19:48:40.465" v="520" actId="26606"/>
          <ac:spMkLst>
            <pc:docMk/>
            <pc:sldMk cId="2057053439" sldId="256"/>
            <ac:spMk id="80" creationId="{92534681-4F90-4D14-B32A-6C2FB37C8760}"/>
          </ac:spMkLst>
        </pc:spChg>
        <pc:spChg chg="add">
          <ac:chgData name="Ian" userId="4d8ccbcc823fd86d" providerId="LiveId" clId="{DA074D07-6146-43D0-8AB4-7B320A38326B}" dt="2023-02-07T19:48:40.465" v="520" actId="26606"/>
          <ac:spMkLst>
            <pc:docMk/>
            <pc:sldMk cId="2057053439" sldId="256"/>
            <ac:spMk id="81" creationId="{7F846794-611C-4DF8-A443-7C27A11C2912}"/>
          </ac:spMkLst>
        </pc:spChg>
        <pc:picChg chg="add mod ord">
          <ac:chgData name="Ian" userId="4d8ccbcc823fd86d" providerId="LiveId" clId="{DA074D07-6146-43D0-8AB4-7B320A38326B}" dt="2023-02-07T19:42:44.172" v="421" actId="26606"/>
          <ac:picMkLst>
            <pc:docMk/>
            <pc:sldMk cId="2057053439" sldId="256"/>
            <ac:picMk id="5" creationId="{22C897CF-7F78-C28A-B35C-0B27E35DFF2E}"/>
          </ac:picMkLst>
        </pc:picChg>
        <pc:cxnChg chg="add del">
          <ac:chgData name="Ian" userId="4d8ccbcc823fd86d" providerId="LiveId" clId="{DA074D07-6146-43D0-8AB4-7B320A38326B}" dt="2023-02-07T19:42:44.172" v="421" actId="26606"/>
          <ac:cxnSpMkLst>
            <pc:docMk/>
            <pc:sldMk cId="2057053439" sldId="256"/>
            <ac:cxnSpMk id="7" creationId="{A57C1A16-B8AB-4D99-A195-A38F556A6486}"/>
          </ac:cxnSpMkLst>
        </pc:cxnChg>
        <pc:cxnChg chg="add del">
          <ac:chgData name="Ian" userId="4d8ccbcc823fd86d" providerId="LiveId" clId="{DA074D07-6146-43D0-8AB4-7B320A38326B}" dt="2023-02-07T19:42:44.172" v="421" actId="26606"/>
          <ac:cxnSpMkLst>
            <pc:docMk/>
            <pc:sldMk cId="2057053439" sldId="256"/>
            <ac:cxnSpMk id="8" creationId="{F8A9B20B-D1DD-4573-B5EC-558029519236}"/>
          </ac:cxnSpMkLst>
        </pc:cxnChg>
        <pc:cxnChg chg="add del">
          <ac:chgData name="Ian" userId="4d8ccbcc823fd86d" providerId="LiveId" clId="{DA074D07-6146-43D0-8AB4-7B320A38326B}" dt="2023-02-07T19:16:02.877" v="32" actId="26606"/>
          <ac:cxnSpMkLst>
            <pc:docMk/>
            <pc:sldMk cId="2057053439" sldId="256"/>
            <ac:cxnSpMk id="14" creationId="{81BB890B-70D4-42FE-A599-6AEF1A42D972}"/>
          </ac:cxnSpMkLst>
        </pc:cxnChg>
        <pc:cxnChg chg="add del">
          <ac:chgData name="Ian" userId="4d8ccbcc823fd86d" providerId="LiveId" clId="{DA074D07-6146-43D0-8AB4-7B320A38326B}" dt="2023-02-07T19:16:02.877" v="32" actId="26606"/>
          <ac:cxnSpMkLst>
            <pc:docMk/>
            <pc:sldMk cId="2057053439" sldId="256"/>
            <ac:cxnSpMk id="16" creationId="{3842D646-B58C-43C8-8152-01BC782B725D}"/>
          </ac:cxnSpMkLst>
        </pc:cxnChg>
        <pc:cxnChg chg="add del">
          <ac:chgData name="Ian" userId="4d8ccbcc823fd86d" providerId="LiveId" clId="{DA074D07-6146-43D0-8AB4-7B320A38326B}" dt="2023-02-07T19:47:45.095" v="510"/>
          <ac:cxnSpMkLst>
            <pc:docMk/>
            <pc:sldMk cId="2057053439" sldId="256"/>
            <ac:cxnSpMk id="27" creationId="{81BB890B-70D4-42FE-A599-6AEF1A42D972}"/>
          </ac:cxnSpMkLst>
        </pc:cxnChg>
        <pc:cxnChg chg="add del">
          <ac:chgData name="Ian" userId="4d8ccbcc823fd86d" providerId="LiveId" clId="{DA074D07-6146-43D0-8AB4-7B320A38326B}" dt="2023-02-07T19:47:45.095" v="510"/>
          <ac:cxnSpMkLst>
            <pc:docMk/>
            <pc:sldMk cId="2057053439" sldId="256"/>
            <ac:cxnSpMk id="29" creationId="{3842D646-B58C-43C8-8152-01BC782B725D}"/>
          </ac:cxnSpMkLst>
        </pc:cxnChg>
        <pc:cxnChg chg="add del">
          <ac:chgData name="Ian" userId="4d8ccbcc823fd86d" providerId="LiveId" clId="{DA074D07-6146-43D0-8AB4-7B320A38326B}" dt="2023-02-07T19:16:39.469" v="34" actId="26606"/>
          <ac:cxnSpMkLst>
            <pc:docMk/>
            <pc:sldMk cId="2057053439" sldId="256"/>
            <ac:cxnSpMk id="32" creationId="{A57C1A16-B8AB-4D99-A195-A38F556A6486}"/>
          </ac:cxnSpMkLst>
        </pc:cxnChg>
        <pc:cxnChg chg="add del">
          <ac:chgData name="Ian" userId="4d8ccbcc823fd86d" providerId="LiveId" clId="{DA074D07-6146-43D0-8AB4-7B320A38326B}" dt="2023-02-07T19:16:39.469" v="34" actId="26606"/>
          <ac:cxnSpMkLst>
            <pc:docMk/>
            <pc:sldMk cId="2057053439" sldId="256"/>
            <ac:cxnSpMk id="33" creationId="{F8A9B20B-D1DD-4573-B5EC-558029519236}"/>
          </ac:cxnSpMkLst>
        </pc:cxnChg>
        <pc:cxnChg chg="add del">
          <ac:chgData name="Ian" userId="4d8ccbcc823fd86d" providerId="LiveId" clId="{DA074D07-6146-43D0-8AB4-7B320A38326B}" dt="2023-02-07T19:48:38.633" v="517" actId="26606"/>
          <ac:cxnSpMkLst>
            <pc:docMk/>
            <pc:sldMk cId="2057053439" sldId="256"/>
            <ac:cxnSpMk id="49" creationId="{527EB943-755E-4000-849C-70B9070CB58A}"/>
          </ac:cxnSpMkLst>
        </pc:cxnChg>
        <pc:cxnChg chg="add del">
          <ac:chgData name="Ian" userId="4d8ccbcc823fd86d" providerId="LiveId" clId="{DA074D07-6146-43D0-8AB4-7B320A38326B}" dt="2023-02-07T19:48:38.633" v="517" actId="26606"/>
          <ac:cxnSpMkLst>
            <pc:docMk/>
            <pc:sldMk cId="2057053439" sldId="256"/>
            <ac:cxnSpMk id="50" creationId="{88C0E865-DD2F-4731-8827-462D0810D60C}"/>
          </ac:cxnSpMkLst>
        </pc:cxnChg>
        <pc:cxnChg chg="add del">
          <ac:chgData name="Ian" userId="4d8ccbcc823fd86d" providerId="LiveId" clId="{DA074D07-6146-43D0-8AB4-7B320A38326B}" dt="2023-02-07T19:48:40.418" v="519" actId="26606"/>
          <ac:cxnSpMkLst>
            <pc:docMk/>
            <pc:sldMk cId="2057053439" sldId="256"/>
            <ac:cxnSpMk id="61" creationId="{C8345E99-1DB1-4AD8-B840-EDBE927B02BE}"/>
          </ac:cxnSpMkLst>
        </pc:cxnChg>
        <pc:cxnChg chg="add del">
          <ac:chgData name="Ian" userId="4d8ccbcc823fd86d" providerId="LiveId" clId="{DA074D07-6146-43D0-8AB4-7B320A38326B}" dt="2023-02-07T19:48:40.418" v="519" actId="26606"/>
          <ac:cxnSpMkLst>
            <pc:docMk/>
            <pc:sldMk cId="2057053439" sldId="256"/>
            <ac:cxnSpMk id="62" creationId="{2C1F8DFB-4FF5-4F08-B50C-F3901123456B}"/>
          </ac:cxnSpMkLst>
        </pc:cxnChg>
        <pc:cxnChg chg="add">
          <ac:chgData name="Ian" userId="4d8ccbcc823fd86d" providerId="LiveId" clId="{DA074D07-6146-43D0-8AB4-7B320A38326B}" dt="2023-02-07T19:48:40.465" v="520" actId="26606"/>
          <ac:cxnSpMkLst>
            <pc:docMk/>
            <pc:sldMk cId="2057053439" sldId="256"/>
            <ac:cxnSpMk id="73" creationId="{527EB943-755E-4000-849C-70B9070CB58A}"/>
          </ac:cxnSpMkLst>
        </pc:cxnChg>
        <pc:cxnChg chg="add">
          <ac:chgData name="Ian" userId="4d8ccbcc823fd86d" providerId="LiveId" clId="{DA074D07-6146-43D0-8AB4-7B320A38326B}" dt="2023-02-07T19:48:40.465" v="520" actId="26606"/>
          <ac:cxnSpMkLst>
            <pc:docMk/>
            <pc:sldMk cId="2057053439" sldId="256"/>
            <ac:cxnSpMk id="74" creationId="{88C0E865-DD2F-4731-8827-462D0810D60C}"/>
          </ac:cxnSpMkLst>
        </pc:cxnChg>
      </pc:sldChg>
      <pc:sldChg chg="addSp delSp modSp new mod modTransition setBg delDesignElem">
        <pc:chgData name="Ian" userId="4d8ccbcc823fd86d" providerId="LiveId" clId="{DA074D07-6146-43D0-8AB4-7B320A38326B}" dt="2023-02-07T20:18:56.589" v="714"/>
        <pc:sldMkLst>
          <pc:docMk/>
          <pc:sldMk cId="490653318" sldId="257"/>
        </pc:sldMkLst>
        <pc:spChg chg="mod">
          <ac:chgData name="Ian" userId="4d8ccbcc823fd86d" providerId="LiveId" clId="{DA074D07-6146-43D0-8AB4-7B320A38326B}" dt="2023-02-07T19:47:32.093" v="504"/>
          <ac:spMkLst>
            <pc:docMk/>
            <pc:sldMk cId="490653318" sldId="257"/>
            <ac:spMk id="2" creationId="{CB44E428-53A3-0814-E5C2-FC64422F263F}"/>
          </ac:spMkLst>
        </pc:spChg>
        <pc:spChg chg="add del">
          <ac:chgData name="Ian" userId="4d8ccbcc823fd86d" providerId="LiveId" clId="{DA074D07-6146-43D0-8AB4-7B320A38326B}" dt="2023-02-07T19:20:16.453" v="129" actId="26606"/>
          <ac:spMkLst>
            <pc:docMk/>
            <pc:sldMk cId="490653318" sldId="257"/>
            <ac:spMk id="3" creationId="{8F747240-2614-CE39-5FBE-BA9BD218F845}"/>
          </ac:spMkLst>
        </pc:spChg>
        <pc:spChg chg="add del">
          <ac:chgData name="Ian" userId="4d8ccbcc823fd86d" providerId="LiveId" clId="{DA074D07-6146-43D0-8AB4-7B320A38326B}" dt="2023-02-07T19:20:13.572" v="126" actId="26606"/>
          <ac:spMkLst>
            <pc:docMk/>
            <pc:sldMk cId="490653318" sldId="257"/>
            <ac:spMk id="25" creationId="{66D61E08-70C3-48D8-BEA0-787111DC30DA}"/>
          </ac:spMkLst>
        </pc:spChg>
        <pc:spChg chg="add del">
          <ac:chgData name="Ian" userId="4d8ccbcc823fd86d" providerId="LiveId" clId="{DA074D07-6146-43D0-8AB4-7B320A38326B}" dt="2023-02-07T19:20:13.572" v="126" actId="26606"/>
          <ac:spMkLst>
            <pc:docMk/>
            <pc:sldMk cId="490653318" sldId="257"/>
            <ac:spMk id="27" creationId="{FC55298F-0AE5-478E-AD2B-03C2614C5833}"/>
          </ac:spMkLst>
        </pc:spChg>
        <pc:spChg chg="add del">
          <ac:chgData name="Ian" userId="4d8ccbcc823fd86d" providerId="LiveId" clId="{DA074D07-6146-43D0-8AB4-7B320A38326B}" dt="2023-02-07T19:20:13.572" v="126" actId="26606"/>
          <ac:spMkLst>
            <pc:docMk/>
            <pc:sldMk cId="490653318" sldId="257"/>
            <ac:spMk id="29" creationId="{C180E4EA-0B63-4779-A895-7E90E71088F3}"/>
          </ac:spMkLst>
        </pc:spChg>
        <pc:spChg chg="add del">
          <ac:chgData name="Ian" userId="4d8ccbcc823fd86d" providerId="LiveId" clId="{DA074D07-6146-43D0-8AB4-7B320A38326B}" dt="2023-02-07T19:20:13.572" v="126" actId="26606"/>
          <ac:spMkLst>
            <pc:docMk/>
            <pc:sldMk cId="490653318" sldId="257"/>
            <ac:spMk id="31" creationId="{CEE01D9D-3DE8-4EED-B0D3-8F3C79CC7673}"/>
          </ac:spMkLst>
        </pc:spChg>
        <pc:spChg chg="add del">
          <ac:chgData name="Ian" userId="4d8ccbcc823fd86d" providerId="LiveId" clId="{DA074D07-6146-43D0-8AB4-7B320A38326B}" dt="2023-02-07T19:20:13.572" v="126" actId="26606"/>
          <ac:spMkLst>
            <pc:docMk/>
            <pc:sldMk cId="490653318" sldId="257"/>
            <ac:spMk id="33" creationId="{89AF5CE9-607F-43F4-8983-DCD6DA4051FD}"/>
          </ac:spMkLst>
        </pc:spChg>
        <pc:spChg chg="add del">
          <ac:chgData name="Ian" userId="4d8ccbcc823fd86d" providerId="LiveId" clId="{DA074D07-6146-43D0-8AB4-7B320A38326B}" dt="2023-02-07T19:20:13.572" v="126" actId="26606"/>
          <ac:spMkLst>
            <pc:docMk/>
            <pc:sldMk cId="490653318" sldId="257"/>
            <ac:spMk id="35" creationId="{6EEA2DBD-9E1E-4521-8C01-F32AD18A89E3}"/>
          </ac:spMkLst>
        </pc:spChg>
        <pc:spChg chg="add del">
          <ac:chgData name="Ian" userId="4d8ccbcc823fd86d" providerId="LiveId" clId="{DA074D07-6146-43D0-8AB4-7B320A38326B}" dt="2023-02-07T19:20:13.572" v="126" actId="26606"/>
          <ac:spMkLst>
            <pc:docMk/>
            <pc:sldMk cId="490653318" sldId="257"/>
            <ac:spMk id="37" creationId="{15BBD2C1-BA9B-46A9-A27A-33498B169272}"/>
          </ac:spMkLst>
        </pc:spChg>
        <pc:spChg chg="add del">
          <ac:chgData name="Ian" userId="4d8ccbcc823fd86d" providerId="LiveId" clId="{DA074D07-6146-43D0-8AB4-7B320A38326B}" dt="2023-02-07T19:20:16.406" v="128" actId="26606"/>
          <ac:spMkLst>
            <pc:docMk/>
            <pc:sldMk cId="490653318" sldId="257"/>
            <ac:spMk id="43" creationId="{66D61E08-70C3-48D8-BEA0-787111DC30DA}"/>
          </ac:spMkLst>
        </pc:spChg>
        <pc:spChg chg="add del">
          <ac:chgData name="Ian" userId="4d8ccbcc823fd86d" providerId="LiveId" clId="{DA074D07-6146-43D0-8AB4-7B320A38326B}" dt="2023-02-07T19:20:16.406" v="128" actId="26606"/>
          <ac:spMkLst>
            <pc:docMk/>
            <pc:sldMk cId="490653318" sldId="257"/>
            <ac:spMk id="44" creationId="{FC55298F-0AE5-478E-AD2B-03C2614C5833}"/>
          </ac:spMkLst>
        </pc:spChg>
        <pc:spChg chg="add del">
          <ac:chgData name="Ian" userId="4d8ccbcc823fd86d" providerId="LiveId" clId="{DA074D07-6146-43D0-8AB4-7B320A38326B}" dt="2023-02-07T19:20:16.406" v="128" actId="26606"/>
          <ac:spMkLst>
            <pc:docMk/>
            <pc:sldMk cId="490653318" sldId="257"/>
            <ac:spMk id="45" creationId="{C180E4EA-0B63-4779-A895-7E90E71088F3}"/>
          </ac:spMkLst>
        </pc:spChg>
        <pc:spChg chg="add del">
          <ac:chgData name="Ian" userId="4d8ccbcc823fd86d" providerId="LiveId" clId="{DA074D07-6146-43D0-8AB4-7B320A38326B}" dt="2023-02-07T19:20:16.406" v="128" actId="26606"/>
          <ac:spMkLst>
            <pc:docMk/>
            <pc:sldMk cId="490653318" sldId="257"/>
            <ac:spMk id="46" creationId="{CEE01D9D-3DE8-4EED-B0D3-8F3C79CC7673}"/>
          </ac:spMkLst>
        </pc:spChg>
        <pc:spChg chg="add del">
          <ac:chgData name="Ian" userId="4d8ccbcc823fd86d" providerId="LiveId" clId="{DA074D07-6146-43D0-8AB4-7B320A38326B}" dt="2023-02-07T19:20:16.406" v="128" actId="26606"/>
          <ac:spMkLst>
            <pc:docMk/>
            <pc:sldMk cId="490653318" sldId="257"/>
            <ac:spMk id="47" creationId="{89AF5CE9-607F-43F4-8983-DCD6DA4051FD}"/>
          </ac:spMkLst>
        </pc:spChg>
        <pc:spChg chg="add del">
          <ac:chgData name="Ian" userId="4d8ccbcc823fd86d" providerId="LiveId" clId="{DA074D07-6146-43D0-8AB4-7B320A38326B}" dt="2023-02-07T19:20:16.406" v="128" actId="26606"/>
          <ac:spMkLst>
            <pc:docMk/>
            <pc:sldMk cId="490653318" sldId="257"/>
            <ac:spMk id="48" creationId="{6EEA2DBD-9E1E-4521-8C01-F32AD18A89E3}"/>
          </ac:spMkLst>
        </pc:spChg>
        <pc:spChg chg="add del">
          <ac:chgData name="Ian" userId="4d8ccbcc823fd86d" providerId="LiveId" clId="{DA074D07-6146-43D0-8AB4-7B320A38326B}" dt="2023-02-07T19:20:16.406" v="128" actId="26606"/>
          <ac:spMkLst>
            <pc:docMk/>
            <pc:sldMk cId="490653318" sldId="257"/>
            <ac:spMk id="49" creationId="{15BBD2C1-BA9B-46A9-A27A-33498B169272}"/>
          </ac:spMkLst>
        </pc:spChg>
        <pc:spChg chg="add del">
          <ac:chgData name="Ian" userId="4d8ccbcc823fd86d" providerId="LiveId" clId="{DA074D07-6146-43D0-8AB4-7B320A38326B}" dt="2023-02-07T19:43:07.150" v="423" actId="26606"/>
          <ac:spMkLst>
            <pc:docMk/>
            <pc:sldMk cId="490653318" sldId="257"/>
            <ac:spMk id="55" creationId="{66D61E08-70C3-48D8-BEA0-787111DC30DA}"/>
          </ac:spMkLst>
        </pc:spChg>
        <pc:spChg chg="add del">
          <ac:chgData name="Ian" userId="4d8ccbcc823fd86d" providerId="LiveId" clId="{DA074D07-6146-43D0-8AB4-7B320A38326B}" dt="2023-02-07T19:43:07.150" v="423" actId="26606"/>
          <ac:spMkLst>
            <pc:docMk/>
            <pc:sldMk cId="490653318" sldId="257"/>
            <ac:spMk id="56" creationId="{FC55298F-0AE5-478E-AD2B-03C2614C5833}"/>
          </ac:spMkLst>
        </pc:spChg>
        <pc:spChg chg="add del">
          <ac:chgData name="Ian" userId="4d8ccbcc823fd86d" providerId="LiveId" clId="{DA074D07-6146-43D0-8AB4-7B320A38326B}" dt="2023-02-07T19:43:07.150" v="423" actId="26606"/>
          <ac:spMkLst>
            <pc:docMk/>
            <pc:sldMk cId="490653318" sldId="257"/>
            <ac:spMk id="57" creationId="{C180E4EA-0B63-4779-A895-7E90E71088F3}"/>
          </ac:spMkLst>
        </pc:spChg>
        <pc:spChg chg="add del">
          <ac:chgData name="Ian" userId="4d8ccbcc823fd86d" providerId="LiveId" clId="{DA074D07-6146-43D0-8AB4-7B320A38326B}" dt="2023-02-07T19:43:07.150" v="423" actId="26606"/>
          <ac:spMkLst>
            <pc:docMk/>
            <pc:sldMk cId="490653318" sldId="257"/>
            <ac:spMk id="58" creationId="{CEE01D9D-3DE8-4EED-B0D3-8F3C79CC7673}"/>
          </ac:spMkLst>
        </pc:spChg>
        <pc:spChg chg="add del">
          <ac:chgData name="Ian" userId="4d8ccbcc823fd86d" providerId="LiveId" clId="{DA074D07-6146-43D0-8AB4-7B320A38326B}" dt="2023-02-07T19:43:07.150" v="423" actId="26606"/>
          <ac:spMkLst>
            <pc:docMk/>
            <pc:sldMk cId="490653318" sldId="257"/>
            <ac:spMk id="59" creationId="{89AF5CE9-607F-43F4-8983-DCD6DA4051FD}"/>
          </ac:spMkLst>
        </pc:spChg>
        <pc:spChg chg="add del">
          <ac:chgData name="Ian" userId="4d8ccbcc823fd86d" providerId="LiveId" clId="{DA074D07-6146-43D0-8AB4-7B320A38326B}" dt="2023-02-07T19:43:07.150" v="423" actId="26606"/>
          <ac:spMkLst>
            <pc:docMk/>
            <pc:sldMk cId="490653318" sldId="257"/>
            <ac:spMk id="60" creationId="{6EEA2DBD-9E1E-4521-8C01-F32AD18A89E3}"/>
          </ac:spMkLst>
        </pc:spChg>
        <pc:spChg chg="add del">
          <ac:chgData name="Ian" userId="4d8ccbcc823fd86d" providerId="LiveId" clId="{DA074D07-6146-43D0-8AB4-7B320A38326B}" dt="2023-02-07T19:43:07.150" v="423" actId="26606"/>
          <ac:spMkLst>
            <pc:docMk/>
            <pc:sldMk cId="490653318" sldId="257"/>
            <ac:spMk id="61" creationId="{15BBD2C1-BA9B-46A9-A27A-33498B169272}"/>
          </ac:spMkLst>
        </pc:spChg>
        <pc:spChg chg="add del">
          <ac:chgData name="Ian" userId="4d8ccbcc823fd86d" providerId="LiveId" clId="{DA074D07-6146-43D0-8AB4-7B320A38326B}" dt="2023-02-07T19:48:26.579" v="514" actId="26606"/>
          <ac:spMkLst>
            <pc:docMk/>
            <pc:sldMk cId="490653318" sldId="257"/>
            <ac:spMk id="77" creationId="{E7B687B0-7476-474B-9459-AB1DC5256205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490653318" sldId="257"/>
            <ac:spMk id="78" creationId="{3559A5F2-8BE0-4998-A1E4-1B145465A981}"/>
          </ac:spMkLst>
        </pc:spChg>
        <pc:spChg chg="add del">
          <ac:chgData name="Ian" userId="4d8ccbcc823fd86d" providerId="LiveId" clId="{DA074D07-6146-43D0-8AB4-7B320A38326B}" dt="2023-02-07T19:48:26.579" v="514" actId="26606"/>
          <ac:spMkLst>
            <pc:docMk/>
            <pc:sldMk cId="490653318" sldId="257"/>
            <ac:spMk id="79" creationId="{AB2E67F6-0308-49E3-96B0-4965A1620B02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490653318" sldId="257"/>
            <ac:spMk id="80" creationId="{3A6596D4-D53C-424F-9F16-CC8686C079E0}"/>
          </ac:spMkLst>
        </pc:spChg>
        <pc:spChg chg="add del">
          <ac:chgData name="Ian" userId="4d8ccbcc823fd86d" providerId="LiveId" clId="{DA074D07-6146-43D0-8AB4-7B320A38326B}" dt="2023-02-07T19:48:26.579" v="514" actId="26606"/>
          <ac:spMkLst>
            <pc:docMk/>
            <pc:sldMk cId="490653318" sldId="257"/>
            <ac:spMk id="81" creationId="{7026DEEB-B30A-4061-B89E-0FA2399F93F7}"/>
          </ac:spMkLst>
        </pc:spChg>
        <pc:spChg chg="add del">
          <ac:chgData name="Ian" userId="4d8ccbcc823fd86d" providerId="LiveId" clId="{DA074D07-6146-43D0-8AB4-7B320A38326B}" dt="2023-02-07T19:48:26.579" v="514" actId="26606"/>
          <ac:spMkLst>
            <pc:docMk/>
            <pc:sldMk cId="490653318" sldId="257"/>
            <ac:spMk id="83" creationId="{BD29FF26-681C-4E29-936F-972C081E5876}"/>
          </ac:spMkLst>
        </pc:spChg>
        <pc:spChg chg="add del">
          <ac:chgData name="Ian" userId="4d8ccbcc823fd86d" providerId="LiveId" clId="{DA074D07-6146-43D0-8AB4-7B320A38326B}" dt="2023-02-07T19:48:26.579" v="514" actId="26606"/>
          <ac:spMkLst>
            <pc:docMk/>
            <pc:sldMk cId="490653318" sldId="257"/>
            <ac:spMk id="85" creationId="{819FD6C5-CB99-4C76-9E9F-0D2A0D1C049C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490653318" sldId="257"/>
            <ac:spMk id="86" creationId="{9772CABD-4211-42AA-B349-D4002E52F1EF}"/>
          </ac:spMkLst>
        </pc:spChg>
        <pc:spChg chg="add del">
          <ac:chgData name="Ian" userId="4d8ccbcc823fd86d" providerId="LiveId" clId="{DA074D07-6146-43D0-8AB4-7B320A38326B}" dt="2023-02-07T19:48:26.579" v="514" actId="26606"/>
          <ac:spMkLst>
            <pc:docMk/>
            <pc:sldMk cId="490653318" sldId="257"/>
            <ac:spMk id="87" creationId="{61B57FE0-8BC0-4391-98C7-D3EA0AC32E93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490653318" sldId="257"/>
            <ac:spMk id="88" creationId="{BBD91630-4DBA-4294-8016-FEB5C3B0CED1}"/>
          </ac:spMkLst>
        </pc:spChg>
        <pc:spChg chg="add del">
          <ac:chgData name="Ian" userId="4d8ccbcc823fd86d" providerId="LiveId" clId="{DA074D07-6146-43D0-8AB4-7B320A38326B}" dt="2023-02-07T19:48:26.579" v="514" actId="26606"/>
          <ac:spMkLst>
            <pc:docMk/>
            <pc:sldMk cId="490653318" sldId="257"/>
            <ac:spMk id="89" creationId="{BE0CE3EE-50D8-4235-8A71-1FBCA2322F4D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490653318" sldId="257"/>
            <ac:spMk id="90" creationId="{E67D1587-504D-41BC-9D48-B61257BFBCF0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490653318" sldId="257"/>
            <ac:spMk id="92" creationId="{8765DD1A-F044-4DE7-8A9B-7C30DC85A4AF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490653318" sldId="257"/>
            <ac:spMk id="94" creationId="{2FE2170D-72D6-48A8-8E9A-BFF3BF03D032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490653318" sldId="257"/>
            <ac:spMk id="96" creationId="{01D19436-094D-463D-AFEA-870FDBD03797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490653318" sldId="257"/>
            <ac:spMk id="98" creationId="{9A2DE6E0-967C-4C58-8558-EC08F1138BD1}"/>
          </ac:spMkLst>
        </pc:spChg>
        <pc:spChg chg="add del">
          <ac:chgData name="Ian" userId="4d8ccbcc823fd86d" providerId="LiveId" clId="{DA074D07-6146-43D0-8AB4-7B320A38326B}" dt="2023-02-07T19:48:26.579" v="514" actId="26606"/>
          <ac:spMkLst>
            <pc:docMk/>
            <pc:sldMk cId="490653318" sldId="257"/>
            <ac:spMk id="100" creationId="{832EB25C-DD4B-4B00-866F-7285459080BB}"/>
          </ac:spMkLst>
        </pc:spChg>
        <pc:spChg chg="add del">
          <ac:chgData name="Ian" userId="4d8ccbcc823fd86d" providerId="LiveId" clId="{DA074D07-6146-43D0-8AB4-7B320A38326B}" dt="2023-02-07T19:48:26.579" v="514" actId="26606"/>
          <ac:spMkLst>
            <pc:docMk/>
            <pc:sldMk cId="490653318" sldId="257"/>
            <ac:spMk id="101" creationId="{188A7307-991C-4F29-BE00-08B39B63B14B}"/>
          </ac:spMkLst>
        </pc:spChg>
        <pc:spChg chg="add">
          <ac:chgData name="Ian" userId="4d8ccbcc823fd86d" providerId="LiveId" clId="{DA074D07-6146-43D0-8AB4-7B320A38326B}" dt="2023-02-07T19:48:26.610" v="515" actId="26606"/>
          <ac:spMkLst>
            <pc:docMk/>
            <pc:sldMk cId="490653318" sldId="257"/>
            <ac:spMk id="111" creationId="{CC4083E7-7DB9-4FC5-B464-F3D93B8D8E9F}"/>
          </ac:spMkLst>
        </pc:spChg>
        <pc:spChg chg="add">
          <ac:chgData name="Ian" userId="4d8ccbcc823fd86d" providerId="LiveId" clId="{DA074D07-6146-43D0-8AB4-7B320A38326B}" dt="2023-02-07T19:48:26.610" v="515" actId="26606"/>
          <ac:spMkLst>
            <pc:docMk/>
            <pc:sldMk cId="490653318" sldId="257"/>
            <ac:spMk id="112" creationId="{3A31F45F-754F-4DE9-BB47-376D852F10F4}"/>
          </ac:spMkLst>
        </pc:spChg>
        <pc:spChg chg="add">
          <ac:chgData name="Ian" userId="4d8ccbcc823fd86d" providerId="LiveId" clId="{DA074D07-6146-43D0-8AB4-7B320A38326B}" dt="2023-02-07T19:48:26.610" v="515" actId="26606"/>
          <ac:spMkLst>
            <pc:docMk/>
            <pc:sldMk cId="490653318" sldId="257"/>
            <ac:spMk id="115" creationId="{926CA434-D0D7-4D87-925F-AADDDC5807E4}"/>
          </ac:spMkLst>
        </pc:spChg>
        <pc:spChg chg="add">
          <ac:chgData name="Ian" userId="4d8ccbcc823fd86d" providerId="LiveId" clId="{DA074D07-6146-43D0-8AB4-7B320A38326B}" dt="2023-02-07T19:48:26.610" v="515" actId="26606"/>
          <ac:spMkLst>
            <pc:docMk/>
            <pc:sldMk cId="490653318" sldId="257"/>
            <ac:spMk id="116" creationId="{321F9B9F-EF9D-471D-8682-32FC29FFD08B}"/>
          </ac:spMkLst>
        </pc:spChg>
        <pc:spChg chg="add">
          <ac:chgData name="Ian" userId="4d8ccbcc823fd86d" providerId="LiveId" clId="{DA074D07-6146-43D0-8AB4-7B320A38326B}" dt="2023-02-07T19:48:26.610" v="515" actId="26606"/>
          <ac:spMkLst>
            <pc:docMk/>
            <pc:sldMk cId="490653318" sldId="257"/>
            <ac:spMk id="117" creationId="{B3E64CAB-A26E-41D9-BDF3-C2126B5E8E04}"/>
          </ac:spMkLst>
        </pc:spChg>
        <pc:spChg chg="add">
          <ac:chgData name="Ian" userId="4d8ccbcc823fd86d" providerId="LiveId" clId="{DA074D07-6146-43D0-8AB4-7B320A38326B}" dt="2023-02-07T19:48:26.610" v="515" actId="26606"/>
          <ac:spMkLst>
            <pc:docMk/>
            <pc:sldMk cId="490653318" sldId="257"/>
            <ac:spMk id="118" creationId="{B514DF98-6EAD-4CC5-A489-A860CF56AD7D}"/>
          </ac:spMkLst>
        </pc:spChg>
        <pc:spChg chg="add">
          <ac:chgData name="Ian" userId="4d8ccbcc823fd86d" providerId="LiveId" clId="{DA074D07-6146-43D0-8AB4-7B320A38326B}" dt="2023-02-07T19:48:26.610" v="515" actId="26606"/>
          <ac:spMkLst>
            <pc:docMk/>
            <pc:sldMk cId="490653318" sldId="257"/>
            <ac:spMk id="119" creationId="{B4D87FD0-176F-488F-BAD6-5CB75827CEDC}"/>
          </ac:spMkLst>
        </pc:spChg>
        <pc:spChg chg="add">
          <ac:chgData name="Ian" userId="4d8ccbcc823fd86d" providerId="LiveId" clId="{DA074D07-6146-43D0-8AB4-7B320A38326B}" dt="2023-02-07T19:48:26.610" v="515" actId="26606"/>
          <ac:spMkLst>
            <pc:docMk/>
            <pc:sldMk cId="490653318" sldId="257"/>
            <ac:spMk id="120" creationId="{92534681-4F90-4D14-B32A-6C2FB37C8760}"/>
          </ac:spMkLst>
        </pc:spChg>
        <pc:spChg chg="add">
          <ac:chgData name="Ian" userId="4d8ccbcc823fd86d" providerId="LiveId" clId="{DA074D07-6146-43D0-8AB4-7B320A38326B}" dt="2023-02-07T19:48:26.610" v="515" actId="26606"/>
          <ac:spMkLst>
            <pc:docMk/>
            <pc:sldMk cId="490653318" sldId="257"/>
            <ac:spMk id="121" creationId="{7F846794-611C-4DF8-A443-7C27A11C2912}"/>
          </ac:spMkLst>
        </pc:spChg>
        <pc:grpChg chg="add del">
          <ac:chgData name="Ian" userId="4d8ccbcc823fd86d" providerId="LiveId" clId="{DA074D07-6146-43D0-8AB4-7B320A38326B}" dt="2023-02-07T19:20:13.572" v="126" actId="26606"/>
          <ac:grpSpMkLst>
            <pc:docMk/>
            <pc:sldMk cId="490653318" sldId="257"/>
            <ac:grpSpMk id="9" creationId="{88C9B83F-64CD-41C1-925F-A08801FFD0BD}"/>
          </ac:grpSpMkLst>
        </pc:grpChg>
        <pc:grpChg chg="add del">
          <ac:chgData name="Ian" userId="4d8ccbcc823fd86d" providerId="LiveId" clId="{DA074D07-6146-43D0-8AB4-7B320A38326B}" dt="2023-02-07T19:20:16.406" v="128" actId="26606"/>
          <ac:grpSpMkLst>
            <pc:docMk/>
            <pc:sldMk cId="490653318" sldId="257"/>
            <ac:grpSpMk id="39" creationId="{88C9B83F-64CD-41C1-925F-A08801FFD0BD}"/>
          </ac:grpSpMkLst>
        </pc:grpChg>
        <pc:grpChg chg="add del">
          <ac:chgData name="Ian" userId="4d8ccbcc823fd86d" providerId="LiveId" clId="{DA074D07-6146-43D0-8AB4-7B320A38326B}" dt="2023-02-07T19:43:07.150" v="423" actId="26606"/>
          <ac:grpSpMkLst>
            <pc:docMk/>
            <pc:sldMk cId="490653318" sldId="257"/>
            <ac:grpSpMk id="51" creationId="{88C9B83F-64CD-41C1-925F-A08801FFD0BD}"/>
          </ac:grpSpMkLst>
        </pc:grpChg>
        <pc:grpChg chg="add del">
          <ac:chgData name="Ian" userId="4d8ccbcc823fd86d" providerId="LiveId" clId="{DA074D07-6146-43D0-8AB4-7B320A38326B}" dt="2023-02-07T19:47:45.095" v="510"/>
          <ac:grpSpMkLst>
            <pc:docMk/>
            <pc:sldMk cId="490653318" sldId="257"/>
            <ac:grpSpMk id="66" creationId="{88C9B83F-64CD-41C1-925F-A08801FFD0BD}"/>
          </ac:grpSpMkLst>
        </pc:grpChg>
        <pc:grpChg chg="add del">
          <ac:chgData name="Ian" userId="4d8ccbcc823fd86d" providerId="LiveId" clId="{DA074D07-6146-43D0-8AB4-7B320A38326B}" dt="2023-02-07T19:48:26.579" v="514" actId="26606"/>
          <ac:grpSpMkLst>
            <pc:docMk/>
            <pc:sldMk cId="490653318" sldId="257"/>
            <ac:grpSpMk id="68" creationId="{6A761A44-A936-4382-8A16-7ED6A2903DD0}"/>
          </ac:grpSpMkLst>
        </pc:grpChg>
        <pc:grpChg chg="add">
          <ac:chgData name="Ian" userId="4d8ccbcc823fd86d" providerId="LiveId" clId="{DA074D07-6146-43D0-8AB4-7B320A38326B}" dt="2023-02-07T19:48:26.610" v="515" actId="26606"/>
          <ac:grpSpMkLst>
            <pc:docMk/>
            <pc:sldMk cId="490653318" sldId="257"/>
            <ac:grpSpMk id="105" creationId="{6A761A44-A936-4382-8A16-7ED6A2903DD0}"/>
          </ac:grpSpMkLst>
        </pc:grpChg>
        <pc:picChg chg="add del">
          <ac:chgData name="Ian" userId="4d8ccbcc823fd86d" providerId="LiveId" clId="{DA074D07-6146-43D0-8AB4-7B320A38326B}" dt="2023-02-07T19:20:13.572" v="126" actId="26606"/>
          <ac:picMkLst>
            <pc:docMk/>
            <pc:sldMk cId="490653318" sldId="257"/>
            <ac:picMk id="5" creationId="{7971D9DA-8761-3853-3053-593FF0F44B0A}"/>
          </ac:picMkLst>
        </pc:picChg>
        <pc:picChg chg="add del">
          <ac:chgData name="Ian" userId="4d8ccbcc823fd86d" providerId="LiveId" clId="{DA074D07-6146-43D0-8AB4-7B320A38326B}" dt="2023-02-07T19:20:16.406" v="128" actId="26606"/>
          <ac:picMkLst>
            <pc:docMk/>
            <pc:sldMk cId="490653318" sldId="257"/>
            <ac:picMk id="40" creationId="{3F92D2BD-ED2D-26A8-F8C4-8FE2B1EEACF5}"/>
          </ac:picMkLst>
        </pc:picChg>
        <pc:picChg chg="add mod">
          <ac:chgData name="Ian" userId="4d8ccbcc823fd86d" providerId="LiveId" clId="{DA074D07-6146-43D0-8AB4-7B320A38326B}" dt="2023-02-07T19:43:07.150" v="423" actId="26606"/>
          <ac:picMkLst>
            <pc:docMk/>
            <pc:sldMk cId="490653318" sldId="257"/>
            <ac:picMk id="52" creationId="{7971D9DA-8761-3853-3053-593FF0F44B0A}"/>
          </ac:picMkLst>
        </pc:picChg>
        <pc:cxnChg chg="add del">
          <ac:chgData name="Ian" userId="4d8ccbcc823fd86d" providerId="LiveId" clId="{DA074D07-6146-43D0-8AB4-7B320A38326B}" dt="2023-02-07T19:20:13.572" v="126" actId="26606"/>
          <ac:cxnSpMkLst>
            <pc:docMk/>
            <pc:sldMk cId="490653318" sldId="257"/>
            <ac:cxnSpMk id="21" creationId="{A57C1A16-B8AB-4D99-A195-A38F556A6486}"/>
          </ac:cxnSpMkLst>
        </pc:cxnChg>
        <pc:cxnChg chg="add del">
          <ac:chgData name="Ian" userId="4d8ccbcc823fd86d" providerId="LiveId" clId="{DA074D07-6146-43D0-8AB4-7B320A38326B}" dt="2023-02-07T19:20:13.572" v="126" actId="26606"/>
          <ac:cxnSpMkLst>
            <pc:docMk/>
            <pc:sldMk cId="490653318" sldId="257"/>
            <ac:cxnSpMk id="23" creationId="{F8A9B20B-D1DD-4573-B5EC-558029519236}"/>
          </ac:cxnSpMkLst>
        </pc:cxnChg>
        <pc:cxnChg chg="add del">
          <ac:chgData name="Ian" userId="4d8ccbcc823fd86d" providerId="LiveId" clId="{DA074D07-6146-43D0-8AB4-7B320A38326B}" dt="2023-02-07T19:20:16.406" v="128" actId="26606"/>
          <ac:cxnSpMkLst>
            <pc:docMk/>
            <pc:sldMk cId="490653318" sldId="257"/>
            <ac:cxnSpMk id="41" creationId="{A57C1A16-B8AB-4D99-A195-A38F556A6486}"/>
          </ac:cxnSpMkLst>
        </pc:cxnChg>
        <pc:cxnChg chg="add del">
          <ac:chgData name="Ian" userId="4d8ccbcc823fd86d" providerId="LiveId" clId="{DA074D07-6146-43D0-8AB4-7B320A38326B}" dt="2023-02-07T19:20:16.406" v="128" actId="26606"/>
          <ac:cxnSpMkLst>
            <pc:docMk/>
            <pc:sldMk cId="490653318" sldId="257"/>
            <ac:cxnSpMk id="42" creationId="{F8A9B20B-D1DD-4573-B5EC-558029519236}"/>
          </ac:cxnSpMkLst>
        </pc:cxnChg>
        <pc:cxnChg chg="add del">
          <ac:chgData name="Ian" userId="4d8ccbcc823fd86d" providerId="LiveId" clId="{DA074D07-6146-43D0-8AB4-7B320A38326B}" dt="2023-02-07T19:43:07.150" v="423" actId="26606"/>
          <ac:cxnSpMkLst>
            <pc:docMk/>
            <pc:sldMk cId="490653318" sldId="257"/>
            <ac:cxnSpMk id="53" creationId="{A57C1A16-B8AB-4D99-A195-A38F556A6486}"/>
          </ac:cxnSpMkLst>
        </pc:cxnChg>
        <pc:cxnChg chg="add del">
          <ac:chgData name="Ian" userId="4d8ccbcc823fd86d" providerId="LiveId" clId="{DA074D07-6146-43D0-8AB4-7B320A38326B}" dt="2023-02-07T19:43:07.150" v="423" actId="26606"/>
          <ac:cxnSpMkLst>
            <pc:docMk/>
            <pc:sldMk cId="490653318" sldId="257"/>
            <ac:cxnSpMk id="54" creationId="{F8A9B20B-D1DD-4573-B5EC-558029519236}"/>
          </ac:cxnSpMkLst>
        </pc:cxnChg>
        <pc:cxnChg chg="add del">
          <ac:chgData name="Ian" userId="4d8ccbcc823fd86d" providerId="LiveId" clId="{DA074D07-6146-43D0-8AB4-7B320A38326B}" dt="2023-02-07T19:47:45.095" v="510"/>
          <ac:cxnSpMkLst>
            <pc:docMk/>
            <pc:sldMk cId="490653318" sldId="257"/>
            <ac:cxnSpMk id="82" creationId="{81BB890B-70D4-42FE-A599-6AEF1A42D972}"/>
          </ac:cxnSpMkLst>
        </pc:cxnChg>
        <pc:cxnChg chg="add del">
          <ac:chgData name="Ian" userId="4d8ccbcc823fd86d" providerId="LiveId" clId="{DA074D07-6146-43D0-8AB4-7B320A38326B}" dt="2023-02-07T19:47:45.095" v="510"/>
          <ac:cxnSpMkLst>
            <pc:docMk/>
            <pc:sldMk cId="490653318" sldId="257"/>
            <ac:cxnSpMk id="84" creationId="{3842D646-B58C-43C8-8152-01BC782B725D}"/>
          </ac:cxnSpMkLst>
        </pc:cxnChg>
        <pc:cxnChg chg="add del">
          <ac:chgData name="Ian" userId="4d8ccbcc823fd86d" providerId="LiveId" clId="{DA074D07-6146-43D0-8AB4-7B320A38326B}" dt="2023-02-07T19:48:26.579" v="514" actId="26606"/>
          <ac:cxnSpMkLst>
            <pc:docMk/>
            <pc:sldMk cId="490653318" sldId="257"/>
            <ac:cxnSpMk id="102" creationId="{C8345E99-1DB1-4AD8-B840-EDBE927B02BE}"/>
          </ac:cxnSpMkLst>
        </pc:cxnChg>
        <pc:cxnChg chg="add del">
          <ac:chgData name="Ian" userId="4d8ccbcc823fd86d" providerId="LiveId" clId="{DA074D07-6146-43D0-8AB4-7B320A38326B}" dt="2023-02-07T19:48:26.579" v="514" actId="26606"/>
          <ac:cxnSpMkLst>
            <pc:docMk/>
            <pc:sldMk cId="490653318" sldId="257"/>
            <ac:cxnSpMk id="103" creationId="{2C1F8DFB-4FF5-4F08-B50C-F3901123456B}"/>
          </ac:cxnSpMkLst>
        </pc:cxnChg>
        <pc:cxnChg chg="add">
          <ac:chgData name="Ian" userId="4d8ccbcc823fd86d" providerId="LiveId" clId="{DA074D07-6146-43D0-8AB4-7B320A38326B}" dt="2023-02-07T19:48:26.610" v="515" actId="26606"/>
          <ac:cxnSpMkLst>
            <pc:docMk/>
            <pc:sldMk cId="490653318" sldId="257"/>
            <ac:cxnSpMk id="113" creationId="{527EB943-755E-4000-849C-70B9070CB58A}"/>
          </ac:cxnSpMkLst>
        </pc:cxnChg>
        <pc:cxnChg chg="add">
          <ac:chgData name="Ian" userId="4d8ccbcc823fd86d" providerId="LiveId" clId="{DA074D07-6146-43D0-8AB4-7B320A38326B}" dt="2023-02-07T19:48:26.610" v="515" actId="26606"/>
          <ac:cxnSpMkLst>
            <pc:docMk/>
            <pc:sldMk cId="490653318" sldId="257"/>
            <ac:cxnSpMk id="114" creationId="{88C0E865-DD2F-4731-8827-462D0810D60C}"/>
          </ac:cxnSpMkLst>
        </pc:cxnChg>
      </pc:sldChg>
      <pc:sldChg chg="addSp delSp modSp new mod modTransition setBg setClrOvrMap delDesignElem">
        <pc:chgData name="Ian" userId="4d8ccbcc823fd86d" providerId="LiveId" clId="{DA074D07-6146-43D0-8AB4-7B320A38326B}" dt="2023-02-07T20:18:56.589" v="714"/>
        <pc:sldMkLst>
          <pc:docMk/>
          <pc:sldMk cId="2180690003" sldId="258"/>
        </pc:sldMkLst>
        <pc:spChg chg="mod">
          <ac:chgData name="Ian" userId="4d8ccbcc823fd86d" providerId="LiveId" clId="{DA074D07-6146-43D0-8AB4-7B320A38326B}" dt="2023-02-07T19:37:55.446" v="318" actId="20577"/>
          <ac:spMkLst>
            <pc:docMk/>
            <pc:sldMk cId="2180690003" sldId="258"/>
            <ac:spMk id="2" creationId="{94957169-A510-9311-CDEE-B71720114DB3}"/>
          </ac:spMkLst>
        </pc:spChg>
        <pc:spChg chg="del">
          <ac:chgData name="Ian" userId="4d8ccbcc823fd86d" providerId="LiveId" clId="{DA074D07-6146-43D0-8AB4-7B320A38326B}" dt="2023-02-07T19:27:19.025" v="152"/>
          <ac:spMkLst>
            <pc:docMk/>
            <pc:sldMk cId="2180690003" sldId="258"/>
            <ac:spMk id="3" creationId="{D6CA77DC-8408-C7F7-8224-A0B4AB5E79EC}"/>
          </ac:spMkLst>
        </pc:spChg>
        <pc:spChg chg="add del mod">
          <ac:chgData name="Ian" userId="4d8ccbcc823fd86d" providerId="LiveId" clId="{DA074D07-6146-43D0-8AB4-7B320A38326B}" dt="2023-02-07T19:29:05.721" v="156"/>
          <ac:spMkLst>
            <pc:docMk/>
            <pc:sldMk cId="2180690003" sldId="258"/>
            <ac:spMk id="7" creationId="{6E80414C-A2F7-EDA1-FD95-3ECBAFB1DED5}"/>
          </ac:spMkLst>
        </pc:spChg>
        <pc:spChg chg="add mod">
          <ac:chgData name="Ian" userId="4d8ccbcc823fd86d" providerId="LiveId" clId="{DA074D07-6146-43D0-8AB4-7B320A38326B}" dt="2023-02-07T19:37:40.978" v="316" actId="26606"/>
          <ac:spMkLst>
            <pc:docMk/>
            <pc:sldMk cId="2180690003" sldId="258"/>
            <ac:spMk id="8" creationId="{71CEBB97-D5FB-7F49-7A40-6F335235CF07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180690003" sldId="258"/>
            <ac:spMk id="10" creationId="{9F4444CE-BC8D-4D61-B303-4C05614E62AB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180690003" sldId="258"/>
            <ac:spMk id="11" creationId="{62423CA5-E2E1-4789-B759-9906C1C94063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180690003" sldId="258"/>
            <ac:spMk id="12" creationId="{73772B81-181F-48B7-8826-4D9686D15DF5}"/>
          </ac:spMkLst>
        </pc:spChg>
        <pc:spChg chg="add del">
          <ac:chgData name="Ian" userId="4d8ccbcc823fd86d" providerId="LiveId" clId="{DA074D07-6146-43D0-8AB4-7B320A38326B}" dt="2023-02-07T19:37:07.748" v="313" actId="26606"/>
          <ac:spMkLst>
            <pc:docMk/>
            <pc:sldMk cId="2180690003" sldId="258"/>
            <ac:spMk id="13" creationId="{9F4444CE-BC8D-4D61-B303-4C05614E62AB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2180690003" sldId="258"/>
            <ac:spMk id="14" creationId="{B2205F6E-03C6-4E92-877C-E2482F6599AA}"/>
          </ac:spMkLst>
        </pc:spChg>
        <pc:spChg chg="add del">
          <ac:chgData name="Ian" userId="4d8ccbcc823fd86d" providerId="LiveId" clId="{DA074D07-6146-43D0-8AB4-7B320A38326B}" dt="2023-02-07T19:37:07.748" v="313" actId="26606"/>
          <ac:spMkLst>
            <pc:docMk/>
            <pc:sldMk cId="2180690003" sldId="258"/>
            <ac:spMk id="15" creationId="{62423CA5-E2E1-4789-B759-9906C1C94063}"/>
          </ac:spMkLst>
        </pc:spChg>
        <pc:spChg chg="add">
          <ac:chgData name="Ian" userId="4d8ccbcc823fd86d" providerId="LiveId" clId="{DA074D07-6146-43D0-8AB4-7B320A38326B}" dt="2023-02-07T19:48:00.140" v="511" actId="26606"/>
          <ac:spMkLst>
            <pc:docMk/>
            <pc:sldMk cId="2180690003" sldId="258"/>
            <ac:spMk id="16" creationId="{9F4444CE-BC8D-4D61-B303-4C05614E62AB}"/>
          </ac:spMkLst>
        </pc:spChg>
        <pc:spChg chg="add del">
          <ac:chgData name="Ian" userId="4d8ccbcc823fd86d" providerId="LiveId" clId="{DA074D07-6146-43D0-8AB4-7B320A38326B}" dt="2023-02-07T19:37:07.748" v="313" actId="26606"/>
          <ac:spMkLst>
            <pc:docMk/>
            <pc:sldMk cId="2180690003" sldId="258"/>
            <ac:spMk id="17" creationId="{73772B81-181F-48B7-8826-4D9686D15DF5}"/>
          </ac:spMkLst>
        </pc:spChg>
        <pc:spChg chg="add">
          <ac:chgData name="Ian" userId="4d8ccbcc823fd86d" providerId="LiveId" clId="{DA074D07-6146-43D0-8AB4-7B320A38326B}" dt="2023-02-07T19:48:00.140" v="511" actId="26606"/>
          <ac:spMkLst>
            <pc:docMk/>
            <pc:sldMk cId="2180690003" sldId="258"/>
            <ac:spMk id="18" creationId="{62423CA5-E2E1-4789-B759-9906C1C94063}"/>
          </ac:spMkLst>
        </pc:spChg>
        <pc:spChg chg="add del">
          <ac:chgData name="Ian" userId="4d8ccbcc823fd86d" providerId="LiveId" clId="{DA074D07-6146-43D0-8AB4-7B320A38326B}" dt="2023-02-07T19:37:07.748" v="313" actId="26606"/>
          <ac:spMkLst>
            <pc:docMk/>
            <pc:sldMk cId="2180690003" sldId="258"/>
            <ac:spMk id="19" creationId="{B2205F6E-03C6-4E92-877C-E2482F6599AA}"/>
          </ac:spMkLst>
        </pc:spChg>
        <pc:spChg chg="add">
          <ac:chgData name="Ian" userId="4d8ccbcc823fd86d" providerId="LiveId" clId="{DA074D07-6146-43D0-8AB4-7B320A38326B}" dt="2023-02-07T19:48:00.140" v="511" actId="26606"/>
          <ac:spMkLst>
            <pc:docMk/>
            <pc:sldMk cId="2180690003" sldId="258"/>
            <ac:spMk id="20" creationId="{73772B81-181F-48B7-8826-4D9686D15DF5}"/>
          </ac:spMkLst>
        </pc:spChg>
        <pc:spChg chg="add">
          <ac:chgData name="Ian" userId="4d8ccbcc823fd86d" providerId="LiveId" clId="{DA074D07-6146-43D0-8AB4-7B320A38326B}" dt="2023-02-07T19:48:00.140" v="511" actId="26606"/>
          <ac:spMkLst>
            <pc:docMk/>
            <pc:sldMk cId="2180690003" sldId="258"/>
            <ac:spMk id="21" creationId="{B2205F6E-03C6-4E92-877C-E2482F6599AA}"/>
          </ac:spMkLst>
        </pc:spChg>
        <pc:graphicFrameChg chg="add mod ord">
          <ac:chgData name="Ian" userId="4d8ccbcc823fd86d" providerId="LiveId" clId="{DA074D07-6146-43D0-8AB4-7B320A38326B}" dt="2023-02-07T20:02:03.458" v="643" actId="207"/>
          <ac:graphicFrameMkLst>
            <pc:docMk/>
            <pc:sldMk cId="2180690003" sldId="258"/>
            <ac:graphicFrameMk id="6" creationId="{68898115-42DB-4CBD-93CF-BFFA036D6979}"/>
          </ac:graphicFrameMkLst>
        </pc:graphicFrameChg>
      </pc:sldChg>
      <pc:sldChg chg="addSp delSp modSp new mod modTransition setBg setClrOvrMap delDesignElem">
        <pc:chgData name="Ian" userId="4d8ccbcc823fd86d" providerId="LiveId" clId="{DA074D07-6146-43D0-8AB4-7B320A38326B}" dt="2023-02-07T20:18:56.589" v="714"/>
        <pc:sldMkLst>
          <pc:docMk/>
          <pc:sldMk cId="3269254681" sldId="259"/>
        </pc:sldMkLst>
        <pc:spChg chg="mod">
          <ac:chgData name="Ian" userId="4d8ccbcc823fd86d" providerId="LiveId" clId="{DA074D07-6146-43D0-8AB4-7B320A38326B}" dt="2023-02-07T19:41:13.455" v="402" actId="26606"/>
          <ac:spMkLst>
            <pc:docMk/>
            <pc:sldMk cId="3269254681" sldId="259"/>
            <ac:spMk id="2" creationId="{FDFCA7CC-20F1-D9E2-D327-3C01C593BF6F}"/>
          </ac:spMkLst>
        </pc:spChg>
        <pc:spChg chg="del">
          <ac:chgData name="Ian" userId="4d8ccbcc823fd86d" providerId="LiveId" clId="{DA074D07-6146-43D0-8AB4-7B320A38326B}" dt="2023-02-07T19:39:28.136" v="338"/>
          <ac:spMkLst>
            <pc:docMk/>
            <pc:sldMk cId="3269254681" sldId="259"/>
            <ac:spMk id="3" creationId="{3790EA2A-7F95-4A31-A5D7-779550E61F80}"/>
          </ac:spMkLst>
        </pc:spChg>
        <pc:spChg chg="add mod">
          <ac:chgData name="Ian" userId="4d8ccbcc823fd86d" providerId="LiveId" clId="{DA074D07-6146-43D0-8AB4-7B320A38326B}" dt="2023-02-07T19:42:09.008" v="413" actId="20577"/>
          <ac:spMkLst>
            <pc:docMk/>
            <pc:sldMk cId="3269254681" sldId="259"/>
            <ac:spMk id="5" creationId="{0EFCDA3A-9B0B-0BC5-D928-19A1F6340662}"/>
          </ac:spMkLst>
        </pc:spChg>
        <pc:spChg chg="add del">
          <ac:chgData name="Ian" userId="4d8ccbcc823fd86d" providerId="LiveId" clId="{DA074D07-6146-43D0-8AB4-7B320A38326B}" dt="2023-02-07T19:51:30.939" v="532" actId="26606"/>
          <ac:spMkLst>
            <pc:docMk/>
            <pc:sldMk cId="3269254681" sldId="259"/>
            <ac:spMk id="7" creationId="{9F4444CE-BC8D-4D61-B303-4C05614E62AB}"/>
          </ac:spMkLst>
        </pc:spChg>
        <pc:spChg chg="add del">
          <ac:chgData name="Ian" userId="4d8ccbcc823fd86d" providerId="LiveId" clId="{DA074D07-6146-43D0-8AB4-7B320A38326B}" dt="2023-02-07T19:51:30.939" v="532" actId="26606"/>
          <ac:spMkLst>
            <pc:docMk/>
            <pc:sldMk cId="3269254681" sldId="259"/>
            <ac:spMk id="8" creationId="{62423CA5-E2E1-4789-B759-9906C1C94063}"/>
          </ac:spMkLst>
        </pc:spChg>
        <pc:spChg chg="add del">
          <ac:chgData name="Ian" userId="4d8ccbcc823fd86d" providerId="LiveId" clId="{DA074D07-6146-43D0-8AB4-7B320A38326B}" dt="2023-02-07T19:51:30.939" v="532" actId="26606"/>
          <ac:spMkLst>
            <pc:docMk/>
            <pc:sldMk cId="3269254681" sldId="259"/>
            <ac:spMk id="9" creationId="{73772B81-181F-48B7-8826-4D9686D15DF5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3269254681" sldId="259"/>
            <ac:spMk id="10" creationId="{9F4444CE-BC8D-4D61-B303-4C05614E62AB}"/>
          </ac:spMkLst>
        </pc:spChg>
        <pc:spChg chg="add del">
          <ac:chgData name="Ian" userId="4d8ccbcc823fd86d" providerId="LiveId" clId="{DA074D07-6146-43D0-8AB4-7B320A38326B}" dt="2023-02-07T19:51:30.939" v="532" actId="26606"/>
          <ac:spMkLst>
            <pc:docMk/>
            <pc:sldMk cId="3269254681" sldId="259"/>
            <ac:spMk id="11" creationId="{B2205F6E-03C6-4E92-877C-E2482F6599AA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3269254681" sldId="259"/>
            <ac:spMk id="12" creationId="{62423CA5-E2E1-4789-B759-9906C1C94063}"/>
          </ac:spMkLst>
        </pc:spChg>
        <pc:spChg chg="add">
          <ac:chgData name="Ian" userId="4d8ccbcc823fd86d" providerId="LiveId" clId="{DA074D07-6146-43D0-8AB4-7B320A38326B}" dt="2023-02-07T19:51:30.939" v="532" actId="26606"/>
          <ac:spMkLst>
            <pc:docMk/>
            <pc:sldMk cId="3269254681" sldId="259"/>
            <ac:spMk id="13" creationId="{9F4444CE-BC8D-4D61-B303-4C05614E62AB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3269254681" sldId="259"/>
            <ac:spMk id="14" creationId="{73772B81-181F-48B7-8826-4D9686D15DF5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3269254681" sldId="259"/>
            <ac:spMk id="16" creationId="{B2205F6E-03C6-4E92-877C-E2482F6599AA}"/>
          </ac:spMkLst>
        </pc:spChg>
        <pc:spChg chg="add">
          <ac:chgData name="Ian" userId="4d8ccbcc823fd86d" providerId="LiveId" clId="{DA074D07-6146-43D0-8AB4-7B320A38326B}" dt="2023-02-07T19:51:30.939" v="532" actId="26606"/>
          <ac:spMkLst>
            <pc:docMk/>
            <pc:sldMk cId="3269254681" sldId="259"/>
            <ac:spMk id="18" creationId="{62423CA5-E2E1-4789-B759-9906C1C94063}"/>
          </ac:spMkLst>
        </pc:spChg>
        <pc:spChg chg="add">
          <ac:chgData name="Ian" userId="4d8ccbcc823fd86d" providerId="LiveId" clId="{DA074D07-6146-43D0-8AB4-7B320A38326B}" dt="2023-02-07T19:51:30.939" v="532" actId="26606"/>
          <ac:spMkLst>
            <pc:docMk/>
            <pc:sldMk cId="3269254681" sldId="259"/>
            <ac:spMk id="20" creationId="{73772B81-181F-48B7-8826-4D9686D15DF5}"/>
          </ac:spMkLst>
        </pc:spChg>
        <pc:spChg chg="add">
          <ac:chgData name="Ian" userId="4d8ccbcc823fd86d" providerId="LiveId" clId="{DA074D07-6146-43D0-8AB4-7B320A38326B}" dt="2023-02-07T19:51:30.939" v="532" actId="26606"/>
          <ac:spMkLst>
            <pc:docMk/>
            <pc:sldMk cId="3269254681" sldId="259"/>
            <ac:spMk id="22" creationId="{B2205F6E-03C6-4E92-877C-E2482F6599AA}"/>
          </ac:spMkLst>
        </pc:spChg>
        <pc:graphicFrameChg chg="add mod ord">
          <ac:chgData name="Ian" userId="4d8ccbcc823fd86d" providerId="LiveId" clId="{DA074D07-6146-43D0-8AB4-7B320A38326B}" dt="2023-02-07T20:01:48.642" v="641" actId="207"/>
          <ac:graphicFrameMkLst>
            <pc:docMk/>
            <pc:sldMk cId="3269254681" sldId="259"/>
            <ac:graphicFrameMk id="4" creationId="{35D1AB5A-6930-4C5F-B7EF-DB56DD56334E}"/>
          </ac:graphicFrameMkLst>
        </pc:graphicFrameChg>
      </pc:sldChg>
      <pc:sldChg chg="addSp delSp modSp new mod modTransition setBg setClrOvrMap delDesignElem">
        <pc:chgData name="Ian" userId="4d8ccbcc823fd86d" providerId="LiveId" clId="{DA074D07-6146-43D0-8AB4-7B320A38326B}" dt="2023-02-07T20:18:56.589" v="714"/>
        <pc:sldMkLst>
          <pc:docMk/>
          <pc:sldMk cId="3265399589" sldId="260"/>
        </pc:sldMkLst>
        <pc:spChg chg="mod">
          <ac:chgData name="Ian" userId="4d8ccbcc823fd86d" providerId="LiveId" clId="{DA074D07-6146-43D0-8AB4-7B320A38326B}" dt="2023-02-07T19:46:32.992" v="487" actId="26606"/>
          <ac:spMkLst>
            <pc:docMk/>
            <pc:sldMk cId="3265399589" sldId="260"/>
            <ac:spMk id="2" creationId="{B3BE4869-8ACC-DEEA-9271-FB3FA347851C}"/>
          </ac:spMkLst>
        </pc:spChg>
        <pc:spChg chg="mod">
          <ac:chgData name="Ian" userId="4d8ccbcc823fd86d" providerId="LiveId" clId="{DA074D07-6146-43D0-8AB4-7B320A38326B}" dt="2023-02-07T20:10:29.758" v="669" actId="20577"/>
          <ac:spMkLst>
            <pc:docMk/>
            <pc:sldMk cId="3265399589" sldId="260"/>
            <ac:spMk id="3" creationId="{F8ED6418-0927-66C6-BE54-AE12593BFC18}"/>
          </ac:spMkLst>
        </pc:spChg>
        <pc:spChg chg="add del">
          <ac:chgData name="Ian" userId="4d8ccbcc823fd86d" providerId="LiveId" clId="{DA074D07-6146-43D0-8AB4-7B320A38326B}" dt="2023-02-07T19:46:19.046" v="480" actId="26606"/>
          <ac:spMkLst>
            <pc:docMk/>
            <pc:sldMk cId="3265399589" sldId="260"/>
            <ac:spMk id="9" creationId="{3BCB5F6A-9EB0-40B0-9D13-3023E9A20508}"/>
          </ac:spMkLst>
        </pc:spChg>
        <pc:spChg chg="add del">
          <ac:chgData name="Ian" userId="4d8ccbcc823fd86d" providerId="LiveId" clId="{DA074D07-6146-43D0-8AB4-7B320A38326B}" dt="2023-02-07T19:46:23.621" v="482" actId="26606"/>
          <ac:spMkLst>
            <pc:docMk/>
            <pc:sldMk cId="3265399589" sldId="260"/>
            <ac:spMk id="10" creationId="{9F4444CE-BC8D-4D61-B303-4C05614E62AB}"/>
          </ac:spMkLst>
        </pc:spChg>
        <pc:spChg chg="add del">
          <ac:chgData name="Ian" userId="4d8ccbcc823fd86d" providerId="LiveId" clId="{DA074D07-6146-43D0-8AB4-7B320A38326B}" dt="2023-02-07T19:46:23.621" v="482" actId="26606"/>
          <ac:spMkLst>
            <pc:docMk/>
            <pc:sldMk cId="3265399589" sldId="260"/>
            <ac:spMk id="12" creationId="{62423CA5-E2E1-4789-B759-9906C1C94063}"/>
          </ac:spMkLst>
        </pc:spChg>
        <pc:spChg chg="add del">
          <ac:chgData name="Ian" userId="4d8ccbcc823fd86d" providerId="LiveId" clId="{DA074D07-6146-43D0-8AB4-7B320A38326B}" dt="2023-02-07T19:46:23.621" v="482" actId="26606"/>
          <ac:spMkLst>
            <pc:docMk/>
            <pc:sldMk cId="3265399589" sldId="260"/>
            <ac:spMk id="14" creationId="{73772B81-181F-48B7-8826-4D9686D15DF5}"/>
          </ac:spMkLst>
        </pc:spChg>
        <pc:spChg chg="add del">
          <ac:chgData name="Ian" userId="4d8ccbcc823fd86d" providerId="LiveId" clId="{DA074D07-6146-43D0-8AB4-7B320A38326B}" dt="2023-02-07T19:46:23.621" v="482" actId="26606"/>
          <ac:spMkLst>
            <pc:docMk/>
            <pc:sldMk cId="3265399589" sldId="260"/>
            <ac:spMk id="16" creationId="{B2205F6E-03C6-4E92-877C-E2482F6599AA}"/>
          </ac:spMkLst>
        </pc:spChg>
        <pc:spChg chg="add del">
          <ac:chgData name="Ian" userId="4d8ccbcc823fd86d" providerId="LiveId" clId="{DA074D07-6146-43D0-8AB4-7B320A38326B}" dt="2023-02-07T19:46:31.275" v="484" actId="26606"/>
          <ac:spMkLst>
            <pc:docMk/>
            <pc:sldMk cId="3265399589" sldId="260"/>
            <ac:spMk id="19" creationId="{3BCB5F6A-9EB0-40B0-9D13-3023E9A20508}"/>
          </ac:spMkLst>
        </pc:spChg>
        <pc:spChg chg="add del">
          <ac:chgData name="Ian" userId="4d8ccbcc823fd86d" providerId="LiveId" clId="{DA074D07-6146-43D0-8AB4-7B320A38326B}" dt="2023-02-07T19:46:32.960" v="486" actId="26606"/>
          <ac:spMkLst>
            <pc:docMk/>
            <pc:sldMk cId="3265399589" sldId="260"/>
            <ac:spMk id="22" creationId="{3BCB5F6A-9EB0-40B0-9D13-3023E9A20508}"/>
          </ac:spMkLst>
        </pc:spChg>
        <pc:spChg chg="add del">
          <ac:chgData name="Ian" userId="4d8ccbcc823fd86d" providerId="LiveId" clId="{DA074D07-6146-43D0-8AB4-7B320A38326B}" dt="2023-02-07T19:47:45.095" v="510"/>
          <ac:spMkLst>
            <pc:docMk/>
            <pc:sldMk cId="3265399589" sldId="260"/>
            <ac:spMk id="25" creationId="{3BCB5F6A-9EB0-40B0-9D13-3023E9A20508}"/>
          </ac:spMkLst>
        </pc:spChg>
        <pc:picChg chg="add del">
          <ac:chgData name="Ian" userId="4d8ccbcc823fd86d" providerId="LiveId" clId="{DA074D07-6146-43D0-8AB4-7B320A38326B}" dt="2023-02-07T19:46:19.046" v="480" actId="26606"/>
          <ac:picMkLst>
            <pc:docMk/>
            <pc:sldMk cId="3265399589" sldId="260"/>
            <ac:picMk id="5" creationId="{A8274C83-EBC4-1778-5ABE-33D27FFA40C2}"/>
          </ac:picMkLst>
        </pc:picChg>
        <pc:picChg chg="add del">
          <ac:chgData name="Ian" userId="4d8ccbcc823fd86d" providerId="LiveId" clId="{DA074D07-6146-43D0-8AB4-7B320A38326B}" dt="2023-02-07T19:46:23.621" v="482" actId="26606"/>
          <ac:picMkLst>
            <pc:docMk/>
            <pc:sldMk cId="3265399589" sldId="260"/>
            <ac:picMk id="7" creationId="{103AEBD5-D898-FC36-CCFA-D5265090A253}"/>
          </ac:picMkLst>
        </pc:picChg>
        <pc:picChg chg="add del">
          <ac:chgData name="Ian" userId="4d8ccbcc823fd86d" providerId="LiveId" clId="{DA074D07-6146-43D0-8AB4-7B320A38326B}" dt="2023-02-07T19:46:31.275" v="484" actId="26606"/>
          <ac:picMkLst>
            <pc:docMk/>
            <pc:sldMk cId="3265399589" sldId="260"/>
            <ac:picMk id="18" creationId="{23DDAE59-3B3C-43EA-95FF-71D042BF8F7E}"/>
          </ac:picMkLst>
        </pc:picChg>
        <pc:picChg chg="add del">
          <ac:chgData name="Ian" userId="4d8ccbcc823fd86d" providerId="LiveId" clId="{DA074D07-6146-43D0-8AB4-7B320A38326B}" dt="2023-02-07T19:46:32.960" v="486" actId="26606"/>
          <ac:picMkLst>
            <pc:docMk/>
            <pc:sldMk cId="3265399589" sldId="260"/>
            <ac:picMk id="21" creationId="{A40F3E83-661F-501A-C994-08F0A56FDB7D}"/>
          </ac:picMkLst>
        </pc:picChg>
        <pc:picChg chg="add">
          <ac:chgData name="Ian" userId="4d8ccbcc823fd86d" providerId="LiveId" clId="{DA074D07-6146-43D0-8AB4-7B320A38326B}" dt="2023-02-07T19:46:32.992" v="487" actId="26606"/>
          <ac:picMkLst>
            <pc:docMk/>
            <pc:sldMk cId="3265399589" sldId="260"/>
            <ac:picMk id="24" creationId="{23DDAE59-3B3C-43EA-95FF-71D042BF8F7E}"/>
          </ac:picMkLst>
        </pc:picChg>
      </pc:sldChg>
      <pc:sldChg chg="addSp delSp modSp new mod modTransition setBg setClrOvrMap">
        <pc:chgData name="Ian" userId="4d8ccbcc823fd86d" providerId="LiveId" clId="{DA074D07-6146-43D0-8AB4-7B320A38326B}" dt="2023-02-07T20:18:56.589" v="714"/>
        <pc:sldMkLst>
          <pc:docMk/>
          <pc:sldMk cId="1797576474" sldId="261"/>
        </pc:sldMkLst>
        <pc:spChg chg="mod">
          <ac:chgData name="Ian" userId="4d8ccbcc823fd86d" providerId="LiveId" clId="{DA074D07-6146-43D0-8AB4-7B320A38326B}" dt="2023-02-07T19:50:57.789" v="530" actId="26606"/>
          <ac:spMkLst>
            <pc:docMk/>
            <pc:sldMk cId="1797576474" sldId="261"/>
            <ac:spMk id="2" creationId="{32BC1755-0766-C181-CEC3-2BDBD95BAAAA}"/>
          </ac:spMkLst>
        </pc:spChg>
        <pc:spChg chg="del">
          <ac:chgData name="Ian" userId="4d8ccbcc823fd86d" providerId="LiveId" clId="{DA074D07-6146-43D0-8AB4-7B320A38326B}" dt="2023-02-07T19:50:06.222" v="524"/>
          <ac:spMkLst>
            <pc:docMk/>
            <pc:sldMk cId="1797576474" sldId="261"/>
            <ac:spMk id="3" creationId="{E47F81A5-A004-E1E5-0BE5-00D04CAE67F3}"/>
          </ac:spMkLst>
        </pc:spChg>
        <pc:spChg chg="add mod">
          <ac:chgData name="Ian" userId="4d8ccbcc823fd86d" providerId="LiveId" clId="{DA074D07-6146-43D0-8AB4-7B320A38326B}" dt="2023-02-07T19:52:10.501" v="547" actId="20577"/>
          <ac:spMkLst>
            <pc:docMk/>
            <pc:sldMk cId="1797576474" sldId="261"/>
            <ac:spMk id="5" creationId="{20D7BB4D-FDE1-125D-3A19-E3B5AB568004}"/>
          </ac:spMkLst>
        </pc:spChg>
        <pc:spChg chg="add">
          <ac:chgData name="Ian" userId="4d8ccbcc823fd86d" providerId="LiveId" clId="{DA074D07-6146-43D0-8AB4-7B320A38326B}" dt="2023-02-07T19:50:57.789" v="530" actId="26606"/>
          <ac:spMkLst>
            <pc:docMk/>
            <pc:sldMk cId="1797576474" sldId="261"/>
            <ac:spMk id="10" creationId="{9F4444CE-BC8D-4D61-B303-4C05614E62AB}"/>
          </ac:spMkLst>
        </pc:spChg>
        <pc:spChg chg="add">
          <ac:chgData name="Ian" userId="4d8ccbcc823fd86d" providerId="LiveId" clId="{DA074D07-6146-43D0-8AB4-7B320A38326B}" dt="2023-02-07T19:50:57.789" v="530" actId="26606"/>
          <ac:spMkLst>
            <pc:docMk/>
            <pc:sldMk cId="1797576474" sldId="261"/>
            <ac:spMk id="12" creationId="{62423CA5-E2E1-4789-B759-9906C1C94063}"/>
          </ac:spMkLst>
        </pc:spChg>
        <pc:spChg chg="add">
          <ac:chgData name="Ian" userId="4d8ccbcc823fd86d" providerId="LiveId" clId="{DA074D07-6146-43D0-8AB4-7B320A38326B}" dt="2023-02-07T19:50:57.789" v="530" actId="26606"/>
          <ac:spMkLst>
            <pc:docMk/>
            <pc:sldMk cId="1797576474" sldId="261"/>
            <ac:spMk id="14" creationId="{73772B81-181F-48B7-8826-4D9686D15DF5}"/>
          </ac:spMkLst>
        </pc:spChg>
        <pc:spChg chg="add">
          <ac:chgData name="Ian" userId="4d8ccbcc823fd86d" providerId="LiveId" clId="{DA074D07-6146-43D0-8AB4-7B320A38326B}" dt="2023-02-07T19:50:57.789" v="530" actId="26606"/>
          <ac:spMkLst>
            <pc:docMk/>
            <pc:sldMk cId="1797576474" sldId="261"/>
            <ac:spMk id="16" creationId="{B2205F6E-03C6-4E92-877C-E2482F6599AA}"/>
          </ac:spMkLst>
        </pc:spChg>
        <pc:graphicFrameChg chg="add mod ord">
          <ac:chgData name="Ian" userId="4d8ccbcc823fd86d" providerId="LiveId" clId="{DA074D07-6146-43D0-8AB4-7B320A38326B}" dt="2023-02-07T20:01:34.003" v="639" actId="207"/>
          <ac:graphicFrameMkLst>
            <pc:docMk/>
            <pc:sldMk cId="1797576474" sldId="261"/>
            <ac:graphicFrameMk id="4" creationId="{C9EC6985-4135-489B-B370-B89A74D54664}"/>
          </ac:graphicFrameMkLst>
        </pc:graphicFrameChg>
      </pc:sldChg>
      <pc:sldChg chg="addSp delSp modSp new mod ord modTransition setBg setClrOvrMap">
        <pc:chgData name="Ian" userId="4d8ccbcc823fd86d" providerId="LiveId" clId="{DA074D07-6146-43D0-8AB4-7B320A38326B}" dt="2023-02-07T20:18:56.589" v="714"/>
        <pc:sldMkLst>
          <pc:docMk/>
          <pc:sldMk cId="1544144374" sldId="262"/>
        </pc:sldMkLst>
        <pc:spChg chg="mod">
          <ac:chgData name="Ian" userId="4d8ccbcc823fd86d" providerId="LiveId" clId="{DA074D07-6146-43D0-8AB4-7B320A38326B}" dt="2023-02-07T19:54:03.795" v="560" actId="26606"/>
          <ac:spMkLst>
            <pc:docMk/>
            <pc:sldMk cId="1544144374" sldId="262"/>
            <ac:spMk id="2" creationId="{4ADA5526-7FE4-56BC-F179-98D299B7EFEC}"/>
          </ac:spMkLst>
        </pc:spChg>
        <pc:spChg chg="del">
          <ac:chgData name="Ian" userId="4d8ccbcc823fd86d" providerId="LiveId" clId="{DA074D07-6146-43D0-8AB4-7B320A38326B}" dt="2023-02-07T19:53:19.526" v="550"/>
          <ac:spMkLst>
            <pc:docMk/>
            <pc:sldMk cId="1544144374" sldId="262"/>
            <ac:spMk id="3" creationId="{4DCB214C-115F-469C-1045-6B7A118E3660}"/>
          </ac:spMkLst>
        </pc:spChg>
        <pc:spChg chg="add mod">
          <ac:chgData name="Ian" userId="4d8ccbcc823fd86d" providerId="LiveId" clId="{DA074D07-6146-43D0-8AB4-7B320A38326B}" dt="2023-02-07T19:55:30.015" v="604" actId="14100"/>
          <ac:spMkLst>
            <pc:docMk/>
            <pc:sldMk cId="1544144374" sldId="262"/>
            <ac:spMk id="5" creationId="{46D58F60-B191-0724-8938-1855AEBE1081}"/>
          </ac:spMkLst>
        </pc:spChg>
        <pc:spChg chg="add">
          <ac:chgData name="Ian" userId="4d8ccbcc823fd86d" providerId="LiveId" clId="{DA074D07-6146-43D0-8AB4-7B320A38326B}" dt="2023-02-07T19:54:03.795" v="560" actId="26606"/>
          <ac:spMkLst>
            <pc:docMk/>
            <pc:sldMk cId="1544144374" sldId="262"/>
            <ac:spMk id="10" creationId="{9F4444CE-BC8D-4D61-B303-4C05614E62AB}"/>
          </ac:spMkLst>
        </pc:spChg>
        <pc:spChg chg="add">
          <ac:chgData name="Ian" userId="4d8ccbcc823fd86d" providerId="LiveId" clId="{DA074D07-6146-43D0-8AB4-7B320A38326B}" dt="2023-02-07T19:54:03.795" v="560" actId="26606"/>
          <ac:spMkLst>
            <pc:docMk/>
            <pc:sldMk cId="1544144374" sldId="262"/>
            <ac:spMk id="12" creationId="{62423CA5-E2E1-4789-B759-9906C1C94063}"/>
          </ac:spMkLst>
        </pc:spChg>
        <pc:spChg chg="add">
          <ac:chgData name="Ian" userId="4d8ccbcc823fd86d" providerId="LiveId" clId="{DA074D07-6146-43D0-8AB4-7B320A38326B}" dt="2023-02-07T19:54:03.795" v="560" actId="26606"/>
          <ac:spMkLst>
            <pc:docMk/>
            <pc:sldMk cId="1544144374" sldId="262"/>
            <ac:spMk id="14" creationId="{73772B81-181F-48B7-8826-4D9686D15DF5}"/>
          </ac:spMkLst>
        </pc:spChg>
        <pc:spChg chg="add">
          <ac:chgData name="Ian" userId="4d8ccbcc823fd86d" providerId="LiveId" clId="{DA074D07-6146-43D0-8AB4-7B320A38326B}" dt="2023-02-07T19:54:03.795" v="560" actId="26606"/>
          <ac:spMkLst>
            <pc:docMk/>
            <pc:sldMk cId="1544144374" sldId="262"/>
            <ac:spMk id="16" creationId="{B2205F6E-03C6-4E92-877C-E2482F6599AA}"/>
          </ac:spMkLst>
        </pc:spChg>
        <pc:graphicFrameChg chg="add mod ord">
          <ac:chgData name="Ian" userId="4d8ccbcc823fd86d" providerId="LiveId" clId="{DA074D07-6146-43D0-8AB4-7B320A38326B}" dt="2023-02-07T20:01:23.367" v="638" actId="207"/>
          <ac:graphicFrameMkLst>
            <pc:docMk/>
            <pc:sldMk cId="1544144374" sldId="262"/>
            <ac:graphicFrameMk id="4" creationId="{714BA2EB-90B5-4B77-A945-E709A38D9422}"/>
          </ac:graphicFrameMkLst>
        </pc:graphicFrameChg>
      </pc:sldChg>
      <pc:sldChg chg="addSp delSp modSp new mod modTransition setBg setClrOvrMap">
        <pc:chgData name="Ian" userId="4d8ccbcc823fd86d" providerId="LiveId" clId="{DA074D07-6146-43D0-8AB4-7B320A38326B}" dt="2023-02-07T20:18:56.589" v="714"/>
        <pc:sldMkLst>
          <pc:docMk/>
          <pc:sldMk cId="2952692786" sldId="263"/>
        </pc:sldMkLst>
        <pc:spChg chg="mod">
          <ac:chgData name="Ian" userId="4d8ccbcc823fd86d" providerId="LiveId" clId="{DA074D07-6146-43D0-8AB4-7B320A38326B}" dt="2023-02-07T19:56:47.173" v="612" actId="26606"/>
          <ac:spMkLst>
            <pc:docMk/>
            <pc:sldMk cId="2952692786" sldId="263"/>
            <ac:spMk id="2" creationId="{E6F96C38-ED81-A519-AAF1-013DC33BD33B}"/>
          </ac:spMkLst>
        </pc:spChg>
        <pc:spChg chg="del">
          <ac:chgData name="Ian" userId="4d8ccbcc823fd86d" providerId="LiveId" clId="{DA074D07-6146-43D0-8AB4-7B320A38326B}" dt="2023-02-07T19:56:13.600" v="607"/>
          <ac:spMkLst>
            <pc:docMk/>
            <pc:sldMk cId="2952692786" sldId="263"/>
            <ac:spMk id="3" creationId="{0DF5D534-95BA-28F2-7E79-7FBD69D7EB40}"/>
          </ac:spMkLst>
        </pc:spChg>
        <pc:spChg chg="add mod">
          <ac:chgData name="Ian" userId="4d8ccbcc823fd86d" providerId="LiveId" clId="{DA074D07-6146-43D0-8AB4-7B320A38326B}" dt="2023-02-07T19:57:00.542" v="620" actId="14100"/>
          <ac:spMkLst>
            <pc:docMk/>
            <pc:sldMk cId="2952692786" sldId="263"/>
            <ac:spMk id="5" creationId="{0DCE57FC-F563-1702-E184-8EC4ADF1F319}"/>
          </ac:spMkLst>
        </pc:spChg>
        <pc:spChg chg="add">
          <ac:chgData name="Ian" userId="4d8ccbcc823fd86d" providerId="LiveId" clId="{DA074D07-6146-43D0-8AB4-7B320A38326B}" dt="2023-02-07T19:56:47.173" v="612" actId="26606"/>
          <ac:spMkLst>
            <pc:docMk/>
            <pc:sldMk cId="2952692786" sldId="263"/>
            <ac:spMk id="10" creationId="{9F4444CE-BC8D-4D61-B303-4C05614E62AB}"/>
          </ac:spMkLst>
        </pc:spChg>
        <pc:spChg chg="add">
          <ac:chgData name="Ian" userId="4d8ccbcc823fd86d" providerId="LiveId" clId="{DA074D07-6146-43D0-8AB4-7B320A38326B}" dt="2023-02-07T19:56:47.173" v="612" actId="26606"/>
          <ac:spMkLst>
            <pc:docMk/>
            <pc:sldMk cId="2952692786" sldId="263"/>
            <ac:spMk id="12" creationId="{62423CA5-E2E1-4789-B759-9906C1C94063}"/>
          </ac:spMkLst>
        </pc:spChg>
        <pc:spChg chg="add">
          <ac:chgData name="Ian" userId="4d8ccbcc823fd86d" providerId="LiveId" clId="{DA074D07-6146-43D0-8AB4-7B320A38326B}" dt="2023-02-07T19:56:47.173" v="612" actId="26606"/>
          <ac:spMkLst>
            <pc:docMk/>
            <pc:sldMk cId="2952692786" sldId="263"/>
            <ac:spMk id="14" creationId="{73772B81-181F-48B7-8826-4D9686D15DF5}"/>
          </ac:spMkLst>
        </pc:spChg>
        <pc:spChg chg="add">
          <ac:chgData name="Ian" userId="4d8ccbcc823fd86d" providerId="LiveId" clId="{DA074D07-6146-43D0-8AB4-7B320A38326B}" dt="2023-02-07T19:56:47.173" v="612" actId="26606"/>
          <ac:spMkLst>
            <pc:docMk/>
            <pc:sldMk cId="2952692786" sldId="263"/>
            <ac:spMk id="16" creationId="{B2205F6E-03C6-4E92-877C-E2482F6599AA}"/>
          </ac:spMkLst>
        </pc:spChg>
        <pc:graphicFrameChg chg="add mod ord">
          <ac:chgData name="Ian" userId="4d8ccbcc823fd86d" providerId="LiveId" clId="{DA074D07-6146-43D0-8AB4-7B320A38326B}" dt="2023-02-07T20:01:11.619" v="637" actId="207"/>
          <ac:graphicFrameMkLst>
            <pc:docMk/>
            <pc:sldMk cId="2952692786" sldId="263"/>
            <ac:graphicFrameMk id="4" creationId="{2960A2B9-E2D1-4B9D-87A2-943D23FABD04}"/>
          </ac:graphicFrameMkLst>
        </pc:graphicFrameChg>
      </pc:sldChg>
      <pc:sldChg chg="addSp delSp modSp new mod modTransition setBg setClrOvrMap">
        <pc:chgData name="Ian" userId="4d8ccbcc823fd86d" providerId="LiveId" clId="{DA074D07-6146-43D0-8AB4-7B320A38326B}" dt="2023-02-07T20:18:56.589" v="714"/>
        <pc:sldMkLst>
          <pc:docMk/>
          <pc:sldMk cId="79476468" sldId="264"/>
        </pc:sldMkLst>
        <pc:spChg chg="mod">
          <ac:chgData name="Ian" userId="4d8ccbcc823fd86d" providerId="LiveId" clId="{DA074D07-6146-43D0-8AB4-7B320A38326B}" dt="2023-02-07T19:59:48.894" v="632" actId="26606"/>
          <ac:spMkLst>
            <pc:docMk/>
            <pc:sldMk cId="79476468" sldId="264"/>
            <ac:spMk id="2" creationId="{5195EE07-2034-CAA5-BCF8-62F82DB0A45D}"/>
          </ac:spMkLst>
        </pc:spChg>
        <pc:spChg chg="del">
          <ac:chgData name="Ian" userId="4d8ccbcc823fd86d" providerId="LiveId" clId="{DA074D07-6146-43D0-8AB4-7B320A38326B}" dt="2023-02-07T19:59:20.656" v="626"/>
          <ac:spMkLst>
            <pc:docMk/>
            <pc:sldMk cId="79476468" sldId="264"/>
            <ac:spMk id="3" creationId="{3538C8F3-31C9-A7CD-0CB6-E6DB9F48B25E}"/>
          </ac:spMkLst>
        </pc:spChg>
        <pc:spChg chg="add mod">
          <ac:chgData name="Ian" userId="4d8ccbcc823fd86d" providerId="LiveId" clId="{DA074D07-6146-43D0-8AB4-7B320A38326B}" dt="2023-02-07T19:59:53.336" v="633" actId="14100"/>
          <ac:spMkLst>
            <pc:docMk/>
            <pc:sldMk cId="79476468" sldId="264"/>
            <ac:spMk id="5" creationId="{C2D73C55-95BD-961A-DC3A-FB82A9D9B3BE}"/>
          </ac:spMkLst>
        </pc:spChg>
        <pc:spChg chg="add">
          <ac:chgData name="Ian" userId="4d8ccbcc823fd86d" providerId="LiveId" clId="{DA074D07-6146-43D0-8AB4-7B320A38326B}" dt="2023-02-07T19:59:48.894" v="632" actId="26606"/>
          <ac:spMkLst>
            <pc:docMk/>
            <pc:sldMk cId="79476468" sldId="264"/>
            <ac:spMk id="10" creationId="{9F4444CE-BC8D-4D61-B303-4C05614E62AB}"/>
          </ac:spMkLst>
        </pc:spChg>
        <pc:spChg chg="add">
          <ac:chgData name="Ian" userId="4d8ccbcc823fd86d" providerId="LiveId" clId="{DA074D07-6146-43D0-8AB4-7B320A38326B}" dt="2023-02-07T19:59:48.894" v="632" actId="26606"/>
          <ac:spMkLst>
            <pc:docMk/>
            <pc:sldMk cId="79476468" sldId="264"/>
            <ac:spMk id="12" creationId="{62423CA5-E2E1-4789-B759-9906C1C94063}"/>
          </ac:spMkLst>
        </pc:spChg>
        <pc:spChg chg="add">
          <ac:chgData name="Ian" userId="4d8ccbcc823fd86d" providerId="LiveId" clId="{DA074D07-6146-43D0-8AB4-7B320A38326B}" dt="2023-02-07T19:59:48.894" v="632" actId="26606"/>
          <ac:spMkLst>
            <pc:docMk/>
            <pc:sldMk cId="79476468" sldId="264"/>
            <ac:spMk id="14" creationId="{73772B81-181F-48B7-8826-4D9686D15DF5}"/>
          </ac:spMkLst>
        </pc:spChg>
        <pc:spChg chg="add">
          <ac:chgData name="Ian" userId="4d8ccbcc823fd86d" providerId="LiveId" clId="{DA074D07-6146-43D0-8AB4-7B320A38326B}" dt="2023-02-07T19:59:48.894" v="632" actId="26606"/>
          <ac:spMkLst>
            <pc:docMk/>
            <pc:sldMk cId="79476468" sldId="264"/>
            <ac:spMk id="16" creationId="{B2205F6E-03C6-4E92-877C-E2482F6599AA}"/>
          </ac:spMkLst>
        </pc:spChg>
        <pc:graphicFrameChg chg="add mod ord">
          <ac:chgData name="Ian" userId="4d8ccbcc823fd86d" providerId="LiveId" clId="{DA074D07-6146-43D0-8AB4-7B320A38326B}" dt="2023-02-07T20:00:39.664" v="635" actId="207"/>
          <ac:graphicFrameMkLst>
            <pc:docMk/>
            <pc:sldMk cId="79476468" sldId="264"/>
            <ac:graphicFrameMk id="4" creationId="{E8389CA5-DB14-4638-A873-9ADE6983C87E}"/>
          </ac:graphicFrameMkLst>
        </pc:graphicFrameChg>
      </pc:sldChg>
      <pc:sldChg chg="addSp delSp modSp new mod modTransition setBg setClrOvrMap">
        <pc:chgData name="Ian" userId="4d8ccbcc823fd86d" providerId="LiveId" clId="{DA074D07-6146-43D0-8AB4-7B320A38326B}" dt="2023-02-07T20:28:02.821" v="785" actId="26606"/>
        <pc:sldMkLst>
          <pc:docMk/>
          <pc:sldMk cId="1509463158" sldId="265"/>
        </pc:sldMkLst>
        <pc:spChg chg="mod">
          <ac:chgData name="Ian" userId="4d8ccbcc823fd86d" providerId="LiveId" clId="{DA074D07-6146-43D0-8AB4-7B320A38326B}" dt="2023-02-07T20:27:59.269" v="784" actId="20577"/>
          <ac:spMkLst>
            <pc:docMk/>
            <pc:sldMk cId="1509463158" sldId="265"/>
            <ac:spMk id="2" creationId="{61EC2ADD-2760-CF07-3ED6-0D0D4B016444}"/>
          </ac:spMkLst>
        </pc:spChg>
        <pc:spChg chg="del">
          <ac:chgData name="Ian" userId="4d8ccbcc823fd86d" providerId="LiveId" clId="{DA074D07-6146-43D0-8AB4-7B320A38326B}" dt="2023-02-07T20:13:12.961" v="670"/>
          <ac:spMkLst>
            <pc:docMk/>
            <pc:sldMk cId="1509463158" sldId="265"/>
            <ac:spMk id="3" creationId="{B0B412D4-3AED-F322-8C58-B666DA5B5557}"/>
          </ac:spMkLst>
        </pc:spChg>
        <pc:spChg chg="add mod">
          <ac:chgData name="Ian" userId="4d8ccbcc823fd86d" providerId="LiveId" clId="{DA074D07-6146-43D0-8AB4-7B320A38326B}" dt="2023-02-07T20:28:02.821" v="785" actId="26606"/>
          <ac:spMkLst>
            <pc:docMk/>
            <pc:sldMk cId="1509463158" sldId="265"/>
            <ac:spMk id="5" creationId="{FE2D92EA-36EB-E3DD-F279-C854B41727E5}"/>
          </ac:spMkLst>
        </pc:spChg>
        <pc:spChg chg="add del">
          <ac:chgData name="Ian" userId="4d8ccbcc823fd86d" providerId="LiveId" clId="{DA074D07-6146-43D0-8AB4-7B320A38326B}" dt="2023-02-07T20:28:02.821" v="785" actId="26606"/>
          <ac:spMkLst>
            <pc:docMk/>
            <pc:sldMk cId="1509463158" sldId="265"/>
            <ac:spMk id="10" creationId="{9F4444CE-BC8D-4D61-B303-4C05614E62AB}"/>
          </ac:spMkLst>
        </pc:spChg>
        <pc:spChg chg="add del">
          <ac:chgData name="Ian" userId="4d8ccbcc823fd86d" providerId="LiveId" clId="{DA074D07-6146-43D0-8AB4-7B320A38326B}" dt="2023-02-07T20:28:02.821" v="785" actId="26606"/>
          <ac:spMkLst>
            <pc:docMk/>
            <pc:sldMk cId="1509463158" sldId="265"/>
            <ac:spMk id="12" creationId="{62423CA5-E2E1-4789-B759-9906C1C94063}"/>
          </ac:spMkLst>
        </pc:spChg>
        <pc:spChg chg="add del">
          <ac:chgData name="Ian" userId="4d8ccbcc823fd86d" providerId="LiveId" clId="{DA074D07-6146-43D0-8AB4-7B320A38326B}" dt="2023-02-07T20:28:02.821" v="785" actId="26606"/>
          <ac:spMkLst>
            <pc:docMk/>
            <pc:sldMk cId="1509463158" sldId="265"/>
            <ac:spMk id="14" creationId="{73772B81-181F-48B7-8826-4D9686D15DF5}"/>
          </ac:spMkLst>
        </pc:spChg>
        <pc:spChg chg="add del">
          <ac:chgData name="Ian" userId="4d8ccbcc823fd86d" providerId="LiveId" clId="{DA074D07-6146-43D0-8AB4-7B320A38326B}" dt="2023-02-07T20:28:02.821" v="785" actId="26606"/>
          <ac:spMkLst>
            <pc:docMk/>
            <pc:sldMk cId="1509463158" sldId="265"/>
            <ac:spMk id="16" creationId="{B2205F6E-03C6-4E92-877C-E2482F6599AA}"/>
          </ac:spMkLst>
        </pc:spChg>
        <pc:spChg chg="add">
          <ac:chgData name="Ian" userId="4d8ccbcc823fd86d" providerId="LiveId" clId="{DA074D07-6146-43D0-8AB4-7B320A38326B}" dt="2023-02-07T20:28:02.821" v="785" actId="26606"/>
          <ac:spMkLst>
            <pc:docMk/>
            <pc:sldMk cId="1509463158" sldId="265"/>
            <ac:spMk id="21" creationId="{9F4444CE-BC8D-4D61-B303-4C05614E62AB}"/>
          </ac:spMkLst>
        </pc:spChg>
        <pc:spChg chg="add">
          <ac:chgData name="Ian" userId="4d8ccbcc823fd86d" providerId="LiveId" clId="{DA074D07-6146-43D0-8AB4-7B320A38326B}" dt="2023-02-07T20:28:02.821" v="785" actId="26606"/>
          <ac:spMkLst>
            <pc:docMk/>
            <pc:sldMk cId="1509463158" sldId="265"/>
            <ac:spMk id="23" creationId="{62423CA5-E2E1-4789-B759-9906C1C94063}"/>
          </ac:spMkLst>
        </pc:spChg>
        <pc:spChg chg="add">
          <ac:chgData name="Ian" userId="4d8ccbcc823fd86d" providerId="LiveId" clId="{DA074D07-6146-43D0-8AB4-7B320A38326B}" dt="2023-02-07T20:28:02.821" v="785" actId="26606"/>
          <ac:spMkLst>
            <pc:docMk/>
            <pc:sldMk cId="1509463158" sldId="265"/>
            <ac:spMk id="25" creationId="{73772B81-181F-48B7-8826-4D9686D15DF5}"/>
          </ac:spMkLst>
        </pc:spChg>
        <pc:spChg chg="add">
          <ac:chgData name="Ian" userId="4d8ccbcc823fd86d" providerId="LiveId" clId="{DA074D07-6146-43D0-8AB4-7B320A38326B}" dt="2023-02-07T20:28:02.821" v="785" actId="26606"/>
          <ac:spMkLst>
            <pc:docMk/>
            <pc:sldMk cId="1509463158" sldId="265"/>
            <ac:spMk id="27" creationId="{B2205F6E-03C6-4E92-877C-E2482F6599AA}"/>
          </ac:spMkLst>
        </pc:spChg>
        <pc:graphicFrameChg chg="add mod ord">
          <ac:chgData name="Ian" userId="4d8ccbcc823fd86d" providerId="LiveId" clId="{DA074D07-6146-43D0-8AB4-7B320A38326B}" dt="2023-02-07T20:28:02.821" v="785" actId="26606"/>
          <ac:graphicFrameMkLst>
            <pc:docMk/>
            <pc:sldMk cId="1509463158" sldId="265"/>
            <ac:graphicFrameMk id="4" creationId="{A5DFDCB8-64F2-4F63-A27D-8F40B09686F5}"/>
          </ac:graphicFrameMkLst>
        </pc:graphicFrameChg>
      </pc:sldChg>
      <pc:sldChg chg="addSp delSp modSp new mod setBg setClrOvrMap">
        <pc:chgData name="Ian" userId="4d8ccbcc823fd86d" providerId="LiveId" clId="{DA074D07-6146-43D0-8AB4-7B320A38326B}" dt="2023-02-07T20:29:10.446" v="795" actId="207"/>
        <pc:sldMkLst>
          <pc:docMk/>
          <pc:sldMk cId="625284319" sldId="266"/>
        </pc:sldMkLst>
        <pc:spChg chg="mod">
          <ac:chgData name="Ian" userId="4d8ccbcc823fd86d" providerId="LiveId" clId="{DA074D07-6146-43D0-8AB4-7B320A38326B}" dt="2023-02-07T20:28:46.963" v="791" actId="26606"/>
          <ac:spMkLst>
            <pc:docMk/>
            <pc:sldMk cId="625284319" sldId="266"/>
            <ac:spMk id="2" creationId="{5D63E602-E19C-AE6E-9A8F-CEE2F9C0490F}"/>
          </ac:spMkLst>
        </pc:spChg>
        <pc:spChg chg="del">
          <ac:chgData name="Ian" userId="4d8ccbcc823fd86d" providerId="LiveId" clId="{DA074D07-6146-43D0-8AB4-7B320A38326B}" dt="2023-02-07T20:27:24.645" v="718"/>
          <ac:spMkLst>
            <pc:docMk/>
            <pc:sldMk cId="625284319" sldId="266"/>
            <ac:spMk id="3" creationId="{20D5B7D4-2937-9A34-08C8-FB94CC4F1D2C}"/>
          </ac:spMkLst>
        </pc:spChg>
        <pc:spChg chg="add mod">
          <ac:chgData name="Ian" userId="4d8ccbcc823fd86d" providerId="LiveId" clId="{DA074D07-6146-43D0-8AB4-7B320A38326B}" dt="2023-02-07T20:28:50.847" v="793" actId="27636"/>
          <ac:spMkLst>
            <pc:docMk/>
            <pc:sldMk cId="625284319" sldId="266"/>
            <ac:spMk id="5" creationId="{F16632F0-E1D1-8FE0-75C9-C79E86FCF4A0}"/>
          </ac:spMkLst>
        </pc:spChg>
        <pc:spChg chg="add">
          <ac:chgData name="Ian" userId="4d8ccbcc823fd86d" providerId="LiveId" clId="{DA074D07-6146-43D0-8AB4-7B320A38326B}" dt="2023-02-07T20:28:46.963" v="791" actId="26606"/>
          <ac:spMkLst>
            <pc:docMk/>
            <pc:sldMk cId="625284319" sldId="266"/>
            <ac:spMk id="10" creationId="{9F4444CE-BC8D-4D61-B303-4C05614E62AB}"/>
          </ac:spMkLst>
        </pc:spChg>
        <pc:spChg chg="add">
          <ac:chgData name="Ian" userId="4d8ccbcc823fd86d" providerId="LiveId" clId="{DA074D07-6146-43D0-8AB4-7B320A38326B}" dt="2023-02-07T20:28:46.963" v="791" actId="26606"/>
          <ac:spMkLst>
            <pc:docMk/>
            <pc:sldMk cId="625284319" sldId="266"/>
            <ac:spMk id="12" creationId="{62423CA5-E2E1-4789-B759-9906C1C94063}"/>
          </ac:spMkLst>
        </pc:spChg>
        <pc:spChg chg="add">
          <ac:chgData name="Ian" userId="4d8ccbcc823fd86d" providerId="LiveId" clId="{DA074D07-6146-43D0-8AB4-7B320A38326B}" dt="2023-02-07T20:28:46.963" v="791" actId="26606"/>
          <ac:spMkLst>
            <pc:docMk/>
            <pc:sldMk cId="625284319" sldId="266"/>
            <ac:spMk id="14" creationId="{73772B81-181F-48B7-8826-4D9686D15DF5}"/>
          </ac:spMkLst>
        </pc:spChg>
        <pc:spChg chg="add">
          <ac:chgData name="Ian" userId="4d8ccbcc823fd86d" providerId="LiveId" clId="{DA074D07-6146-43D0-8AB4-7B320A38326B}" dt="2023-02-07T20:28:46.963" v="791" actId="26606"/>
          <ac:spMkLst>
            <pc:docMk/>
            <pc:sldMk cId="625284319" sldId="266"/>
            <ac:spMk id="16" creationId="{B2205F6E-03C6-4E92-877C-E2482F6599AA}"/>
          </ac:spMkLst>
        </pc:spChg>
        <pc:graphicFrameChg chg="add mod ord">
          <ac:chgData name="Ian" userId="4d8ccbcc823fd86d" providerId="LiveId" clId="{DA074D07-6146-43D0-8AB4-7B320A38326B}" dt="2023-02-07T20:29:10.446" v="795" actId="207"/>
          <ac:graphicFrameMkLst>
            <pc:docMk/>
            <pc:sldMk cId="625284319" sldId="266"/>
            <ac:graphicFrameMk id="4" creationId="{D3B1BD0C-B36D-490F-96AB-FDB7FD802193}"/>
          </ac:graphicFrameMkLst>
        </pc:graphicFrameChg>
      </pc:sldChg>
      <pc:sldChg chg="new del">
        <pc:chgData name="Ian" userId="4d8ccbcc823fd86d" providerId="LiveId" clId="{DA074D07-6146-43D0-8AB4-7B320A38326B}" dt="2023-02-07T20:22:45.465" v="716" actId="680"/>
        <pc:sldMkLst>
          <pc:docMk/>
          <pc:sldMk cId="793864078" sldId="266"/>
        </pc:sldMkLst>
      </pc:sldChg>
      <pc:sldChg chg="addSp delSp modSp new mod setBg">
        <pc:chgData name="Ian" userId="4d8ccbcc823fd86d" providerId="LiveId" clId="{DA074D07-6146-43D0-8AB4-7B320A38326B}" dt="2023-02-07T20:30:23.975" v="807" actId="26606"/>
        <pc:sldMkLst>
          <pc:docMk/>
          <pc:sldMk cId="1990849747" sldId="267"/>
        </pc:sldMkLst>
        <pc:spChg chg="mod">
          <ac:chgData name="Ian" userId="4d8ccbcc823fd86d" providerId="LiveId" clId="{DA074D07-6146-43D0-8AB4-7B320A38326B}" dt="2023-02-07T20:30:23.975" v="807" actId="26606"/>
          <ac:spMkLst>
            <pc:docMk/>
            <pc:sldMk cId="1990849747" sldId="267"/>
            <ac:spMk id="2" creationId="{5A636755-8BEA-1793-FEB4-E05E41A3DB37}"/>
          </ac:spMkLst>
        </pc:spChg>
        <pc:spChg chg="del">
          <ac:chgData name="Ian" userId="4d8ccbcc823fd86d" providerId="LiveId" clId="{DA074D07-6146-43D0-8AB4-7B320A38326B}" dt="2023-02-07T20:30:23.975" v="807" actId="26606"/>
          <ac:spMkLst>
            <pc:docMk/>
            <pc:sldMk cId="1990849747" sldId="267"/>
            <ac:spMk id="3" creationId="{90BCE142-8C55-C7ED-D562-C659822D469B}"/>
          </ac:spMkLst>
        </pc:spChg>
        <pc:grpChg chg="add">
          <ac:chgData name="Ian" userId="4d8ccbcc823fd86d" providerId="LiveId" clId="{DA074D07-6146-43D0-8AB4-7B320A38326B}" dt="2023-02-07T20:30:23.975" v="807" actId="26606"/>
          <ac:grpSpMkLst>
            <pc:docMk/>
            <pc:sldMk cId="1990849747" sldId="267"/>
            <ac:grpSpMk id="10" creationId="{E0BF35CA-8AA0-428F-ABED-5B77A6C39154}"/>
          </ac:grpSpMkLst>
        </pc:grpChg>
        <pc:picChg chg="add">
          <ac:chgData name="Ian" userId="4d8ccbcc823fd86d" providerId="LiveId" clId="{DA074D07-6146-43D0-8AB4-7B320A38326B}" dt="2023-02-07T20:30:23.975" v="807" actId="26606"/>
          <ac:picMkLst>
            <pc:docMk/>
            <pc:sldMk cId="1990849747" sldId="267"/>
            <ac:picMk id="7" creationId="{B830EC14-F50A-590A-7B7A-CFDE768F5000}"/>
          </ac:picMkLst>
        </pc:picChg>
      </pc:sldChg>
      <pc:sldMasterChg chg="modTransition modSldLayout">
        <pc:chgData name="Ian" userId="4d8ccbcc823fd86d" providerId="LiveId" clId="{DA074D07-6146-43D0-8AB4-7B320A38326B}" dt="2023-02-07T20:18:56.589" v="714"/>
        <pc:sldMasterMkLst>
          <pc:docMk/>
          <pc:sldMasterMk cId="2290602278" sldId="2147483677"/>
        </pc:sldMasterMkLst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1264938625" sldId="2147483678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4076967008" sldId="2147483679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2343425959" sldId="2147483680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2763715668" sldId="2147483681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3057979016" sldId="2147483682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3472771596" sldId="2147483683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828405793" sldId="2147483684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1354482441" sldId="2147483685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830165620" sldId="2147483686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3573768420" sldId="2147483687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3961371897" sldId="2147483688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496086768" sldId="2147483689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1649809469" sldId="2147483690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154829642" sldId="2147483691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3888429825" sldId="2147483692"/>
          </pc:sldLayoutMkLst>
        </pc:sldLayoutChg>
        <pc:sldLayoutChg chg="modTransition">
          <pc:chgData name="Ian" userId="4d8ccbcc823fd86d" providerId="LiveId" clId="{DA074D07-6146-43D0-8AB4-7B320A38326B}" dt="2023-02-07T20:18:56.589" v="714"/>
          <pc:sldLayoutMkLst>
            <pc:docMk/>
            <pc:sldMasterMk cId="2290602278" sldId="2147483677"/>
            <pc:sldLayoutMk cId="3599619135" sldId="214748369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8ccbcc823fd86d/Documents/Ian/Case%20Studies/Data%20Analytics/Cyclistic/SQL%20Query%20Results/12-Month/12-Month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8ccbcc823fd86d/Documents/Ian/Case%20Studies/Data%20Analytics/Cyclistic/SQL%20Query%20Results/12-Month/12-Month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8ccbcc823fd86d/Documents/Ian/Case%20Studies/Data%20Analytics/Cyclistic/SQL%20Query%20Results/12-Month/12-Month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8ccbcc823fd86d/Documents/Ian/Case%20Studies/Data%20Analytics/Cyclistic/SQL%20Query%20Results/12-Month/12-Month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8ccbcc823fd86d/Documents/Ian/Case%20Studies/Data%20Analytics/Cyclistic/SQL%20Query%20Results/12-Month/12-Month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8ccbcc823fd86d/Documents/Ian/Case%20Studies/Data%20Analytics/Cyclistic/SQL%20Query%20Results/12-Month/12-Month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8ccbcc823fd86d/Documents/Ian/Case%20Studies/Data%20Analytics/Cyclistic/SQL%20Query%20Results/12-Month/12-Month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8ccbcc823fd86d/Documents/Ian/Case%20Studies/Data%20Analytics/Cyclistic/SQL%20Query%20Results/12-Month/12-Month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Rides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'[12-Month Analysis.xlsx]Sheet1'!$B$1</c:f>
              <c:strCache>
                <c:ptCount val="1"/>
                <c:pt idx="0">
                  <c:v>total_rides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C7-48AB-A0EC-09E9CFE57F1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C7-48AB-A0EC-09E9CFE57F1B}"/>
              </c:ext>
            </c:extLst>
          </c:dPt>
          <c:cat>
            <c:strRef>
              <c:f>'[12-Month Analysis.xlsx]Sheet1'!$A$2:$A$3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'[12-Month Analysis.xlsx]Sheet1'!$B$2:$B$3</c:f>
              <c:numCache>
                <c:formatCode>_-* #,##0_-;\-* #,##0_-;_-* "-"??_-;_-@_-</c:formatCode>
                <c:ptCount val="2"/>
                <c:pt idx="0">
                  <c:v>2504678</c:v>
                </c:pt>
                <c:pt idx="1">
                  <c:v>3036527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C7-48AB-A0EC-09E9CFE57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03318975"/>
        <c:axId val="1303319807"/>
      </c:barChart>
      <c:catAx>
        <c:axId val="13033189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319807"/>
        <c:crosses val="autoZero"/>
        <c:auto val="1"/>
        <c:lblAlgn val="ctr"/>
        <c:lblOffset val="100"/>
        <c:noMultiLvlLbl val="0"/>
      </c:catAx>
      <c:valAx>
        <c:axId val="130331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331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Rides by Day of Week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'[12-Month Analysis.xlsx]Sheet1'!$B$18</c:f>
              <c:strCache>
                <c:ptCount val="1"/>
                <c:pt idx="0">
                  <c:v>member_rides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'[12-Month Analysis.xlsx]Sheet1'!$A$19:$A$25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'[12-Month Analysis.xlsx]Sheet1'!$B$19:$B$25</c:f>
              <c:numCache>
                <c:formatCode>#,##0</c:formatCode>
                <c:ptCount val="7"/>
                <c:pt idx="0">
                  <c:v>413741</c:v>
                </c:pt>
                <c:pt idx="1">
                  <c:v>463599</c:v>
                </c:pt>
                <c:pt idx="2">
                  <c:v>473340</c:v>
                </c:pt>
                <c:pt idx="3">
                  <c:v>448560</c:v>
                </c:pt>
                <c:pt idx="4">
                  <c:v>439995</c:v>
                </c:pt>
                <c:pt idx="5">
                  <c:v>426320</c:v>
                </c:pt>
                <c:pt idx="6">
                  <c:v>371532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0-4A58-8C05-052F8E730173}"/>
            </c:ext>
          </c:extLst>
        </c:ser>
        <c:ser>
          <c:idx val="1"/>
          <c:order val="1"/>
          <c:tx>
            <c:strRef>
              <c:f>'[12-Month Analysis.xlsx]Sheet1'!$C$18</c:f>
              <c:strCache>
                <c:ptCount val="1"/>
                <c:pt idx="0">
                  <c:v>casual_rides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'[12-Month Analysis.xlsx]Sheet1'!$A$19:$A$25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'[12-Month Analysis.xlsx]Sheet1'!$C$19:$C$25</c:f>
              <c:numCache>
                <c:formatCode>#,##0</c:formatCode>
                <c:ptCount val="7"/>
                <c:pt idx="0">
                  <c:v>283993</c:v>
                </c:pt>
                <c:pt idx="1">
                  <c:v>272234</c:v>
                </c:pt>
                <c:pt idx="2">
                  <c:v>276487</c:v>
                </c:pt>
                <c:pt idx="3">
                  <c:v>283507</c:v>
                </c:pt>
                <c:pt idx="4">
                  <c:v>360156</c:v>
                </c:pt>
                <c:pt idx="5">
                  <c:v>552574</c:v>
                </c:pt>
                <c:pt idx="6">
                  <c:v>476140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70-4A58-8C05-052F8E730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0162496"/>
        <c:axId val="1370164576"/>
      </c:barChart>
      <c:catAx>
        <c:axId val="137016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164576"/>
        <c:crosses val="autoZero"/>
        <c:auto val="1"/>
        <c:lblAlgn val="ctr"/>
        <c:lblOffset val="100"/>
        <c:noMultiLvlLbl val="0"/>
      </c:catAx>
      <c:valAx>
        <c:axId val="13701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16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Average Ride</a:t>
            </a:r>
            <a:r>
              <a:rPr lang="en-GB" b="1" baseline="0"/>
              <a:t> L</a:t>
            </a:r>
            <a:r>
              <a:rPr lang="en-GB" b="1"/>
              <a:t>ength(min)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'[12-Month Analysis.xlsx]Sheet1'!$B$5</c:f>
              <c:strCache>
                <c:ptCount val="1"/>
                <c:pt idx="0">
                  <c:v>average_ride_length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65-40DE-BEA7-04EA0444724D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1FD-4EED-A1D5-788564A717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'[12-Month Analysis.xlsx]Sheet1'!$A$6:$A$7</c:f>
              <c:strCache>
                <c:ptCount val="2"/>
                <c:pt idx="0">
                  <c:v>member</c:v>
                </c:pt>
                <c:pt idx="1">
                  <c:v>casual</c:v>
                </c:pt>
              </c:strCache>
            </c:strRef>
          </c:cat>
          <c:val>
            <c:numRef>
              <c:f>'[12-Month Analysis.xlsx]Sheet1'!$B$6:$B$7</c:f>
              <c:numCache>
                <c:formatCode>General</c:formatCode>
                <c:ptCount val="2"/>
                <c:pt idx="0">
                  <c:v>13.68</c:v>
                </c:pt>
                <c:pt idx="1">
                  <c:v>28.38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65-40DE-BEA7-04EA04447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7415216"/>
        <c:axId val="1367406480"/>
      </c:barChart>
      <c:catAx>
        <c:axId val="136741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06480"/>
        <c:crosses val="autoZero"/>
        <c:auto val="1"/>
        <c:lblAlgn val="ctr"/>
        <c:lblOffset val="100"/>
        <c:noMultiLvlLbl val="0"/>
      </c:catAx>
      <c:valAx>
        <c:axId val="136740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41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baseline="0">
                <a:effectLst/>
              </a:rPr>
              <a:t>Average Ride Length by Day of Week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'[12-Month Analysis.xlsx]Sheet1'!$B$9</c:f>
              <c:strCache>
                <c:ptCount val="1"/>
                <c:pt idx="0">
                  <c:v>avg_member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'[12-Month Analysis.xlsx]Sheet1'!$A$10:$A$16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'[12-Month Analysis.xlsx]Sheet1'!$B$10:$B$16</c:f>
              <c:numCache>
                <c:formatCode>General</c:formatCode>
                <c:ptCount val="7"/>
                <c:pt idx="0">
                  <c:v>13.26</c:v>
                </c:pt>
                <c:pt idx="1">
                  <c:v>12.83</c:v>
                </c:pt>
                <c:pt idx="2">
                  <c:v>12.81</c:v>
                </c:pt>
                <c:pt idx="3">
                  <c:v>12.8</c:v>
                </c:pt>
                <c:pt idx="4">
                  <c:v>13.38</c:v>
                </c:pt>
                <c:pt idx="5">
                  <c:v>15.35</c:v>
                </c:pt>
                <c:pt idx="6">
                  <c:v>15.77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2-4B1D-A425-D66C211B6872}"/>
            </c:ext>
          </c:extLst>
        </c:ser>
        <c:ser>
          <c:idx val="1"/>
          <c:order val="1"/>
          <c:tx>
            <c:strRef>
              <c:f>'[12-Month Analysis.xlsx]Sheet1'!$C$9</c:f>
              <c:strCache>
                <c:ptCount val="1"/>
                <c:pt idx="0">
                  <c:v>avg_casual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'[12-Month Analysis.xlsx]Sheet1'!$A$10:$A$16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'[12-Month Analysis.xlsx]Sheet1'!$C$10:$C$16</c:f>
              <c:numCache>
                <c:formatCode>General</c:formatCode>
                <c:ptCount val="7"/>
                <c:pt idx="0">
                  <c:v>28.79</c:v>
                </c:pt>
                <c:pt idx="1">
                  <c:v>25.83</c:v>
                </c:pt>
                <c:pt idx="2">
                  <c:v>24.59</c:v>
                </c:pt>
                <c:pt idx="3">
                  <c:v>24.57</c:v>
                </c:pt>
                <c:pt idx="4">
                  <c:v>26.45</c:v>
                </c:pt>
                <c:pt idx="5">
                  <c:v>30.72</c:v>
                </c:pt>
                <c:pt idx="6">
                  <c:v>32.79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E2-4B1D-A425-D66C211B6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605216"/>
        <c:axId val="1362606464"/>
      </c:barChart>
      <c:catAx>
        <c:axId val="136260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606464"/>
        <c:crosses val="autoZero"/>
        <c:auto val="1"/>
        <c:lblAlgn val="ctr"/>
        <c:lblOffset val="100"/>
        <c:noMultiLvlLbl val="0"/>
      </c:catAx>
      <c:valAx>
        <c:axId val="136260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60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Rides by Rideable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'[12-Month Analysis.xlsx]Sheet1'!$A$28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'[12-Month Analysis.xlsx]Sheet1'!$B$27:$D$27</c:f>
              <c:strCache>
                <c:ptCount val="3"/>
                <c:pt idx="0">
                  <c:v>classic_bike_rides</c:v>
                </c:pt>
                <c:pt idx="1">
                  <c:v>docked_bike_rides</c:v>
                </c:pt>
                <c:pt idx="2">
                  <c:v>electric_bike_rides</c:v>
                </c:pt>
              </c:strCache>
            </c:strRef>
          </c:cat>
          <c:val>
            <c:numRef>
              <c:f>'[12-Month Analysis.xlsx]Sheet1'!$B$28:$D$28</c:f>
              <c:numCache>
                <c:formatCode>General</c:formatCode>
                <c:ptCount val="3"/>
                <c:pt idx="0" formatCode="#,##0">
                  <c:v>1958989</c:v>
                </c:pt>
                <c:pt idx="1">
                  <c:v>0</c:v>
                </c:pt>
                <c:pt idx="2" formatCode="#,##0">
                  <c:v>1078098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4-4DF6-98A7-D94288C52E79}"/>
            </c:ext>
          </c:extLst>
        </c:ser>
        <c:ser>
          <c:idx val="1"/>
          <c:order val="1"/>
          <c:tx>
            <c:strRef>
              <c:f>'[12-Month Analysis.xlsx]Sheet1'!$A$29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'[12-Month Analysis.xlsx]Sheet1'!$B$27:$D$27</c:f>
              <c:strCache>
                <c:ptCount val="3"/>
                <c:pt idx="0">
                  <c:v>classic_bike_rides</c:v>
                </c:pt>
                <c:pt idx="1">
                  <c:v>docked_bike_rides</c:v>
                </c:pt>
                <c:pt idx="2">
                  <c:v>electric_bike_rides</c:v>
                </c:pt>
              </c:strCache>
            </c:strRef>
          </c:cat>
          <c:val>
            <c:numRef>
              <c:f>'[12-Month Analysis.xlsx]Sheet1'!$B$29:$D$29</c:f>
              <c:numCache>
                <c:formatCode>#,##0</c:formatCode>
                <c:ptCount val="3"/>
                <c:pt idx="0">
                  <c:v>1256916</c:v>
                </c:pt>
                <c:pt idx="1">
                  <c:v>308648</c:v>
                </c:pt>
                <c:pt idx="2">
                  <c:v>939527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24-4DF6-98A7-D94288C52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05009968"/>
        <c:axId val="1405010384"/>
      </c:barChart>
      <c:catAx>
        <c:axId val="1405009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010384"/>
        <c:crosses val="autoZero"/>
        <c:auto val="1"/>
        <c:lblAlgn val="ctr"/>
        <c:lblOffset val="100"/>
        <c:noMultiLvlLbl val="0"/>
      </c:catAx>
      <c:valAx>
        <c:axId val="140501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00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Rides by Time</a:t>
            </a:r>
            <a:r>
              <a:rPr lang="en-GB" b="1" baseline="0"/>
              <a:t> of Day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'[12-Month Analysis.xlsx]Sheet1'!$B$31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'[12-Month Analysis.xlsx]Sheet1'!$A$32:$A$35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'[12-Month Analysis.xlsx]Sheet1'!$B$32:$B$35</c:f>
              <c:numCache>
                <c:formatCode>#,##0</c:formatCode>
                <c:ptCount val="4"/>
                <c:pt idx="0">
                  <c:v>461243</c:v>
                </c:pt>
                <c:pt idx="1">
                  <c:v>898391</c:v>
                </c:pt>
                <c:pt idx="2">
                  <c:v>732118</c:v>
                </c:pt>
                <c:pt idx="3">
                  <c:v>413339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B-4A13-A455-B97EEB455293}"/>
            </c:ext>
          </c:extLst>
        </c:ser>
        <c:ser>
          <c:idx val="1"/>
          <c:order val="1"/>
          <c:tx>
            <c:strRef>
              <c:f>'[12-Month Analysis.xlsx]Sheet1'!$C$31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'[12-Month Analysis.xlsx]Sheet1'!$A$32:$A$35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'[12-Month Analysis.xlsx]Sheet1'!$C$32:$C$35</c:f>
              <c:numCache>
                <c:formatCode>#,##0</c:formatCode>
                <c:ptCount val="4"/>
                <c:pt idx="0">
                  <c:v>842908</c:v>
                </c:pt>
                <c:pt idx="1">
                  <c:v>980268</c:v>
                </c:pt>
                <c:pt idx="2">
                  <c:v>909815</c:v>
                </c:pt>
                <c:pt idx="3">
                  <c:v>304096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DB-4A13-A455-B97EEB455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99206208"/>
        <c:axId val="1499202048"/>
      </c:barChart>
      <c:catAx>
        <c:axId val="1499206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202048"/>
        <c:crosses val="autoZero"/>
        <c:auto val="1"/>
        <c:lblAlgn val="ctr"/>
        <c:lblOffset val="100"/>
        <c:noMultiLvlLbl val="0"/>
      </c:catAx>
      <c:valAx>
        <c:axId val="149920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20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Total Rides</a:t>
            </a:r>
            <a:r>
              <a:rPr lang="en-GB" b="1" baseline="0"/>
              <a:t> - Seasonal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'[12-Month Analysis.xlsx]Sheet1'!$A$38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'[12-Month Analysis.xlsx]Sheet1'!$B$37:$E$37</c:f>
              <c:strCache>
                <c:ptCount val="4"/>
                <c:pt idx="0">
                  <c:v>winter</c:v>
                </c:pt>
                <c:pt idx="1">
                  <c:v>spring</c:v>
                </c:pt>
                <c:pt idx="2">
                  <c:v>summer</c:v>
                </c:pt>
                <c:pt idx="3">
                  <c:v>autumn</c:v>
                </c:pt>
              </c:strCache>
            </c:strRef>
          </c:cat>
          <c:val>
            <c:numRef>
              <c:f>'[12-Month Analysis.xlsx]Sheet1'!$B$38:$E$38</c:f>
              <c:numCache>
                <c:formatCode>#,##0</c:formatCode>
                <c:ptCount val="4"/>
                <c:pt idx="0">
                  <c:v>96966</c:v>
                </c:pt>
                <c:pt idx="1">
                  <c:v>473520</c:v>
                </c:pt>
                <c:pt idx="2">
                  <c:v>1212414</c:v>
                </c:pt>
                <c:pt idx="3">
                  <c:v>722010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79-4514-B36D-3FDDD8D981A0}"/>
            </c:ext>
          </c:extLst>
        </c:ser>
        <c:ser>
          <c:idx val="1"/>
          <c:order val="1"/>
          <c:tx>
            <c:strRef>
              <c:f>'[12-Month Analysis.xlsx]Sheet1'!$A$39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'[12-Month Analysis.xlsx]Sheet1'!$B$37:$E$37</c:f>
              <c:strCache>
                <c:ptCount val="4"/>
                <c:pt idx="0">
                  <c:v>winter</c:v>
                </c:pt>
                <c:pt idx="1">
                  <c:v>spring</c:v>
                </c:pt>
                <c:pt idx="2">
                  <c:v>summer</c:v>
                </c:pt>
                <c:pt idx="3">
                  <c:v>autumn</c:v>
                </c:pt>
              </c:strCache>
            </c:strRef>
          </c:cat>
          <c:val>
            <c:numRef>
              <c:f>'[12-Month Analysis.xlsx]Sheet1'!$B$39:$E$39</c:f>
              <c:numCache>
                <c:formatCode>#,##0</c:formatCode>
                <c:ptCount val="4"/>
                <c:pt idx="0">
                  <c:v>298177</c:v>
                </c:pt>
                <c:pt idx="1">
                  <c:v>613347</c:v>
                </c:pt>
                <c:pt idx="2">
                  <c:v>1116535</c:v>
                </c:pt>
                <c:pt idx="3">
                  <c:v>1008779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79-4514-B36D-3FDDD8D98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7007919"/>
        <c:axId val="1167011663"/>
      </c:barChart>
      <c:catAx>
        <c:axId val="116700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11663"/>
        <c:crosses val="autoZero"/>
        <c:auto val="1"/>
        <c:lblAlgn val="ctr"/>
        <c:lblOffset val="100"/>
        <c:noMultiLvlLbl val="0"/>
      </c:catAx>
      <c:valAx>
        <c:axId val="116701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07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Average Ride Length - Seasonal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'[12-Month Analysis.xlsx]Sheet1'!$A$42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'[12-Month Analysis.xlsx]Sheet1'!$B$41:$E$41</c:f>
              <c:strCache>
                <c:ptCount val="4"/>
                <c:pt idx="0">
                  <c:v>winter</c:v>
                </c:pt>
                <c:pt idx="1">
                  <c:v>spring</c:v>
                </c:pt>
                <c:pt idx="2">
                  <c:v>summer</c:v>
                </c:pt>
                <c:pt idx="3">
                  <c:v>autumn</c:v>
                </c:pt>
              </c:strCache>
            </c:strRef>
          </c:cat>
          <c:val>
            <c:numRef>
              <c:f>'[12-Month Analysis.xlsx]Sheet1'!$B$42:$E$42</c:f>
              <c:numCache>
                <c:formatCode>0.00</c:formatCode>
                <c:ptCount val="4"/>
                <c:pt idx="0">
                  <c:v>12.080336841257999</c:v>
                </c:pt>
                <c:pt idx="1">
                  <c:v>14.6470904698091</c:v>
                </c:pt>
                <c:pt idx="2">
                  <c:v>14.3526771960996</c:v>
                </c:pt>
                <c:pt idx="3">
                  <c:v>12.8068066817921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8B-49E4-8B28-3AC2620E16BD}"/>
            </c:ext>
          </c:extLst>
        </c:ser>
        <c:ser>
          <c:idx val="1"/>
          <c:order val="1"/>
          <c:tx>
            <c:strRef>
              <c:f>'[12-Month Analysis.xlsx]Sheet1'!$A$43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'[12-Month Analysis.xlsx]Sheet1'!$B$41:$E$41</c:f>
              <c:strCache>
                <c:ptCount val="4"/>
                <c:pt idx="0">
                  <c:v>winter</c:v>
                </c:pt>
                <c:pt idx="1">
                  <c:v>spring</c:v>
                </c:pt>
                <c:pt idx="2">
                  <c:v>summer</c:v>
                </c:pt>
                <c:pt idx="3">
                  <c:v>autumn</c:v>
                </c:pt>
              </c:strCache>
            </c:strRef>
          </c:cat>
          <c:val>
            <c:numRef>
              <c:f>'[12-Month Analysis.xlsx]Sheet1'!$B$43:$E$43</c:f>
              <c:numCache>
                <c:formatCode>0.00</c:formatCode>
                <c:ptCount val="4"/>
                <c:pt idx="0">
                  <c:v>22.1315718911783</c:v>
                </c:pt>
                <c:pt idx="1">
                  <c:v>32.9928581082223</c:v>
                </c:pt>
                <c:pt idx="2">
                  <c:v>29.135975218001199</c:v>
                </c:pt>
                <c:pt idx="3">
                  <c:v>24.915168234342602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8B-49E4-8B28-3AC2620E1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2231615"/>
        <c:axId val="1312233279"/>
      </c:barChart>
      <c:catAx>
        <c:axId val="131223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233279"/>
        <c:crosses val="autoZero"/>
        <c:auto val="1"/>
        <c:lblAlgn val="ctr"/>
        <c:lblOffset val="100"/>
        <c:noMultiLvlLbl val="0"/>
      </c:catAx>
      <c:valAx>
        <c:axId val="1312233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23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93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6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37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8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80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42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1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6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2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1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97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7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0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48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6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9C75-8E47-49FE-A2F7-CD49186A4BC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F511F0-D9A8-497D-BA72-D9625A282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02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C897CF-7F78-C28A-B35C-0B27E35DF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4" t="2297" r="-1" b="679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1" name="Isosceles Triangle 9">
            <a:extLst>
              <a:ext uri="{FF2B5EF4-FFF2-40B4-BE49-F238E27FC236}">
                <a16:creationId xmlns:a16="http://schemas.microsoft.com/office/drawing/2014/main" id="{CC4083E7-7DB9-4FC5-B464-F3D93B8D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Parallelogram 11">
            <a:extLst>
              <a:ext uri="{FF2B5EF4-FFF2-40B4-BE49-F238E27FC236}">
                <a16:creationId xmlns:a16="http://schemas.microsoft.com/office/drawing/2014/main" id="{3A31F45F-754F-4DE9-BB47-376D852F1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562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13">
            <a:extLst>
              <a:ext uri="{FF2B5EF4-FFF2-40B4-BE49-F238E27FC236}">
                <a16:creationId xmlns:a16="http://schemas.microsoft.com/office/drawing/2014/main" id="{527EB943-755E-4000-849C-70B9070C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">
            <a:extLst>
              <a:ext uri="{FF2B5EF4-FFF2-40B4-BE49-F238E27FC236}">
                <a16:creationId xmlns:a16="http://schemas.microsoft.com/office/drawing/2014/main" id="{88C0E865-DD2F-4731-8827-462D0810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926CA434-D0D7-4D87-925F-AADDDC580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25">
            <a:extLst>
              <a:ext uri="{FF2B5EF4-FFF2-40B4-BE49-F238E27FC236}">
                <a16:creationId xmlns:a16="http://schemas.microsoft.com/office/drawing/2014/main" id="{321F9B9F-EF9D-471D-8682-32FC29FF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Isosceles Triangle 21">
            <a:extLst>
              <a:ext uri="{FF2B5EF4-FFF2-40B4-BE49-F238E27FC236}">
                <a16:creationId xmlns:a16="http://schemas.microsoft.com/office/drawing/2014/main" id="{B3E64CAB-A26E-41D9-BDF3-C2126B5E8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5D7C5-F7C2-C1A3-02BE-15E32055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/>
              <a:t>CYCLISTIC BIKE-SHARE</a:t>
            </a:r>
            <a:endParaRPr lang="en-GB"/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B514DF98-6EAD-4CC5-A489-A860CF56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B4D87FD0-176F-488F-BAD6-5CB75827C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2534681-4F90-4D14-B32A-6C2FB37C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Isosceles Triangle 29">
            <a:extLst>
              <a:ext uri="{FF2B5EF4-FFF2-40B4-BE49-F238E27FC236}">
                <a16:creationId xmlns:a16="http://schemas.microsoft.com/office/drawing/2014/main" id="{7F846794-611C-4DF8-A443-7C27A11C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05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C2ADD-2760-CF07-3ED6-0D0D4B01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Seasonal total rides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92EA-36EB-E3DD-F279-C854B41727E5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Members had more trips than casual riders except during the summer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DFDCB8-64F2-4F63-A27D-8F40B0968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87243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946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3E602-E19C-AE6E-9A8F-CEE2F9C0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Seasonal average ride length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32F0-E1D1-8FE0-75C9-C79E86FCF4A0}"/>
              </a:ext>
            </a:extLst>
          </p:cNvPr>
          <p:cNvSpPr txBox="1"/>
          <p:nvPr/>
        </p:nvSpPr>
        <p:spPr>
          <a:xfrm>
            <a:off x="673754" y="2160590"/>
            <a:ext cx="3973943" cy="1179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Shows a similar pattern as the 12-month review; casual riders’ trips were almost twice as longer as members’ trips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B1BD0C-B36D-490F-96AB-FDB7FD802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749978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284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636755-8BEA-1793-FEB4-E05E41A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830EC14-F50A-590A-7B7A-CFDE768F5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4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56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6" name="Straight Connector 57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58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65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2" name="Picture 4">
            <a:extLst>
              <a:ext uri="{FF2B5EF4-FFF2-40B4-BE49-F238E27FC236}">
                <a16:creationId xmlns:a16="http://schemas.microsoft.com/office/drawing/2014/main" id="{7971D9DA-8761-3853-3053-593FF0F44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1" name="Isosceles Triangle 68">
            <a:extLst>
              <a:ext uri="{FF2B5EF4-FFF2-40B4-BE49-F238E27FC236}">
                <a16:creationId xmlns:a16="http://schemas.microsoft.com/office/drawing/2014/main" id="{CC4083E7-7DB9-4FC5-B464-F3D93B8D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Parallelogram 70">
            <a:extLst>
              <a:ext uri="{FF2B5EF4-FFF2-40B4-BE49-F238E27FC236}">
                <a16:creationId xmlns:a16="http://schemas.microsoft.com/office/drawing/2014/main" id="{3A31F45F-754F-4DE9-BB47-376D852F1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562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72">
            <a:extLst>
              <a:ext uri="{FF2B5EF4-FFF2-40B4-BE49-F238E27FC236}">
                <a16:creationId xmlns:a16="http://schemas.microsoft.com/office/drawing/2014/main" id="{527EB943-755E-4000-849C-70B9070C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74">
            <a:extLst>
              <a:ext uri="{FF2B5EF4-FFF2-40B4-BE49-F238E27FC236}">
                <a16:creationId xmlns:a16="http://schemas.microsoft.com/office/drawing/2014/main" id="{88C0E865-DD2F-4731-8827-462D0810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23">
            <a:extLst>
              <a:ext uri="{FF2B5EF4-FFF2-40B4-BE49-F238E27FC236}">
                <a16:creationId xmlns:a16="http://schemas.microsoft.com/office/drawing/2014/main" id="{926CA434-D0D7-4D87-925F-AADDDC580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321F9B9F-EF9D-471D-8682-32FC29FF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Isosceles Triangle 80">
            <a:extLst>
              <a:ext uri="{FF2B5EF4-FFF2-40B4-BE49-F238E27FC236}">
                <a16:creationId xmlns:a16="http://schemas.microsoft.com/office/drawing/2014/main" id="{B3E64CAB-A26E-41D9-BDF3-C2126B5E8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4E428-53A3-0814-E5C2-FC64422F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/>
              <a:t>How do annual members &amp; casual riders use bikes differently?</a:t>
            </a:r>
          </a:p>
        </p:txBody>
      </p:sp>
      <p:sp>
        <p:nvSpPr>
          <p:cNvPr id="118" name="Rectangle 27">
            <a:extLst>
              <a:ext uri="{FF2B5EF4-FFF2-40B4-BE49-F238E27FC236}">
                <a16:creationId xmlns:a16="http://schemas.microsoft.com/office/drawing/2014/main" id="{B514DF98-6EAD-4CC5-A489-A860CF56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28">
            <a:extLst>
              <a:ext uri="{FF2B5EF4-FFF2-40B4-BE49-F238E27FC236}">
                <a16:creationId xmlns:a16="http://schemas.microsoft.com/office/drawing/2014/main" id="{B4D87FD0-176F-488F-BAD6-5CB75827C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29">
            <a:extLst>
              <a:ext uri="{FF2B5EF4-FFF2-40B4-BE49-F238E27FC236}">
                <a16:creationId xmlns:a16="http://schemas.microsoft.com/office/drawing/2014/main" id="{92534681-4F90-4D14-B32A-6C2FB37C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Isosceles Triangle 88">
            <a:extLst>
              <a:ext uri="{FF2B5EF4-FFF2-40B4-BE49-F238E27FC236}">
                <a16:creationId xmlns:a16="http://schemas.microsoft.com/office/drawing/2014/main" id="{7F846794-611C-4DF8-A443-7C27A11C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065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4869-8ACC-DEEA-9271-FB3FA347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Factors chosen: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6418-0927-66C6-BE54-AE12593B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Total rides</a:t>
            </a:r>
          </a:p>
          <a:p>
            <a:r>
              <a:rPr lang="en-US" dirty="0"/>
              <a:t>Number of rides by day of the week</a:t>
            </a:r>
          </a:p>
          <a:p>
            <a:r>
              <a:rPr lang="en-US" dirty="0"/>
              <a:t>Average ride length</a:t>
            </a:r>
          </a:p>
          <a:p>
            <a:r>
              <a:rPr lang="en-US" dirty="0"/>
              <a:t>Average ride length day of the week</a:t>
            </a:r>
          </a:p>
          <a:p>
            <a:r>
              <a:rPr lang="en-US" dirty="0"/>
              <a:t>Number of rides by rideable types</a:t>
            </a:r>
          </a:p>
          <a:p>
            <a:r>
              <a:rPr lang="en-US" dirty="0"/>
              <a:t>Number of rides by time of the day</a:t>
            </a:r>
            <a:endParaRPr lang="en-GB" dirty="0"/>
          </a:p>
        </p:txBody>
      </p:sp>
      <p:pic>
        <p:nvPicPr>
          <p:cNvPr id="24" name="Picture 4" descr="Low angle view of a Ferris wheel against a clear blue sky">
            <a:extLst>
              <a:ext uri="{FF2B5EF4-FFF2-40B4-BE49-F238E27FC236}">
                <a16:creationId xmlns:a16="http://schemas.microsoft.com/office/drawing/2014/main" id="{23DDAE59-3B3C-43EA-95FF-71D042BF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6" r="2435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5399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57169-A510-9311-CDEE-B7172011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Rides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EBB97-D5FB-7F49-7A40-6F335235CF07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For the past 12 months, member trips accounted for about 55% of total trips while casual riders accounted for 45% of total trips.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8898115-42DB-4CBD-93CF-BFFA036D6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90553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069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A5526-7FE4-56BC-F179-98D299B7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Number of rides by day of the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58F60-B191-0724-8938-1855AEBE1081}"/>
              </a:ext>
            </a:extLst>
          </p:cNvPr>
          <p:cNvSpPr txBox="1"/>
          <p:nvPr/>
        </p:nvSpPr>
        <p:spPr>
          <a:xfrm>
            <a:off x="673754" y="2160590"/>
            <a:ext cx="3973943" cy="137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Casual riders took more bike rides on weekends in comparison to members who took more rides on weekdays.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BA2EB-90B5-4B77-A945-E709A38D9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706114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414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CA7CC-20F1-D9E2-D327-3C01C593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Average Ride Length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CDA3A-9B0B-0BC5-D928-19A1F6340662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Casual riders’ trips were about twice as long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D1AB5A-6930-4C5F-B7EF-DB56DD563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242833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925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C1755-0766-C181-CEC3-2BDBD95B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Average ride length day of the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7BB4D-FDE1-125D-3A19-E3B5AB568004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Casual riders rode the bikes for longer for each of the days.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Average ride length is higher during the weekend for both types of riders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EC6985-4135-489B-B370-B89A74D54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226659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57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96C38-ED81-A519-AAF1-013DC33B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Number of rides by rideable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E57FC-F563-1702-E184-8EC4ADF1F319}"/>
              </a:ext>
            </a:extLst>
          </p:cNvPr>
          <p:cNvSpPr txBox="1"/>
          <p:nvPr/>
        </p:nvSpPr>
        <p:spPr>
          <a:xfrm>
            <a:off x="673754" y="2160590"/>
            <a:ext cx="3973943" cy="2678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Overall, both preferred the classic bike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Casual riders used all the types of bikes unlike members who did not use docked bikes at all.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Members used the electric &amp; classic bikes more than the casual riders.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60A2B9-E2D1-4B9D-87A2-943D23FAB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551726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69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5EE07-2034-CAA5-BCF8-62F82DB0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Number of rides by time of the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73C55-95BD-961A-DC3A-FB82A9D9B3BE}"/>
              </a:ext>
            </a:extLst>
          </p:cNvPr>
          <p:cNvSpPr txBox="1"/>
          <p:nvPr/>
        </p:nvSpPr>
        <p:spPr>
          <a:xfrm>
            <a:off x="673754" y="2160590"/>
            <a:ext cx="3973943" cy="126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For each of the time of day, member riders had more trips except at night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389CA5-DB14-4638-A873-9ADE6983C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132106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47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301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CYCLISTIC BIKE-SHARE</vt:lpstr>
      <vt:lpstr>How do annual members &amp; casual riders use bikes differently?</vt:lpstr>
      <vt:lpstr>Factors chosen:</vt:lpstr>
      <vt:lpstr>Total Rides</vt:lpstr>
      <vt:lpstr>Number of rides by day of the week</vt:lpstr>
      <vt:lpstr>Average Ride Length</vt:lpstr>
      <vt:lpstr>Average ride length day of the week</vt:lpstr>
      <vt:lpstr>Number of rides by rideable types</vt:lpstr>
      <vt:lpstr>Number of rides by time of the day</vt:lpstr>
      <vt:lpstr>Seasonal total rides</vt:lpstr>
      <vt:lpstr>Seasonal average ride length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</dc:title>
  <dc:creator>Ian</dc:creator>
  <cp:lastModifiedBy>Ian</cp:lastModifiedBy>
  <cp:revision>1</cp:revision>
  <dcterms:created xsi:type="dcterms:W3CDTF">2023-02-07T19:11:41Z</dcterms:created>
  <dcterms:modified xsi:type="dcterms:W3CDTF">2023-02-07T20:30:28Z</dcterms:modified>
</cp:coreProperties>
</file>